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1" r:id="rId2"/>
    <p:sldMasterId id="2147483786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5" r:id="rId5"/>
    <p:sldId id="271" r:id="rId6"/>
    <p:sldId id="272" r:id="rId7"/>
    <p:sldId id="266" r:id="rId8"/>
    <p:sldId id="267" r:id="rId9"/>
    <p:sldId id="268" r:id="rId10"/>
    <p:sldId id="277" r:id="rId11"/>
    <p:sldId id="279" r:id="rId12"/>
    <p:sldId id="281" r:id="rId13"/>
    <p:sldId id="269" r:id="rId14"/>
    <p:sldId id="283" r:id="rId15"/>
    <p:sldId id="284" r:id="rId16"/>
    <p:sldId id="282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E9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4B959-571F-4090-BFD1-380D07B45CF2}" v="41" dt="2023-07-28T08:39:28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koly, Pavel" userId="3a7d225a-33f6-4da6-9554-c13135e18998" providerId="ADAL" clId="{BA64B959-571F-4090-BFD1-380D07B45CF2}"/>
    <pc:docChg chg="undo redo custSel addSld delSld modSld sldOrd">
      <pc:chgData name="Tokoly, Pavel" userId="3a7d225a-33f6-4da6-9554-c13135e18998" providerId="ADAL" clId="{BA64B959-571F-4090-BFD1-380D07B45CF2}" dt="2023-07-28T08:47:29.820" v="1937" actId="1036"/>
      <pc:docMkLst>
        <pc:docMk/>
      </pc:docMkLst>
      <pc:sldChg chg="del">
        <pc:chgData name="Tokoly, Pavel" userId="3a7d225a-33f6-4da6-9554-c13135e18998" providerId="ADAL" clId="{BA64B959-571F-4090-BFD1-380D07B45CF2}" dt="2023-07-28T06:45:24.983" v="9" actId="47"/>
        <pc:sldMkLst>
          <pc:docMk/>
          <pc:sldMk cId="0" sldId="257"/>
        </pc:sldMkLst>
      </pc:sldChg>
      <pc:sldChg chg="del">
        <pc:chgData name="Tokoly, Pavel" userId="3a7d225a-33f6-4da6-9554-c13135e18998" providerId="ADAL" clId="{BA64B959-571F-4090-BFD1-380D07B45CF2}" dt="2023-07-28T06:45:06.595" v="3" actId="47"/>
        <pc:sldMkLst>
          <pc:docMk/>
          <pc:sldMk cId="0" sldId="261"/>
        </pc:sldMkLst>
      </pc:sldChg>
      <pc:sldChg chg="del">
        <pc:chgData name="Tokoly, Pavel" userId="3a7d225a-33f6-4da6-9554-c13135e18998" providerId="ADAL" clId="{BA64B959-571F-4090-BFD1-380D07B45CF2}" dt="2023-07-28T06:45:09.028" v="5" actId="47"/>
        <pc:sldMkLst>
          <pc:docMk/>
          <pc:sldMk cId="0" sldId="263"/>
        </pc:sldMkLst>
      </pc:sldChg>
      <pc:sldChg chg="add del">
        <pc:chgData name="Tokoly, Pavel" userId="3a7d225a-33f6-4da6-9554-c13135e18998" providerId="ADAL" clId="{BA64B959-571F-4090-BFD1-380D07B45CF2}" dt="2023-07-28T06:45:22.843" v="8" actId="47"/>
        <pc:sldMkLst>
          <pc:docMk/>
          <pc:sldMk cId="0" sldId="264"/>
        </pc:sldMkLst>
      </pc:sldChg>
      <pc:sldChg chg="modSp mod">
        <pc:chgData name="Tokoly, Pavel" userId="3a7d225a-33f6-4da6-9554-c13135e18998" providerId="ADAL" clId="{BA64B959-571F-4090-BFD1-380D07B45CF2}" dt="2023-07-28T08:47:29.820" v="1937" actId="1036"/>
        <pc:sldMkLst>
          <pc:docMk/>
          <pc:sldMk cId="0" sldId="266"/>
        </pc:sldMkLst>
        <pc:spChg chg="mod">
          <ac:chgData name="Tokoly, Pavel" userId="3a7d225a-33f6-4da6-9554-c13135e18998" providerId="ADAL" clId="{BA64B959-571F-4090-BFD1-380D07B45CF2}" dt="2023-07-28T08:47:29.820" v="1937" actId="1036"/>
          <ac:spMkLst>
            <pc:docMk/>
            <pc:sldMk cId="0" sldId="266"/>
            <ac:spMk id="12" creationId="{00000000-0000-0000-0000-000000000000}"/>
          </ac:spMkLst>
        </pc:spChg>
        <pc:spChg chg="mod">
          <ac:chgData name="Tokoly, Pavel" userId="3a7d225a-33f6-4da6-9554-c13135e18998" providerId="ADAL" clId="{BA64B959-571F-4090-BFD1-380D07B45CF2}" dt="2023-07-28T08:47:12.874" v="1933" actId="1036"/>
          <ac:spMkLst>
            <pc:docMk/>
            <pc:sldMk cId="0" sldId="266"/>
            <ac:spMk id="19" creationId="{00000000-0000-0000-0000-000000000000}"/>
          </ac:spMkLst>
        </pc:spChg>
        <pc:spChg chg="mod">
          <ac:chgData name="Tokoly, Pavel" userId="3a7d225a-33f6-4da6-9554-c13135e18998" providerId="ADAL" clId="{BA64B959-571F-4090-BFD1-380D07B45CF2}" dt="2023-07-28T08:47:22.579" v="1935" actId="1036"/>
          <ac:spMkLst>
            <pc:docMk/>
            <pc:sldMk cId="0" sldId="266"/>
            <ac:spMk id="214" creationId="{00000000-0000-0000-0000-000000000000}"/>
          </ac:spMkLst>
        </pc:spChg>
      </pc:sldChg>
      <pc:sldChg chg="addSp delSp modSp mod">
        <pc:chgData name="Tokoly, Pavel" userId="3a7d225a-33f6-4da6-9554-c13135e18998" providerId="ADAL" clId="{BA64B959-571F-4090-BFD1-380D07B45CF2}" dt="2023-07-28T06:49:16.695" v="61"/>
        <pc:sldMkLst>
          <pc:docMk/>
          <pc:sldMk cId="0" sldId="267"/>
        </pc:sldMkLst>
        <pc:picChg chg="add mod">
          <ac:chgData name="Tokoly, Pavel" userId="3a7d225a-33f6-4da6-9554-c13135e18998" providerId="ADAL" clId="{BA64B959-571F-4090-BFD1-380D07B45CF2}" dt="2023-07-28T06:49:16.695" v="61"/>
          <ac:picMkLst>
            <pc:docMk/>
            <pc:sldMk cId="0" sldId="267"/>
            <ac:picMk id="3" creationId="{52BEFD3E-76F9-4E0B-3723-B000741E5CF4}"/>
          </ac:picMkLst>
        </pc:picChg>
        <pc:picChg chg="del">
          <ac:chgData name="Tokoly, Pavel" userId="3a7d225a-33f6-4da6-9554-c13135e18998" providerId="ADAL" clId="{BA64B959-571F-4090-BFD1-380D07B45CF2}" dt="2023-07-28T06:49:15.119" v="60" actId="478"/>
          <ac:picMkLst>
            <pc:docMk/>
            <pc:sldMk cId="0" sldId="267"/>
            <ac:picMk id="217" creationId="{00000000-0000-0000-0000-000000000000}"/>
          </ac:picMkLst>
        </pc:picChg>
        <pc:picChg chg="del">
          <ac:chgData name="Tokoly, Pavel" userId="3a7d225a-33f6-4da6-9554-c13135e18998" providerId="ADAL" clId="{BA64B959-571F-4090-BFD1-380D07B45CF2}" dt="2023-07-28T06:49:12.910" v="58" actId="478"/>
          <ac:picMkLst>
            <pc:docMk/>
            <pc:sldMk cId="0" sldId="267"/>
            <ac:picMk id="218" creationId="{00000000-0000-0000-0000-000000000000}"/>
          </ac:picMkLst>
        </pc:picChg>
        <pc:picChg chg="del">
          <ac:chgData name="Tokoly, Pavel" userId="3a7d225a-33f6-4da6-9554-c13135e18998" providerId="ADAL" clId="{BA64B959-571F-4090-BFD1-380D07B45CF2}" dt="2023-07-28T06:49:11.621" v="57" actId="478"/>
          <ac:picMkLst>
            <pc:docMk/>
            <pc:sldMk cId="0" sldId="267"/>
            <ac:picMk id="219" creationId="{00000000-0000-0000-0000-000000000000}"/>
          </ac:picMkLst>
        </pc:picChg>
        <pc:picChg chg="del">
          <ac:chgData name="Tokoly, Pavel" userId="3a7d225a-33f6-4da6-9554-c13135e18998" providerId="ADAL" clId="{BA64B959-571F-4090-BFD1-380D07B45CF2}" dt="2023-07-28T06:49:14.149" v="59" actId="478"/>
          <ac:picMkLst>
            <pc:docMk/>
            <pc:sldMk cId="0" sldId="267"/>
            <ac:picMk id="43010" creationId="{00000000-0000-0000-0000-000000000000}"/>
          </ac:picMkLst>
        </pc:picChg>
      </pc:sldChg>
      <pc:sldChg chg="addSp delSp modSp mod">
        <pc:chgData name="Tokoly, Pavel" userId="3a7d225a-33f6-4da6-9554-c13135e18998" providerId="ADAL" clId="{BA64B959-571F-4090-BFD1-380D07B45CF2}" dt="2023-07-28T06:50:21.507" v="63"/>
        <pc:sldMkLst>
          <pc:docMk/>
          <pc:sldMk cId="0" sldId="268"/>
        </pc:sldMkLst>
        <pc:picChg chg="add mod">
          <ac:chgData name="Tokoly, Pavel" userId="3a7d225a-33f6-4da6-9554-c13135e18998" providerId="ADAL" clId="{BA64B959-571F-4090-BFD1-380D07B45CF2}" dt="2023-07-28T06:50:21.507" v="63"/>
          <ac:picMkLst>
            <pc:docMk/>
            <pc:sldMk cId="0" sldId="268"/>
            <ac:picMk id="3" creationId="{6FD93178-6376-6DBB-E453-C64B09AB4246}"/>
          </ac:picMkLst>
        </pc:picChg>
        <pc:picChg chg="add mod">
          <ac:chgData name="Tokoly, Pavel" userId="3a7d225a-33f6-4da6-9554-c13135e18998" providerId="ADAL" clId="{BA64B959-571F-4090-BFD1-380D07B45CF2}" dt="2023-07-28T06:50:21.507" v="63"/>
          <ac:picMkLst>
            <pc:docMk/>
            <pc:sldMk cId="0" sldId="268"/>
            <ac:picMk id="4" creationId="{2F29953B-1BAC-7A0D-4705-D9903F2F5091}"/>
          </ac:picMkLst>
        </pc:picChg>
        <pc:picChg chg="add mod">
          <ac:chgData name="Tokoly, Pavel" userId="3a7d225a-33f6-4da6-9554-c13135e18998" providerId="ADAL" clId="{BA64B959-571F-4090-BFD1-380D07B45CF2}" dt="2023-07-28T06:50:21.507" v="63"/>
          <ac:picMkLst>
            <pc:docMk/>
            <pc:sldMk cId="0" sldId="268"/>
            <ac:picMk id="6" creationId="{9ED52AB6-A657-35B2-94D1-B0EC3E45B024}"/>
          </ac:picMkLst>
        </pc:picChg>
        <pc:picChg chg="del">
          <ac:chgData name="Tokoly, Pavel" userId="3a7d225a-33f6-4da6-9554-c13135e18998" providerId="ADAL" clId="{BA64B959-571F-4090-BFD1-380D07B45CF2}" dt="2023-07-28T06:50:20.465" v="62" actId="478"/>
          <ac:picMkLst>
            <pc:docMk/>
            <pc:sldMk cId="0" sldId="268"/>
            <ac:picMk id="45058" creationId="{00000000-0000-0000-0000-000000000000}"/>
          </ac:picMkLst>
        </pc:picChg>
      </pc:sldChg>
      <pc:sldChg chg="addSp delSp modSp add mod">
        <pc:chgData name="Tokoly, Pavel" userId="3a7d225a-33f6-4da6-9554-c13135e18998" providerId="ADAL" clId="{BA64B959-571F-4090-BFD1-380D07B45CF2}" dt="2023-07-28T08:40:33.609" v="1702" actId="1035"/>
        <pc:sldMkLst>
          <pc:docMk/>
          <pc:sldMk cId="0" sldId="269"/>
        </pc:sldMkLst>
        <pc:spChg chg="mod">
          <ac:chgData name="Tokoly, Pavel" userId="3a7d225a-33f6-4da6-9554-c13135e18998" providerId="ADAL" clId="{BA64B959-571F-4090-BFD1-380D07B45CF2}" dt="2023-07-28T06:56:55.300" v="240" actId="1036"/>
          <ac:spMkLst>
            <pc:docMk/>
            <pc:sldMk cId="0" sldId="269"/>
            <ac:spMk id="18" creationId="{00000000-0000-0000-0000-000000000000}"/>
          </ac:spMkLst>
        </pc:spChg>
        <pc:spChg chg="mod">
          <ac:chgData name="Tokoly, Pavel" userId="3a7d225a-33f6-4da6-9554-c13135e18998" providerId="ADAL" clId="{BA64B959-571F-4090-BFD1-380D07B45CF2}" dt="2023-07-28T08:40:33.609" v="1702" actId="1035"/>
          <ac:spMkLst>
            <pc:docMk/>
            <pc:sldMk cId="0" sldId="269"/>
            <ac:spMk id="19" creationId="{00000000-0000-0000-0000-000000000000}"/>
          </ac:spMkLst>
        </pc:spChg>
        <pc:picChg chg="add mod">
          <ac:chgData name="Tokoly, Pavel" userId="3a7d225a-33f6-4da6-9554-c13135e18998" providerId="ADAL" clId="{BA64B959-571F-4090-BFD1-380D07B45CF2}" dt="2023-07-28T07:41:36.461" v="881" actId="14100"/>
          <ac:picMkLst>
            <pc:docMk/>
            <pc:sldMk cId="0" sldId="269"/>
            <ac:picMk id="6" creationId="{CCA1C280-46C0-ECCC-71D5-A8D2CDCD4F2D}"/>
          </ac:picMkLst>
        </pc:picChg>
        <pc:picChg chg="del">
          <ac:chgData name="Tokoly, Pavel" userId="3a7d225a-33f6-4da6-9554-c13135e18998" providerId="ADAL" clId="{BA64B959-571F-4090-BFD1-380D07B45CF2}" dt="2023-07-28T07:40:16.957" v="873" actId="478"/>
          <ac:picMkLst>
            <pc:docMk/>
            <pc:sldMk cId="0" sldId="269"/>
            <ac:picMk id="46082" creationId="{00000000-0000-0000-0000-000000000000}"/>
          </ac:picMkLst>
        </pc:picChg>
      </pc:sldChg>
      <pc:sldChg chg="addSp delSp modSp del mod">
        <pc:chgData name="Tokoly, Pavel" userId="3a7d225a-33f6-4da6-9554-c13135e18998" providerId="ADAL" clId="{BA64B959-571F-4090-BFD1-380D07B45CF2}" dt="2023-07-28T07:08:42.679" v="486" actId="47"/>
        <pc:sldMkLst>
          <pc:docMk/>
          <pc:sldMk cId="0" sldId="270"/>
        </pc:sldMkLst>
        <pc:spChg chg="del">
          <ac:chgData name="Tokoly, Pavel" userId="3a7d225a-33f6-4da6-9554-c13135e18998" providerId="ADAL" clId="{BA64B959-571F-4090-BFD1-380D07B45CF2}" dt="2023-07-28T06:51:34.495" v="64" actId="478"/>
          <ac:spMkLst>
            <pc:docMk/>
            <pc:sldMk cId="0" sldId="270"/>
            <ac:spMk id="2" creationId="{00000000-0000-0000-0000-000000000000}"/>
          </ac:spMkLst>
        </pc:spChg>
        <pc:picChg chg="add mod">
          <ac:chgData name="Tokoly, Pavel" userId="3a7d225a-33f6-4da6-9554-c13135e18998" providerId="ADAL" clId="{BA64B959-571F-4090-BFD1-380D07B45CF2}" dt="2023-07-28T07:02:05.832" v="350" actId="1076"/>
          <ac:picMkLst>
            <pc:docMk/>
            <pc:sldMk cId="0" sldId="270"/>
            <ac:picMk id="3" creationId="{38E93D0C-3291-BCCE-970F-32B3E218201D}"/>
          </ac:picMkLst>
        </pc:picChg>
      </pc:sldChg>
      <pc:sldChg chg="del">
        <pc:chgData name="Tokoly, Pavel" userId="3a7d225a-33f6-4da6-9554-c13135e18998" providerId="ADAL" clId="{BA64B959-571F-4090-BFD1-380D07B45CF2}" dt="2023-07-28T06:45:01.456" v="0" actId="47"/>
        <pc:sldMkLst>
          <pc:docMk/>
          <pc:sldMk cId="3271345337" sldId="273"/>
        </pc:sldMkLst>
      </pc:sldChg>
      <pc:sldChg chg="del">
        <pc:chgData name="Tokoly, Pavel" userId="3a7d225a-33f6-4da6-9554-c13135e18998" providerId="ADAL" clId="{BA64B959-571F-4090-BFD1-380D07B45CF2}" dt="2023-07-28T06:45:04.342" v="1" actId="47"/>
        <pc:sldMkLst>
          <pc:docMk/>
          <pc:sldMk cId="3231231599" sldId="274"/>
        </pc:sldMkLst>
      </pc:sldChg>
      <pc:sldChg chg="del">
        <pc:chgData name="Tokoly, Pavel" userId="3a7d225a-33f6-4da6-9554-c13135e18998" providerId="ADAL" clId="{BA64B959-571F-4090-BFD1-380D07B45CF2}" dt="2023-07-28T06:45:05.597" v="2" actId="47"/>
        <pc:sldMkLst>
          <pc:docMk/>
          <pc:sldMk cId="3097372565" sldId="275"/>
        </pc:sldMkLst>
      </pc:sldChg>
      <pc:sldChg chg="del">
        <pc:chgData name="Tokoly, Pavel" userId="3a7d225a-33f6-4da6-9554-c13135e18998" providerId="ADAL" clId="{BA64B959-571F-4090-BFD1-380D07B45CF2}" dt="2023-07-28T06:45:07.831" v="4" actId="47"/>
        <pc:sldMkLst>
          <pc:docMk/>
          <pc:sldMk cId="1621941522" sldId="276"/>
        </pc:sldMkLst>
      </pc:sldChg>
      <pc:sldChg chg="modSp mod">
        <pc:chgData name="Tokoly, Pavel" userId="3a7d225a-33f6-4da6-9554-c13135e18998" providerId="ADAL" clId="{BA64B959-571F-4090-BFD1-380D07B45CF2}" dt="2023-07-28T07:04:28.256" v="370" actId="6549"/>
        <pc:sldMkLst>
          <pc:docMk/>
          <pc:sldMk cId="2518167076" sldId="277"/>
        </pc:sldMkLst>
        <pc:spChg chg="mod">
          <ac:chgData name="Tokoly, Pavel" userId="3a7d225a-33f6-4da6-9554-c13135e18998" providerId="ADAL" clId="{BA64B959-571F-4090-BFD1-380D07B45CF2}" dt="2023-07-28T07:04:28.256" v="370" actId="6549"/>
          <ac:spMkLst>
            <pc:docMk/>
            <pc:sldMk cId="2518167076" sldId="277"/>
            <ac:spMk id="19" creationId="{00000000-0000-0000-0000-000000000000}"/>
          </ac:spMkLst>
        </pc:spChg>
      </pc:sldChg>
      <pc:sldChg chg="modSp del mod">
        <pc:chgData name="Tokoly, Pavel" userId="3a7d225a-33f6-4da6-9554-c13135e18998" providerId="ADAL" clId="{BA64B959-571F-4090-BFD1-380D07B45CF2}" dt="2023-07-28T08:19:25.771" v="1381" actId="47"/>
        <pc:sldMkLst>
          <pc:docMk/>
          <pc:sldMk cId="1869256526" sldId="278"/>
        </pc:sldMkLst>
        <pc:spChg chg="mod">
          <ac:chgData name="Tokoly, Pavel" userId="3a7d225a-33f6-4da6-9554-c13135e18998" providerId="ADAL" clId="{BA64B959-571F-4090-BFD1-380D07B45CF2}" dt="2023-07-28T07:01:09.864" v="347" actId="207"/>
          <ac:spMkLst>
            <pc:docMk/>
            <pc:sldMk cId="1869256526" sldId="278"/>
            <ac:spMk id="19" creationId="{00000000-0000-0000-0000-000000000000}"/>
          </ac:spMkLst>
        </pc:spChg>
      </pc:sldChg>
      <pc:sldChg chg="modSp mod">
        <pc:chgData name="Tokoly, Pavel" userId="3a7d225a-33f6-4da6-9554-c13135e18998" providerId="ADAL" clId="{BA64B959-571F-4090-BFD1-380D07B45CF2}" dt="2023-07-28T07:05:40.825" v="431" actId="6549"/>
        <pc:sldMkLst>
          <pc:docMk/>
          <pc:sldMk cId="1698459810" sldId="279"/>
        </pc:sldMkLst>
        <pc:spChg chg="mod">
          <ac:chgData name="Tokoly, Pavel" userId="3a7d225a-33f6-4da6-9554-c13135e18998" providerId="ADAL" clId="{BA64B959-571F-4090-BFD1-380D07B45CF2}" dt="2023-07-28T07:05:40.825" v="431" actId="6549"/>
          <ac:spMkLst>
            <pc:docMk/>
            <pc:sldMk cId="1698459810" sldId="279"/>
            <ac:spMk id="19" creationId="{00000000-0000-0000-0000-000000000000}"/>
          </ac:spMkLst>
        </pc:spChg>
      </pc:sldChg>
      <pc:sldChg chg="modSp add del mod ord">
        <pc:chgData name="Tokoly, Pavel" userId="3a7d225a-33f6-4da6-9554-c13135e18998" providerId="ADAL" clId="{BA64B959-571F-4090-BFD1-380D07B45CF2}" dt="2023-07-28T06:53:51.622" v="70" actId="47"/>
        <pc:sldMkLst>
          <pc:docMk/>
          <pc:sldMk cId="2942254104" sldId="280"/>
        </pc:sldMkLst>
        <pc:spChg chg="mod">
          <ac:chgData name="Tokoly, Pavel" userId="3a7d225a-33f6-4da6-9554-c13135e18998" providerId="ADAL" clId="{BA64B959-571F-4090-BFD1-380D07B45CF2}" dt="2023-07-28T06:52:57.936" v="68" actId="14100"/>
          <ac:spMkLst>
            <pc:docMk/>
            <pc:sldMk cId="2942254104" sldId="280"/>
            <ac:spMk id="19" creationId="{00000000-0000-0000-0000-000000000000}"/>
          </ac:spMkLst>
        </pc:spChg>
      </pc:sldChg>
      <pc:sldChg chg="modSp add mod">
        <pc:chgData name="Tokoly, Pavel" userId="3a7d225a-33f6-4da6-9554-c13135e18998" providerId="ADAL" clId="{BA64B959-571F-4090-BFD1-380D07B45CF2}" dt="2023-07-28T07:06:31.085" v="477" actId="6549"/>
        <pc:sldMkLst>
          <pc:docMk/>
          <pc:sldMk cId="2886395172" sldId="281"/>
        </pc:sldMkLst>
        <pc:spChg chg="mod">
          <ac:chgData name="Tokoly, Pavel" userId="3a7d225a-33f6-4da6-9554-c13135e18998" providerId="ADAL" clId="{BA64B959-571F-4090-BFD1-380D07B45CF2}" dt="2023-07-28T06:55:47.591" v="173" actId="1036"/>
          <ac:spMkLst>
            <pc:docMk/>
            <pc:sldMk cId="2886395172" sldId="281"/>
            <ac:spMk id="18" creationId="{00000000-0000-0000-0000-000000000000}"/>
          </ac:spMkLst>
        </pc:spChg>
        <pc:spChg chg="mod">
          <ac:chgData name="Tokoly, Pavel" userId="3a7d225a-33f6-4da6-9554-c13135e18998" providerId="ADAL" clId="{BA64B959-571F-4090-BFD1-380D07B45CF2}" dt="2023-07-28T07:06:31.085" v="477" actId="6549"/>
          <ac:spMkLst>
            <pc:docMk/>
            <pc:sldMk cId="2886395172" sldId="281"/>
            <ac:spMk id="19" creationId="{00000000-0000-0000-0000-000000000000}"/>
          </ac:spMkLst>
        </pc:spChg>
      </pc:sldChg>
      <pc:sldChg chg="addSp delSp modSp add mod">
        <pc:chgData name="Tokoly, Pavel" userId="3a7d225a-33f6-4da6-9554-c13135e18998" providerId="ADAL" clId="{BA64B959-571F-4090-BFD1-380D07B45CF2}" dt="2023-07-28T07:09:39.770" v="512" actId="1035"/>
        <pc:sldMkLst>
          <pc:docMk/>
          <pc:sldMk cId="0" sldId="282"/>
        </pc:sldMkLst>
        <pc:spChg chg="del mod">
          <ac:chgData name="Tokoly, Pavel" userId="3a7d225a-33f6-4da6-9554-c13135e18998" providerId="ADAL" clId="{BA64B959-571F-4090-BFD1-380D07B45CF2}" dt="2023-07-28T07:08:21.400" v="482" actId="478"/>
          <ac:spMkLst>
            <pc:docMk/>
            <pc:sldMk cId="0" sldId="282"/>
            <ac:spMk id="5" creationId="{00000000-0000-0000-0000-000000000000}"/>
          </ac:spMkLst>
        </pc:spChg>
        <pc:spChg chg="add mod">
          <ac:chgData name="Tokoly, Pavel" userId="3a7d225a-33f6-4da6-9554-c13135e18998" providerId="ADAL" clId="{BA64B959-571F-4090-BFD1-380D07B45CF2}" dt="2023-07-28T07:09:34.920" v="502" actId="1035"/>
          <ac:spMkLst>
            <pc:docMk/>
            <pc:sldMk cId="0" sldId="282"/>
            <ac:spMk id="6" creationId="{B8B6F31F-C8F7-8354-F2ED-535CCB91E67B}"/>
          </ac:spMkLst>
        </pc:spChg>
        <pc:picChg chg="add mod">
          <ac:chgData name="Tokoly, Pavel" userId="3a7d225a-33f6-4da6-9554-c13135e18998" providerId="ADAL" clId="{BA64B959-571F-4090-BFD1-380D07B45CF2}" dt="2023-07-28T07:09:39.770" v="512" actId="1035"/>
          <ac:picMkLst>
            <pc:docMk/>
            <pc:sldMk cId="0" sldId="282"/>
            <ac:picMk id="2" creationId="{44A17C45-0D4E-0C34-8D33-2B298CBC329D}"/>
          </ac:picMkLst>
        </pc:picChg>
        <pc:picChg chg="add del mod">
          <ac:chgData name="Tokoly, Pavel" userId="3a7d225a-33f6-4da6-9554-c13135e18998" providerId="ADAL" clId="{BA64B959-571F-4090-BFD1-380D07B45CF2}" dt="2023-07-28T07:08:24.820" v="484"/>
          <ac:picMkLst>
            <pc:docMk/>
            <pc:sldMk cId="0" sldId="282"/>
            <ac:picMk id="4" creationId="{A3E3AFD8-8A01-6388-F537-3EF15926B733}"/>
          </ac:picMkLst>
        </pc:picChg>
      </pc:sldChg>
      <pc:sldChg chg="add del ord">
        <pc:chgData name="Tokoly, Pavel" userId="3a7d225a-33f6-4da6-9554-c13135e18998" providerId="ADAL" clId="{BA64B959-571F-4090-BFD1-380D07B45CF2}" dt="2023-07-28T07:29:16.610" v="552"/>
        <pc:sldMkLst>
          <pc:docMk/>
          <pc:sldMk cId="810690833" sldId="283"/>
        </pc:sldMkLst>
      </pc:sldChg>
      <pc:sldChg chg="addSp delSp modSp add mod">
        <pc:chgData name="Tokoly, Pavel" userId="3a7d225a-33f6-4da6-9554-c13135e18998" providerId="ADAL" clId="{BA64B959-571F-4090-BFD1-380D07B45CF2}" dt="2023-07-28T08:36:50.245" v="1662" actId="1036"/>
        <pc:sldMkLst>
          <pc:docMk/>
          <pc:sldMk cId="966879622" sldId="283"/>
        </pc:sldMkLst>
        <pc:spChg chg="mod">
          <ac:chgData name="Tokoly, Pavel" userId="3a7d225a-33f6-4da6-9554-c13135e18998" providerId="ADAL" clId="{BA64B959-571F-4090-BFD1-380D07B45CF2}" dt="2023-07-28T08:36:50.245" v="1662" actId="1036"/>
          <ac:spMkLst>
            <pc:docMk/>
            <pc:sldMk cId="966879622" sldId="283"/>
            <ac:spMk id="18" creationId="{00000000-0000-0000-0000-000000000000}"/>
          </ac:spMkLst>
        </pc:spChg>
        <pc:spChg chg="mod">
          <ac:chgData name="Tokoly, Pavel" userId="3a7d225a-33f6-4da6-9554-c13135e18998" providerId="ADAL" clId="{BA64B959-571F-4090-BFD1-380D07B45CF2}" dt="2023-07-28T08:36:43.274" v="1652" actId="1035"/>
          <ac:spMkLst>
            <pc:docMk/>
            <pc:sldMk cId="966879622" sldId="283"/>
            <ac:spMk id="19" creationId="{00000000-0000-0000-0000-000000000000}"/>
          </ac:spMkLst>
        </pc:spChg>
        <pc:picChg chg="del">
          <ac:chgData name="Tokoly, Pavel" userId="3a7d225a-33f6-4da6-9554-c13135e18998" providerId="ADAL" clId="{BA64B959-571F-4090-BFD1-380D07B45CF2}" dt="2023-07-28T07:51:02.902" v="1092" actId="478"/>
          <ac:picMkLst>
            <pc:docMk/>
            <pc:sldMk cId="966879622" sldId="283"/>
            <ac:picMk id="3" creationId="{00000000-0000-0000-0000-000000000000}"/>
          </ac:picMkLst>
        </pc:picChg>
        <pc:picChg chg="del">
          <ac:chgData name="Tokoly, Pavel" userId="3a7d225a-33f6-4da6-9554-c13135e18998" providerId="ADAL" clId="{BA64B959-571F-4090-BFD1-380D07B45CF2}" dt="2023-07-28T07:51:03.873" v="1093" actId="478"/>
          <ac:picMkLst>
            <pc:docMk/>
            <pc:sldMk cId="966879622" sldId="283"/>
            <ac:picMk id="4" creationId="{00000000-0000-0000-0000-000000000000}"/>
          </ac:picMkLst>
        </pc:picChg>
        <pc:picChg chg="add del mod">
          <ac:chgData name="Tokoly, Pavel" userId="3a7d225a-33f6-4da6-9554-c13135e18998" providerId="ADAL" clId="{BA64B959-571F-4090-BFD1-380D07B45CF2}" dt="2023-07-28T07:55:07.557" v="1127" actId="478"/>
          <ac:picMkLst>
            <pc:docMk/>
            <pc:sldMk cId="966879622" sldId="283"/>
            <ac:picMk id="6" creationId="{9F1FC7DB-38A1-3359-C4D4-DB6CCD5ECB29}"/>
          </ac:picMkLst>
        </pc:picChg>
        <pc:picChg chg="add del mod">
          <ac:chgData name="Tokoly, Pavel" userId="3a7d225a-33f6-4da6-9554-c13135e18998" providerId="ADAL" clId="{BA64B959-571F-4090-BFD1-380D07B45CF2}" dt="2023-07-28T07:55:08.399" v="1128" actId="478"/>
          <ac:picMkLst>
            <pc:docMk/>
            <pc:sldMk cId="966879622" sldId="283"/>
            <ac:picMk id="7" creationId="{99B77FC8-5AFD-820B-00E5-23CDE3052987}"/>
          </ac:picMkLst>
        </pc:picChg>
        <pc:picChg chg="add del mod">
          <ac:chgData name="Tokoly, Pavel" userId="3a7d225a-33f6-4da6-9554-c13135e18998" providerId="ADAL" clId="{BA64B959-571F-4090-BFD1-380D07B45CF2}" dt="2023-07-28T07:54:32.159" v="1118" actId="478"/>
          <ac:picMkLst>
            <pc:docMk/>
            <pc:sldMk cId="966879622" sldId="283"/>
            <ac:picMk id="8" creationId="{E06A053D-91A5-C776-980B-2BC2DB36FC3E}"/>
          </ac:picMkLst>
        </pc:picChg>
        <pc:picChg chg="add mod">
          <ac:chgData name="Tokoly, Pavel" userId="3a7d225a-33f6-4da6-9554-c13135e18998" providerId="ADAL" clId="{BA64B959-571F-4090-BFD1-380D07B45CF2}" dt="2023-07-28T07:54:00.763" v="1115" actId="14100"/>
          <ac:picMkLst>
            <pc:docMk/>
            <pc:sldMk cId="966879622" sldId="283"/>
            <ac:picMk id="10" creationId="{2BED7E2B-3D0B-3337-78A0-832456BB473D}"/>
          </ac:picMkLst>
        </pc:picChg>
        <pc:picChg chg="add mod">
          <ac:chgData name="Tokoly, Pavel" userId="3a7d225a-33f6-4da6-9554-c13135e18998" providerId="ADAL" clId="{BA64B959-571F-4090-BFD1-380D07B45CF2}" dt="2023-07-28T07:56:08.068" v="1132" actId="1076"/>
          <ac:picMkLst>
            <pc:docMk/>
            <pc:sldMk cId="966879622" sldId="283"/>
            <ac:picMk id="11" creationId="{B0DB8B07-4F17-6FEF-ABBA-21AD4B5137CC}"/>
          </ac:picMkLst>
        </pc:picChg>
        <pc:picChg chg="del">
          <ac:chgData name="Tokoly, Pavel" userId="3a7d225a-33f6-4da6-9554-c13135e18998" providerId="ADAL" clId="{BA64B959-571F-4090-BFD1-380D07B45CF2}" dt="2023-07-28T07:51:04.704" v="1094" actId="478"/>
          <ac:picMkLst>
            <pc:docMk/>
            <pc:sldMk cId="966879622" sldId="283"/>
            <ac:picMk id="12" creationId="{016D6854-8683-4086-8A6A-31883A5D0FD9}"/>
          </ac:picMkLst>
        </pc:picChg>
        <pc:picChg chg="add mod">
          <ac:chgData name="Tokoly, Pavel" userId="3a7d225a-33f6-4da6-9554-c13135e18998" providerId="ADAL" clId="{BA64B959-571F-4090-BFD1-380D07B45CF2}" dt="2023-07-28T07:55:50.628" v="1131" actId="1076"/>
          <ac:picMkLst>
            <pc:docMk/>
            <pc:sldMk cId="966879622" sldId="283"/>
            <ac:picMk id="13" creationId="{A31B82C2-3139-5FEE-1E2F-0D1ECC62EC3C}"/>
          </ac:picMkLst>
        </pc:picChg>
        <pc:picChg chg="add mod">
          <ac:chgData name="Tokoly, Pavel" userId="3a7d225a-33f6-4da6-9554-c13135e18998" providerId="ADAL" clId="{BA64B959-571F-4090-BFD1-380D07B45CF2}" dt="2023-07-28T07:56:30.963" v="1159" actId="1036"/>
          <ac:picMkLst>
            <pc:docMk/>
            <pc:sldMk cId="966879622" sldId="283"/>
            <ac:picMk id="14" creationId="{B4FEEA87-2FC6-86A2-F8A0-84DA23501BB8}"/>
          </ac:picMkLst>
        </pc:picChg>
        <pc:picChg chg="del mod">
          <ac:chgData name="Tokoly, Pavel" userId="3a7d225a-33f6-4da6-9554-c13135e18998" providerId="ADAL" clId="{BA64B959-571F-4090-BFD1-380D07B45CF2}" dt="2023-07-28T07:51:00.733" v="1091" actId="478"/>
          <ac:picMkLst>
            <pc:docMk/>
            <pc:sldMk cId="966879622" sldId="283"/>
            <ac:picMk id="46082" creationId="{00000000-0000-0000-0000-000000000000}"/>
          </ac:picMkLst>
        </pc:picChg>
      </pc:sldChg>
      <pc:sldChg chg="add del">
        <pc:chgData name="Tokoly, Pavel" userId="3a7d225a-33f6-4da6-9554-c13135e18998" providerId="ADAL" clId="{BA64B959-571F-4090-BFD1-380D07B45CF2}" dt="2023-07-28T07:29:31.976" v="554"/>
        <pc:sldMkLst>
          <pc:docMk/>
          <pc:sldMk cId="3040783194" sldId="283"/>
        </pc:sldMkLst>
      </pc:sldChg>
      <pc:sldChg chg="add del">
        <pc:chgData name="Tokoly, Pavel" userId="3a7d225a-33f6-4da6-9554-c13135e18998" providerId="ADAL" clId="{BA64B959-571F-4090-BFD1-380D07B45CF2}" dt="2023-07-28T07:31:19.627" v="561"/>
        <pc:sldMkLst>
          <pc:docMk/>
          <pc:sldMk cId="227633502" sldId="284"/>
        </pc:sldMkLst>
      </pc:sldChg>
      <pc:sldChg chg="addSp delSp modSp add mod">
        <pc:chgData name="Tokoly, Pavel" userId="3a7d225a-33f6-4da6-9554-c13135e18998" providerId="ADAL" clId="{BA64B959-571F-4090-BFD1-380D07B45CF2}" dt="2023-07-28T08:39:54.821" v="1686" actId="1076"/>
        <pc:sldMkLst>
          <pc:docMk/>
          <pc:sldMk cId="1758516991" sldId="284"/>
        </pc:sldMkLst>
        <pc:spChg chg="mod">
          <ac:chgData name="Tokoly, Pavel" userId="3a7d225a-33f6-4da6-9554-c13135e18998" providerId="ADAL" clId="{BA64B959-571F-4090-BFD1-380D07B45CF2}" dt="2023-07-28T08:36:58.321" v="1667" actId="1036"/>
          <ac:spMkLst>
            <pc:docMk/>
            <pc:sldMk cId="1758516991" sldId="284"/>
            <ac:spMk id="18" creationId="{00000000-0000-0000-0000-000000000000}"/>
          </ac:spMkLst>
        </pc:spChg>
        <pc:spChg chg="mod">
          <ac:chgData name="Tokoly, Pavel" userId="3a7d225a-33f6-4da6-9554-c13135e18998" providerId="ADAL" clId="{BA64B959-571F-4090-BFD1-380D07B45CF2}" dt="2023-07-28T08:36:28.308" v="1634"/>
          <ac:spMkLst>
            <pc:docMk/>
            <pc:sldMk cId="1758516991" sldId="284"/>
            <ac:spMk id="19" creationId="{00000000-0000-0000-0000-000000000000}"/>
          </ac:spMkLst>
        </pc:spChg>
        <pc:picChg chg="add del mod">
          <ac:chgData name="Tokoly, Pavel" userId="3a7d225a-33f6-4da6-9554-c13135e18998" providerId="ADAL" clId="{BA64B959-571F-4090-BFD1-380D07B45CF2}" dt="2023-07-28T08:35:56.681" v="1586" actId="478"/>
          <ac:picMkLst>
            <pc:docMk/>
            <pc:sldMk cId="1758516991" sldId="284"/>
            <ac:picMk id="3" creationId="{80307A12-2FA4-B5CE-F4C0-2EE1BFA369E6}"/>
          </ac:picMkLst>
        </pc:picChg>
        <pc:picChg chg="add del mod">
          <ac:chgData name="Tokoly, Pavel" userId="3a7d225a-33f6-4da6-9554-c13135e18998" providerId="ADAL" clId="{BA64B959-571F-4090-BFD1-380D07B45CF2}" dt="2023-07-28T08:35:58.072" v="1587" actId="478"/>
          <ac:picMkLst>
            <pc:docMk/>
            <pc:sldMk cId="1758516991" sldId="284"/>
            <ac:picMk id="4" creationId="{300CDAD2-9CE2-9FD2-09D0-B3443241CC5B}"/>
          </ac:picMkLst>
        </pc:picChg>
        <pc:picChg chg="add mod">
          <ac:chgData name="Tokoly, Pavel" userId="3a7d225a-33f6-4da6-9554-c13135e18998" providerId="ADAL" clId="{BA64B959-571F-4090-BFD1-380D07B45CF2}" dt="2023-07-28T08:39:54.821" v="1686" actId="1076"/>
          <ac:picMkLst>
            <pc:docMk/>
            <pc:sldMk cId="1758516991" sldId="284"/>
            <ac:picMk id="6" creationId="{C637661A-FEC3-4720-D7C1-D654D73B3FD3}"/>
          </ac:picMkLst>
        </pc:picChg>
        <pc:picChg chg="add mod">
          <ac:chgData name="Tokoly, Pavel" userId="3a7d225a-33f6-4da6-9554-c13135e18998" providerId="ADAL" clId="{BA64B959-571F-4090-BFD1-380D07B45CF2}" dt="2023-07-28T08:38:07.370" v="1672" actId="1076"/>
          <ac:picMkLst>
            <pc:docMk/>
            <pc:sldMk cId="1758516991" sldId="284"/>
            <ac:picMk id="8" creationId="{EEC41F9B-6FB0-5335-1A47-9E65C6CAAFB6}"/>
          </ac:picMkLst>
        </pc:picChg>
        <pc:picChg chg="del">
          <ac:chgData name="Tokoly, Pavel" userId="3a7d225a-33f6-4da6-9554-c13135e18998" providerId="ADAL" clId="{BA64B959-571F-4090-BFD1-380D07B45CF2}" dt="2023-07-28T08:18:53.615" v="1377" actId="478"/>
          <ac:picMkLst>
            <pc:docMk/>
            <pc:sldMk cId="1758516991" sldId="284"/>
            <ac:picMk id="10" creationId="{2BED7E2B-3D0B-3337-78A0-832456BB473D}"/>
          </ac:picMkLst>
        </pc:picChg>
        <pc:picChg chg="del">
          <ac:chgData name="Tokoly, Pavel" userId="3a7d225a-33f6-4da6-9554-c13135e18998" providerId="ADAL" clId="{BA64B959-571F-4090-BFD1-380D07B45CF2}" dt="2023-07-28T08:18:52.397" v="1376" actId="478"/>
          <ac:picMkLst>
            <pc:docMk/>
            <pc:sldMk cId="1758516991" sldId="284"/>
            <ac:picMk id="11" creationId="{B0DB8B07-4F17-6FEF-ABBA-21AD4B5137CC}"/>
          </ac:picMkLst>
        </pc:picChg>
        <pc:picChg chg="del">
          <ac:chgData name="Tokoly, Pavel" userId="3a7d225a-33f6-4da6-9554-c13135e18998" providerId="ADAL" clId="{BA64B959-571F-4090-BFD1-380D07B45CF2}" dt="2023-07-28T08:18:50.920" v="1374" actId="478"/>
          <ac:picMkLst>
            <pc:docMk/>
            <pc:sldMk cId="1758516991" sldId="284"/>
            <ac:picMk id="13" creationId="{A31B82C2-3139-5FEE-1E2F-0D1ECC62EC3C}"/>
          </ac:picMkLst>
        </pc:picChg>
        <pc:picChg chg="del">
          <ac:chgData name="Tokoly, Pavel" userId="3a7d225a-33f6-4da6-9554-c13135e18998" providerId="ADAL" clId="{BA64B959-571F-4090-BFD1-380D07B45CF2}" dt="2023-07-28T08:18:51.719" v="1375" actId="478"/>
          <ac:picMkLst>
            <pc:docMk/>
            <pc:sldMk cId="1758516991" sldId="284"/>
            <ac:picMk id="14" creationId="{B4FEEA87-2FC6-86A2-F8A0-84DA23501BB8}"/>
          </ac:picMkLst>
        </pc:picChg>
        <pc:picChg chg="add mod">
          <ac:chgData name="Tokoly, Pavel" userId="3a7d225a-33f6-4da6-9554-c13135e18998" providerId="ADAL" clId="{BA64B959-571F-4090-BFD1-380D07B45CF2}" dt="2023-07-28T08:39:07.040" v="1678" actId="14100"/>
          <ac:picMkLst>
            <pc:docMk/>
            <pc:sldMk cId="1758516991" sldId="284"/>
            <ac:picMk id="15" creationId="{87EF71A4-709F-D6E4-49D9-DAB7F5B8392A}"/>
          </ac:picMkLst>
        </pc:picChg>
        <pc:picChg chg="add mod">
          <ac:chgData name="Tokoly, Pavel" userId="3a7d225a-33f6-4da6-9554-c13135e18998" providerId="ADAL" clId="{BA64B959-571F-4090-BFD1-380D07B45CF2}" dt="2023-07-28T08:39:41.864" v="1684" actId="1076"/>
          <ac:picMkLst>
            <pc:docMk/>
            <pc:sldMk cId="1758516991" sldId="284"/>
            <ac:picMk id="17" creationId="{67601C39-C9FD-BA23-C6C3-258A43DB057B}"/>
          </ac:picMkLst>
        </pc:picChg>
      </pc:sldChg>
      <pc:sldChg chg="add del">
        <pc:chgData name="Tokoly, Pavel" userId="3a7d225a-33f6-4da6-9554-c13135e18998" providerId="ADAL" clId="{BA64B959-571F-4090-BFD1-380D07B45CF2}" dt="2023-07-28T07:31:31.427" v="563"/>
        <pc:sldMkLst>
          <pc:docMk/>
          <pc:sldMk cId="1968984451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A64DB-9221-436B-A1D6-1A403D0F8FEA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4D4A2-ABDF-4797-8FEA-64B59F3583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43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6F1F9-E4D8-441D-8711-54BFA4DF14E2}" type="datetimeFigureOut">
              <a:rPr lang="sk-SK" smtClean="0"/>
              <a:t>28.07.2023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8988D-FEED-453C-B783-BCC335B658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6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177281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1754528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1772816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Obdĺžnik 9"/>
          <p:cNvSpPr/>
          <p:nvPr/>
        </p:nvSpPr>
        <p:spPr bwMode="invGray">
          <a:xfrm>
            <a:off x="0" y="1754528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CC85-A7DD-40CC-89F2-A032E023D0B9}" type="datetimeFigureOut">
              <a:rPr lang="en-GB" smtClean="0"/>
              <a:pPr/>
              <a:t>28/07/2023</a:t>
            </a:fld>
            <a:endParaRPr lang="en-GB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EF9-32F8-45F1-915F-22DD006E5B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CF5FF8-B1FF-4966-81C6-FF121DDBD707}" type="datetimeFigureOut">
              <a:rPr lang="en-GB" smtClean="0"/>
              <a:pPr/>
              <a:t>28/07/2023</a:t>
            </a:fld>
            <a:endParaRPr lang="en-GB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39EF4CC-EC9B-4C84-8B55-3A4D5A8073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C8CC85-A7DD-40CC-89F2-A032E023D0B9}" type="datetimeFigureOut">
              <a:rPr lang="en-GB" smtClean="0"/>
              <a:pPr/>
              <a:t>28/07/2023</a:t>
            </a:fld>
            <a:endParaRPr lang="en-GB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C68EF9-32F8-45F1-915F-22DD006E5B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685" r:id="rId12"/>
    <p:sldLayoutId id="2147483684" r:id="rId13"/>
    <p:sldLayoutId id="2147483758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C8CC85-A7DD-40CC-89F2-A032E023D0B9}" type="datetimeFigureOut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28/07/2023</a:t>
            </a:fld>
            <a:endParaRPr lang="en-GB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5C68EF9-32F8-45F1-915F-22DD006E5B1F}" type="slidenum">
              <a:rPr lang="en-GB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png"/><Relationship Id="rId7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hyperlink" Target="http://www.pvk.sk/kalendar-2015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hyperlink" Target="https://www.google.sk/imgres?imgurl=http://www.sme.sk/vydania/20030611/photo/zastavy.gif&amp;imgrefurl=http://www.sme.sk/c/1002332/slovinsko-ma-uz-dost-slovenska.html&amp;docid=GreKgzrUpSsOyM&amp;tbnid=SVqEy_qJx1vxQM:&amp;w=126&amp;h=120&amp;ved=0ahUKEwiMsZXd9o3LAhWikYMKHXpLDTEQxiAIAg&amp;iact=c&amp;ictx=1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hyperlink" Target="http://www.bratislava.embassy.si/index.php?id=3544&amp;L=1" TargetMode="External"/><Relationship Id="rId4" Type="http://schemas.openxmlformats.org/officeDocument/2006/relationships/hyperlink" Target="http://www.slo-slo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BBBB"/>
              </a:clrFrom>
              <a:clrTo>
                <a:srgbClr val="C3BBBB">
                  <a:alpha val="0"/>
                </a:srgbClr>
              </a:clrTo>
            </a:clrChange>
          </a:blip>
          <a:srcRect t="8386" b="18789"/>
          <a:stretch>
            <a:fillRect/>
          </a:stretch>
        </p:blipFill>
        <p:spPr bwMode="auto">
          <a:xfrm>
            <a:off x="503040" y="476672"/>
            <a:ext cx="3816424" cy="71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572500" cy="4829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11086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prstClr val="white"/>
                </a:solidFill>
              </a:rPr>
              <a:t>Pomembnejše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prireditve</a:t>
            </a:r>
            <a:r>
              <a:rPr lang="sk-SK" b="1" dirty="0">
                <a:solidFill>
                  <a:prstClr val="white"/>
                </a:solidFill>
              </a:rPr>
              <a:t> v </a:t>
            </a:r>
            <a:r>
              <a:rPr lang="sk-SK" b="1" dirty="0" err="1">
                <a:solidFill>
                  <a:prstClr val="white"/>
                </a:solidFill>
              </a:rPr>
              <a:t>organizaciji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Združenja</a:t>
            </a:r>
            <a:r>
              <a:rPr lang="sk-SK" b="1" dirty="0">
                <a:solidFill>
                  <a:prstClr val="white"/>
                </a:solidFill>
              </a:rPr>
              <a:t>: </a:t>
            </a:r>
          </a:p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 </a:t>
            </a:r>
            <a:endParaRPr lang="sk-SK" b="1" dirty="0">
              <a:solidFill>
                <a:prstClr val="white"/>
              </a:solidFill>
            </a:endParaRPr>
          </a:p>
          <a:p>
            <a:pPr marL="182563" indent="-182563">
              <a:buClr>
                <a:srgbClr val="A5B592"/>
              </a:buClr>
              <a:buSzPct val="80000"/>
            </a:pPr>
            <a:endParaRPr lang="sk-SK" sz="1500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01745" y="1174513"/>
            <a:ext cx="8640960" cy="5854887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pl-PL" sz="1200" b="1" dirty="0">
                <a:solidFill>
                  <a:schemeClr val="tx1"/>
                </a:solidFill>
              </a:rPr>
              <a:t>Prešernov deň + Podnikateľsko-kultúrny večer s vokálnou skupinou LIPA</a:t>
            </a:r>
            <a:r>
              <a:rPr lang="sk-SK" sz="1200" b="1" dirty="0">
                <a:solidFill>
                  <a:schemeClr val="tx1"/>
                </a:solidFill>
              </a:rPr>
              <a:t> “, Bratislava</a:t>
            </a:r>
            <a:r>
              <a:rPr lang="pl-PL" sz="1200" b="1" dirty="0">
                <a:solidFill>
                  <a:schemeClr val="tx1"/>
                </a:solidFill>
              </a:rPr>
              <a:t> (Feb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pl-PL" sz="1200" b="1" dirty="0">
                <a:solidFill>
                  <a:schemeClr val="tx1"/>
                </a:solidFill>
              </a:rPr>
              <a:t>„Konferencia - 2. NACIONALNA KONFERENCA O INTERNACIONALIZACIJI SLOVENSKEGA GOSPODARSTVA</a:t>
            </a:r>
            <a:r>
              <a:rPr lang="sk-SK" sz="1200" b="1" dirty="0">
                <a:solidFill>
                  <a:schemeClr val="tx1"/>
                </a:solidFill>
              </a:rPr>
              <a:t> “</a:t>
            </a:r>
            <a:r>
              <a:rPr lang="pl-PL" sz="1200" b="1" dirty="0">
                <a:solidFill>
                  <a:schemeClr val="tx1"/>
                </a:solidFill>
              </a:rPr>
              <a:t> (Apr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„Vernisáž výstavy ČIPKA KRAJINY KRANJSKEJ “, Bratislava ( Maj 2019)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„Výjazdové zasadnutie Predsedníctva a Revíznej  komisie v Maďarsku“ ,</a:t>
            </a:r>
            <a:r>
              <a:rPr lang="sk-SK" sz="1200" b="1" dirty="0" err="1">
                <a:solidFill>
                  <a:schemeClr val="tx1"/>
                </a:solidFill>
              </a:rPr>
              <a:t>Monošter</a:t>
            </a:r>
            <a:r>
              <a:rPr lang="sk-SK" sz="1200" b="1" dirty="0">
                <a:solidFill>
                  <a:schemeClr val="tx1"/>
                </a:solidFill>
              </a:rPr>
              <a:t> (Maj  2019 )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 Obchodná konferencia  "Prostredníctvom výziev k úspechu", </a:t>
            </a:r>
            <a:r>
              <a:rPr lang="sk-SK" sz="1200" b="1" dirty="0" err="1">
                <a:solidFill>
                  <a:schemeClr val="tx1"/>
                </a:solidFill>
              </a:rPr>
              <a:t>Campus</a:t>
            </a:r>
            <a:r>
              <a:rPr lang="sk-SK" sz="1200" b="1" dirty="0">
                <a:solidFill>
                  <a:schemeClr val="tx1"/>
                </a:solidFill>
              </a:rPr>
              <a:t> Ad </a:t>
            </a:r>
            <a:r>
              <a:rPr lang="sk-SK" sz="1200" b="1" dirty="0" err="1">
                <a:solidFill>
                  <a:schemeClr val="tx1"/>
                </a:solidFill>
              </a:rPr>
              <a:t>Fontes</a:t>
            </a:r>
            <a:r>
              <a:rPr lang="sk-SK" sz="1200" b="1" dirty="0">
                <a:solidFill>
                  <a:schemeClr val="tx1"/>
                </a:solidFill>
              </a:rPr>
              <a:t>, Rakúsko (Maj 2019 )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 Seminár ˝</a:t>
            </a:r>
            <a:r>
              <a:rPr lang="sk-SK" sz="1200" b="1" dirty="0" err="1">
                <a:solidFill>
                  <a:schemeClr val="tx1"/>
                </a:solidFill>
              </a:rPr>
              <a:t>Poslovne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priložnosti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poslovanje</a:t>
            </a:r>
            <a:r>
              <a:rPr lang="sk-SK" sz="1200" b="1" dirty="0">
                <a:solidFill>
                  <a:schemeClr val="tx1"/>
                </a:solidFill>
              </a:rPr>
              <a:t> na </a:t>
            </a:r>
            <a:r>
              <a:rPr lang="sk-SK" sz="1200" b="1" dirty="0" err="1">
                <a:solidFill>
                  <a:schemeClr val="tx1"/>
                </a:solidFill>
              </a:rPr>
              <a:t>Slovaškem</a:t>
            </a:r>
            <a:r>
              <a:rPr lang="sk-SK" sz="1200" b="1" dirty="0">
                <a:solidFill>
                  <a:schemeClr val="tx1"/>
                </a:solidFill>
              </a:rPr>
              <a:t>“, </a:t>
            </a:r>
            <a:r>
              <a:rPr lang="sk-SK" sz="1200" b="1" dirty="0" err="1">
                <a:solidFill>
                  <a:schemeClr val="tx1"/>
                </a:solidFill>
              </a:rPr>
              <a:t>Rogaška</a:t>
            </a:r>
            <a:r>
              <a:rPr lang="sk-SK" sz="1200" b="1" dirty="0">
                <a:solidFill>
                  <a:schemeClr val="tx1"/>
                </a:solidFill>
              </a:rPr>
              <a:t> Slatina (</a:t>
            </a:r>
            <a:r>
              <a:rPr lang="sk-SK" sz="1200" b="1" dirty="0" err="1">
                <a:solidFill>
                  <a:schemeClr val="tx1"/>
                </a:solidFill>
              </a:rPr>
              <a:t>Aug</a:t>
            </a:r>
            <a:r>
              <a:rPr lang="sk-SK" sz="1200" b="1" dirty="0">
                <a:solidFill>
                  <a:schemeClr val="tx1"/>
                </a:solidFill>
              </a:rPr>
              <a:t> 2019 )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„Fórum „Kľúčové odvetvia ekonomickej výmeny medzi Slovenskom a Slovinskom˝ (</a:t>
            </a:r>
            <a:r>
              <a:rPr lang="sk-SK" sz="1200" b="1" dirty="0" err="1">
                <a:solidFill>
                  <a:schemeClr val="tx1"/>
                </a:solidFill>
              </a:rPr>
              <a:t>Sep</a:t>
            </a:r>
            <a:r>
              <a:rPr lang="sk-SK" sz="1200" b="1" dirty="0">
                <a:solidFill>
                  <a:schemeClr val="tx1"/>
                </a:solidFill>
              </a:rPr>
              <a:t>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 </a:t>
            </a:r>
            <a:r>
              <a:rPr lang="sk-SK" sz="1200" b="1" dirty="0" err="1">
                <a:solidFill>
                  <a:schemeClr val="tx1"/>
                </a:solidFill>
              </a:rPr>
              <a:t>Poslovno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delegacijo</a:t>
            </a:r>
            <a:r>
              <a:rPr lang="sk-SK" sz="1200" b="1" dirty="0">
                <a:solidFill>
                  <a:schemeClr val="tx1"/>
                </a:solidFill>
              </a:rPr>
              <a:t> na </a:t>
            </a:r>
            <a:r>
              <a:rPr lang="sk-SK" sz="1200" b="1" dirty="0" err="1">
                <a:solidFill>
                  <a:schemeClr val="tx1"/>
                </a:solidFill>
              </a:rPr>
              <a:t>Slovaško</a:t>
            </a:r>
            <a:r>
              <a:rPr lang="sk-SK" sz="1200" b="1" dirty="0">
                <a:solidFill>
                  <a:schemeClr val="tx1"/>
                </a:solidFill>
              </a:rPr>
              <a:t>“ +„Výstava SLOV </a:t>
            </a:r>
            <a:r>
              <a:rPr lang="sk-SK" sz="1200" b="1" dirty="0" err="1">
                <a:solidFill>
                  <a:schemeClr val="tx1"/>
                </a:solidFill>
              </a:rPr>
              <a:t>SLOV</a:t>
            </a:r>
            <a:r>
              <a:rPr lang="sk-SK" sz="1200" b="1" dirty="0">
                <a:solidFill>
                  <a:schemeClr val="tx1"/>
                </a:solidFill>
              </a:rPr>
              <a:t> dimenzia “, Bratislava – ( Nov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nn-NO" sz="1200" b="1" dirty="0">
                <a:solidFill>
                  <a:schemeClr val="tx1"/>
                </a:solidFill>
              </a:rPr>
              <a:t>Riadne Valné Zhromaždenie Združenia SLO/SLO“ + „SLO/SLO </a:t>
            </a:r>
            <a:r>
              <a:rPr lang="sk-SK" sz="1200" b="1" dirty="0">
                <a:solidFill>
                  <a:schemeClr val="tx1"/>
                </a:solidFill>
              </a:rPr>
              <a:t>ACTON</a:t>
            </a:r>
            <a:r>
              <a:rPr lang="nn-NO" sz="1200" b="1" dirty="0">
                <a:solidFill>
                  <a:schemeClr val="tx1"/>
                </a:solidFill>
              </a:rPr>
              <a:t>“ </a:t>
            </a:r>
            <a:r>
              <a:rPr lang="sk-SK" sz="1200" b="1" dirty="0">
                <a:solidFill>
                  <a:schemeClr val="tx1"/>
                </a:solidFill>
              </a:rPr>
              <a:t>“ -  ďalšie spoločné neformálne posedenie členov a pozvaných priateľov SLO/SLO, Bratislava (Nov 2019 )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„Stretnutie Slovincov a priateľov Slovinska na Slovensku“ 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„Predstavenie hudobnej skupiny </a:t>
            </a:r>
            <a:r>
              <a:rPr lang="sk-SK" sz="1200" b="1" dirty="0" err="1">
                <a:solidFill>
                  <a:schemeClr val="tx1"/>
                </a:solidFill>
              </a:rPr>
              <a:t>Melanholiki</a:t>
            </a:r>
            <a:r>
              <a:rPr lang="sk-SK" sz="1200" b="1" dirty="0">
                <a:solidFill>
                  <a:schemeClr val="tx1"/>
                </a:solidFill>
              </a:rPr>
              <a:t>“ + festival „</a:t>
            </a:r>
            <a:r>
              <a:rPr lang="sk-SK" sz="1200" b="1" dirty="0" err="1">
                <a:solidFill>
                  <a:schemeClr val="tx1"/>
                </a:solidFill>
              </a:rPr>
              <a:t>Svetovni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dnevi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slovenske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znanosti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umetnosti</a:t>
            </a:r>
            <a:r>
              <a:rPr lang="sk-SK" sz="1200" b="1" dirty="0">
                <a:solidFill>
                  <a:schemeClr val="tx1"/>
                </a:solidFill>
              </a:rPr>
              <a:t> 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 Mikuláš/ </a:t>
            </a:r>
            <a:r>
              <a:rPr lang="sk-SK" sz="1200" b="1" dirty="0" err="1">
                <a:solidFill>
                  <a:schemeClr val="tx1"/>
                </a:solidFill>
              </a:rPr>
              <a:t>Miklavževanje</a:t>
            </a:r>
            <a:r>
              <a:rPr lang="sk-SK" sz="1200" b="1" dirty="0">
                <a:solidFill>
                  <a:schemeClr val="tx1"/>
                </a:solidFill>
              </a:rPr>
              <a:t> “(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2019)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/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8417B6D8-BE03-4106-8144-39A48E1CD7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01" y="5223090"/>
            <a:ext cx="1822552" cy="160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86D12A5F-6855-45C2-A5C7-36DDAA3575B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" y="5223089"/>
            <a:ext cx="1618196" cy="160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7E09DE0-F270-4D4A-9628-E3CFD73E7C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13" y="5223089"/>
            <a:ext cx="1770635" cy="160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7DCCBEDC-24B0-42AF-8467-BD35C4A0AFB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01" y="5223089"/>
            <a:ext cx="1963769" cy="158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F3526DE6-7026-4AF0-B5C5-417E8AFF526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36" y="5203572"/>
            <a:ext cx="1770634" cy="162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39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04025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prstClr val="white"/>
                </a:solidFill>
              </a:rPr>
              <a:t>Pomembnejše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prireditve</a:t>
            </a:r>
            <a:r>
              <a:rPr lang="sk-SK" b="1" dirty="0">
                <a:solidFill>
                  <a:prstClr val="white"/>
                </a:solidFill>
              </a:rPr>
              <a:t> v </a:t>
            </a:r>
            <a:r>
              <a:rPr lang="sk-SK" b="1" dirty="0" err="1">
                <a:solidFill>
                  <a:prstClr val="white"/>
                </a:solidFill>
              </a:rPr>
              <a:t>organizaciji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Združenja</a:t>
            </a:r>
            <a:r>
              <a:rPr lang="sk-SK" b="1" dirty="0">
                <a:solidFill>
                  <a:prstClr val="white"/>
                </a:solidFill>
              </a:rPr>
              <a:t>: </a:t>
            </a: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169859" y="2224565"/>
            <a:ext cx="8847840" cy="29889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sk-SK" sz="13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sk-SK" sz="13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„Vernisáž výstavy </a:t>
            </a:r>
            <a:r>
              <a:rPr lang="sk-SK" sz="1300" b="1" dirty="0" err="1">
                <a:solidFill>
                  <a:schemeClr val="tx1"/>
                </a:solidFill>
              </a:rPr>
              <a:t>SLOVensko-SLOVinská</a:t>
            </a:r>
            <a:r>
              <a:rPr lang="sk-SK" sz="1300" b="1" dirty="0">
                <a:solidFill>
                  <a:schemeClr val="tx1"/>
                </a:solidFill>
              </a:rPr>
              <a:t> dimenzia, Nitra ( Jan 2020)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„ </a:t>
            </a:r>
            <a:r>
              <a:rPr lang="sk-SK" sz="1300" b="1" dirty="0" err="1">
                <a:solidFill>
                  <a:schemeClr val="tx1"/>
                </a:solidFill>
              </a:rPr>
              <a:t>Nastop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Šaleškega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študentskega</a:t>
            </a:r>
            <a:r>
              <a:rPr lang="sk-SK" sz="1300" b="1" dirty="0">
                <a:solidFill>
                  <a:schemeClr val="tx1"/>
                </a:solidFill>
              </a:rPr>
              <a:t> okteta“, Bratislava (</a:t>
            </a:r>
            <a:r>
              <a:rPr lang="sk-SK" sz="1300" b="1" dirty="0" err="1">
                <a:solidFill>
                  <a:schemeClr val="tx1"/>
                </a:solidFill>
              </a:rPr>
              <a:t>Feb</a:t>
            </a:r>
            <a:r>
              <a:rPr lang="sk-SK" sz="1300" b="1" dirty="0">
                <a:solidFill>
                  <a:schemeClr val="tx1"/>
                </a:solidFill>
              </a:rPr>
              <a:t>  2020)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Delovni zajtrk slovenskih podjetnikov in predstavnikov slovaških podjetij  </a:t>
            </a:r>
            <a:r>
              <a:rPr lang="sk-SK" sz="1300" b="1" dirty="0">
                <a:solidFill>
                  <a:schemeClr val="tx1"/>
                </a:solidFill>
              </a:rPr>
              <a:t>(</a:t>
            </a:r>
            <a:r>
              <a:rPr lang="sk-SK" sz="1300" b="1" dirty="0" err="1">
                <a:solidFill>
                  <a:schemeClr val="tx1"/>
                </a:solidFill>
              </a:rPr>
              <a:t>Feb</a:t>
            </a:r>
            <a:r>
              <a:rPr lang="sk-SK" sz="1300" b="1" dirty="0">
                <a:solidFill>
                  <a:schemeClr val="tx1"/>
                </a:solidFill>
              </a:rPr>
              <a:t>  2020)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Gospodarski projekt- Srečanje slovenskih gospodarstvenikov s slovaškimi strokovnjaki, Vinarstvo Mulec in Kulturno turistični center Podlehnik  </a:t>
            </a:r>
            <a:r>
              <a:rPr lang="sk-SK" sz="1300" b="1" dirty="0">
                <a:solidFill>
                  <a:schemeClr val="tx1"/>
                </a:solidFill>
              </a:rPr>
              <a:t>(</a:t>
            </a:r>
            <a:r>
              <a:rPr lang="sk-SK" sz="1300" b="1" dirty="0" err="1">
                <a:solidFill>
                  <a:schemeClr val="tx1"/>
                </a:solidFill>
              </a:rPr>
              <a:t>Feb</a:t>
            </a:r>
            <a:r>
              <a:rPr lang="sk-SK" sz="1300" b="1" dirty="0">
                <a:solidFill>
                  <a:schemeClr val="tx1"/>
                </a:solidFill>
              </a:rPr>
              <a:t>  2020)</a:t>
            </a:r>
            <a:r>
              <a:rPr lang="sl-SI" sz="1300" b="1" dirty="0">
                <a:solidFill>
                  <a:schemeClr val="tx1"/>
                </a:solidFill>
              </a:rPr>
              <a:t> 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„Slovenske dnevi v Košicah“+ Gospodarski projekt – Srečanje Slovenskih Gospodarstvenikov s slovaškimi strokovnjaki“, Vysoké Tatry, Tatranská Lomnica (Jun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„Slovaška - Slovenija: iskanje možnosti za poglobitev sodelovanja“, Bratislava (Jul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„Slovensko-slovaški biznis fórum“, Bratislava (Jul 2020)</a:t>
            </a:r>
            <a:r>
              <a:rPr lang="sk-SK" sz="1300" b="1" dirty="0">
                <a:solidFill>
                  <a:schemeClr val="tx1"/>
                </a:solidFill>
              </a:rPr>
              <a:t>/ </a:t>
            </a:r>
            <a:r>
              <a:rPr lang="sl-SI" sz="1300" b="1" dirty="0">
                <a:solidFill>
                  <a:schemeClr val="tx1"/>
                </a:solidFill>
              </a:rPr>
              <a:t>„LingvaFest˝ (Sep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„Prednosti odprtja podjetja na Slovaškem in davčne ugodnosti Republik Slovaške˝ , Rogaška Slatina (Sep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„Poslovna konferenc - Slovenska podjetnost kroži prek meja“ , Kranj (Sep 2020)			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„Ekonomická diplomacia – výzvy a perspektívy“, Bratislava  (Oct 2020)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„Meeting GZS ZOOM with ASB Slovakia s.r.o.“, (Oct 2020)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Mednarodna razstava „Human Sovereignty“, Bratislava </a:t>
            </a:r>
            <a:r>
              <a:rPr lang="sk-SK" sz="1300" b="1" dirty="0">
                <a:solidFill>
                  <a:schemeClr val="tx1"/>
                </a:solidFill>
              </a:rPr>
              <a:t> + „</a:t>
            </a:r>
            <a:r>
              <a:rPr lang="sk-SK" sz="1300" b="1" dirty="0" err="1">
                <a:solidFill>
                  <a:schemeClr val="tx1"/>
                </a:solidFill>
              </a:rPr>
              <a:t>Miklavževanje</a:t>
            </a:r>
            <a:r>
              <a:rPr lang="sk-SK" sz="1300" b="1" dirty="0">
                <a:solidFill>
                  <a:schemeClr val="tx1"/>
                </a:solidFill>
              </a:rPr>
              <a:t>“, Bratislava (</a:t>
            </a:r>
            <a:r>
              <a:rPr lang="sk-SK" sz="1300" b="1" dirty="0" err="1">
                <a:solidFill>
                  <a:schemeClr val="tx1"/>
                </a:solidFill>
              </a:rPr>
              <a:t>Dec</a:t>
            </a:r>
            <a:r>
              <a:rPr lang="sk-SK" sz="1300" b="1" dirty="0">
                <a:solidFill>
                  <a:schemeClr val="tx1"/>
                </a:solidFill>
              </a:rPr>
              <a:t> 2020 )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k-SK" sz="13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" y="5243877"/>
            <a:ext cx="2097590" cy="151827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12" y="5243876"/>
            <a:ext cx="2142278" cy="151427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16D6854-8683-4086-8A6A-31883A5D0FD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59" y="5245224"/>
            <a:ext cx="2037423" cy="151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CA1C280-46C0-ECCC-71D5-A8D2CDCD4F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51" y="5239875"/>
            <a:ext cx="2585217" cy="15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83153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prstClr val="white"/>
                </a:solidFill>
              </a:rPr>
              <a:t>Pomembnejše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prireditve</a:t>
            </a:r>
            <a:r>
              <a:rPr lang="sk-SK" b="1" dirty="0">
                <a:solidFill>
                  <a:prstClr val="white"/>
                </a:solidFill>
              </a:rPr>
              <a:t> v </a:t>
            </a:r>
            <a:r>
              <a:rPr lang="sk-SK" b="1" dirty="0" err="1">
                <a:solidFill>
                  <a:prstClr val="white"/>
                </a:solidFill>
              </a:rPr>
              <a:t>organizaciji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Združenja</a:t>
            </a:r>
            <a:r>
              <a:rPr lang="sk-SK" b="1" dirty="0">
                <a:solidFill>
                  <a:prstClr val="white"/>
                </a:solidFill>
              </a:rPr>
              <a:t>: </a:t>
            </a: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169859" y="2276878"/>
            <a:ext cx="8847840" cy="29889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„Koncert pri príležitosti Prešerovho dňa“, slovinského kultúrneho sviatku (Feb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Galakoncert majstrov saxofónu  &amp; Koncert 40-členného saxofónového orchestra“ (Jun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„30 let Slovenije-Sprejem + Srečanje SLO gospodarstvenikov s slovaškimi strokovnjaki+Dnevi slovenske književnosti in jezika“- Bratislava (Jun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Súťaž o Európskej únií „Mladý Európan“/ »Mladi Evropejec“ -kulturni projekt (Jun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Európsky deň jazykov/ „Evropski dan jezikov“ -kulturni projekt  (Sep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Sadenie lipy/ „Sajenje lipe“ -kulturni projekt (Nov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„Miklavž“ (Dec 2021)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l-SI" sz="1300" b="1" dirty="0">
                <a:solidFill>
                  <a:schemeClr val="tx1"/>
                </a:solidFill>
              </a:rPr>
              <a:t>„Aleksandrinke“ -kulturni projekt (Dec 2021)</a:t>
            </a: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300" b="1" dirty="0">
                <a:solidFill>
                  <a:schemeClr val="tx1"/>
                </a:solidFill>
              </a:rPr>
              <a:t>Organizacija dogodka – kulturni praznik </a:t>
            </a:r>
            <a:r>
              <a:rPr lang="sl-S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sl-SI" sz="1300" b="1" dirty="0">
                <a:solidFill>
                  <a:schemeClr val="tx1"/>
                </a:solidFill>
              </a:rPr>
              <a:t>Prešernov deň“, Bratislava  + „Medeni zajtrk“ (Feb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„The Statehood Day of the Republic of Slovenia“, Bratislava (Jun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„ZOOM seminar - Business and legal frameworks for business in Slovakia“ (˝ZOOM seminar - Poslovanje in pravni okvirji poslovanja na Slovaškem)  (Aug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sk-SK" sz="1300" b="1" dirty="0">
              <a:solidFill>
                <a:schemeClr val="tx1"/>
              </a:solidFill>
            </a:endParaRPr>
          </a:p>
          <a:p>
            <a:pPr algn="just" fontAlgn="auto" hangingPunct="1">
              <a:lnSpc>
                <a:spcPct val="115000"/>
              </a:lnSpc>
              <a:tabLst>
                <a:tab pos="457200" algn="l"/>
              </a:tabLst>
            </a:pPr>
            <a:endParaRPr lang="sk-SK" sz="1300" b="1" dirty="0">
              <a:solidFill>
                <a:schemeClr val="tx1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BED7E2B-3D0B-3337-78A0-832456BB4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72" y="5226306"/>
            <a:ext cx="2125032" cy="1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0DB8B07-4F17-6FEF-ABBA-21AD4B513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56899"/>
            <a:ext cx="190905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31B82C2-3139-5FEE-1E2F-0D1ECC62E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" y="5226306"/>
            <a:ext cx="215392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B4FEEA87-2FC6-86A2-F8A0-84DA23501B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89" y="5386675"/>
            <a:ext cx="2640191" cy="1188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87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21609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prstClr val="white"/>
                </a:solidFill>
              </a:rPr>
              <a:t>Pomembnejše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prireditve</a:t>
            </a:r>
            <a:r>
              <a:rPr lang="sk-SK" b="1" dirty="0">
                <a:solidFill>
                  <a:prstClr val="white"/>
                </a:solidFill>
              </a:rPr>
              <a:t> v </a:t>
            </a:r>
            <a:r>
              <a:rPr lang="sk-SK" b="1" dirty="0" err="1">
                <a:solidFill>
                  <a:prstClr val="white"/>
                </a:solidFill>
              </a:rPr>
              <a:t>organizaciji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Združenja</a:t>
            </a:r>
            <a:r>
              <a:rPr lang="sk-SK" b="1" dirty="0">
                <a:solidFill>
                  <a:prstClr val="white"/>
                </a:solidFill>
              </a:rPr>
              <a:t>: </a:t>
            </a:r>
            <a:r>
              <a:rPr lang="sk-SK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169859" y="3428683"/>
            <a:ext cx="8847840" cy="29889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Konferencia –  „Slovinsko &amp; Slovensko – investície, obchodná výmena a dovoz pracovnej sily“ (Okt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˝ZOOM Konferencia Slovinsko &amp; Slovensko – investície, obchodná výmena a dovoz pracovnej sily“ (Okt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„Koncert slovinskej vokálnej skupiny Vivere a projekciu filmového dokumentu o slovenistike“ (Okt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Účasť členov Združenia SLO/SLO na  „Medzinárodnom strojárenskom veľtrhu a  Medzinárodnej výstave „Caravaning Brno“, brnenské výstavište BVV, Pavilón „P“, stánok 024 (Okt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Organizacija letnega srečanja Slovencev na Slovaškem „SLO/SLO SESSION“ (Nov 2022)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Organizacija dogodka/ Kulturni projekt „Miklavž“ (Dec 2022) </a:t>
            </a: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Koncert slovenskega dua PTČ, Bratislava (Feb 2023)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Festival SAXOPHOBIA (Koncert zahraničných lektorov+ Koncert 80-členného saxofónového orchestra), Bratislava (Feb 2023)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Literárny večer so slovinskou spisovateľkou Anjou Mugerli (Apr 2023)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Slovinské dni v Brně 2023 (Apr 2023)</a:t>
            </a:r>
            <a:endParaRPr lang="sk-SK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„SLOVENSKO-SLOVINSKÁ DIMENZIA“, Poprad (Jun-Jul 2023)</a:t>
            </a:r>
            <a:endParaRPr lang="sk-SK" sz="1300" b="1" dirty="0">
              <a:solidFill>
                <a:schemeClr val="tx1"/>
              </a:solidFill>
            </a:endParaRPr>
          </a:p>
          <a:p>
            <a:pPr algn="just" fontAlgn="auto" hangingPunct="1">
              <a:lnSpc>
                <a:spcPct val="115000"/>
              </a:lnSpc>
              <a:tabLst>
                <a:tab pos="457200" algn="l"/>
              </a:tabLst>
            </a:pPr>
            <a:r>
              <a:rPr lang="sl-SI" sz="1300" b="1" dirty="0">
                <a:solidFill>
                  <a:schemeClr val="tx1"/>
                </a:solidFill>
              </a:rPr>
              <a:t> </a:t>
            </a: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l-SI" sz="1300" b="1" dirty="0">
              <a:solidFill>
                <a:schemeClr val="tx1"/>
              </a:solidFill>
            </a:endParaRPr>
          </a:p>
          <a:p>
            <a:pPr marL="285750" indent="-285750" algn="just" fontAlgn="auto" hangingPunct="1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sk-SK" sz="13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sk-SK" sz="1300" b="1" dirty="0">
              <a:solidFill>
                <a:schemeClr val="tx1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Kalendár 2015">
            <a:hlinkClick r:id="rId5"/>
            <a:extLst>
              <a:ext uri="{FF2B5EF4-FFF2-40B4-BE49-F238E27FC236}">
                <a16:creationId xmlns:a16="http://schemas.microsoft.com/office/drawing/2014/main" id="{C637661A-FEC3-4720-D7C1-D654D73B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14384" y="4391745"/>
            <a:ext cx="2229616" cy="1672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Obrázok, na ktorom je text, saxofón, hudobný nástroj, jazz&#10;&#10;Automaticky generovaný popis">
            <a:extLst>
              <a:ext uri="{FF2B5EF4-FFF2-40B4-BE49-F238E27FC236}">
                <a16:creationId xmlns:a16="http://schemas.microsoft.com/office/drawing/2014/main" id="{EEC41F9B-6FB0-5335-1A47-9E65C6CAA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1" y="5239917"/>
            <a:ext cx="2555776" cy="1521259"/>
          </a:xfrm>
          <a:prstGeom prst="rect">
            <a:avLst/>
          </a:prstGeom>
        </p:spPr>
      </p:pic>
      <p:pic>
        <p:nvPicPr>
          <p:cNvPr id="15" name="Obrázok 14" descr="Obrázok, na ktorom je ošatenie, vnútri, stena, galéria&#10;&#10;Automaticky generovaný popis">
            <a:extLst>
              <a:ext uri="{FF2B5EF4-FFF2-40B4-BE49-F238E27FC236}">
                <a16:creationId xmlns:a16="http://schemas.microsoft.com/office/drawing/2014/main" id="{87EF71A4-709F-D6E4-49D9-DAB7F5B83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35" y="5227851"/>
            <a:ext cx="2044433" cy="1533325"/>
          </a:xfrm>
          <a:prstGeom prst="rect">
            <a:avLst/>
          </a:prstGeom>
        </p:spPr>
      </p:pic>
      <p:pic>
        <p:nvPicPr>
          <p:cNvPr id="17" name="Obrázok 16" descr="Obrázok, na ktorom je vnútri, ošatenie, stena, šaty&#10;&#10;Automaticky generovaný popis">
            <a:extLst>
              <a:ext uri="{FF2B5EF4-FFF2-40B4-BE49-F238E27FC236}">
                <a16:creationId xmlns:a16="http://schemas.microsoft.com/office/drawing/2014/main" id="{67601C39-C9FD-BA23-C6C3-258A43DB05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26" y="5229776"/>
            <a:ext cx="2028345" cy="15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 b="3491"/>
          <a:stretch>
            <a:fillRect/>
          </a:stretch>
        </p:blipFill>
        <p:spPr bwMode="auto">
          <a:xfrm>
            <a:off x="683568" y="476672"/>
            <a:ext cx="1800200" cy="108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6632"/>
            <a:ext cx="1428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Skupina 11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1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6672"/>
            <a:ext cx="8649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661248"/>
            <a:ext cx="525057" cy="504055"/>
          </a:xfrm>
          <a:prstGeom prst="rect">
            <a:avLst/>
          </a:prstGeom>
          <a:noFill/>
        </p:spPr>
      </p:pic>
      <p:sp>
        <p:nvSpPr>
          <p:cNvPr id="212" name="Nadpis 1"/>
          <p:cNvSpPr>
            <a:spLocks noGrp="1"/>
          </p:cNvSpPr>
          <p:nvPr>
            <p:ph type="ctrTitle"/>
          </p:nvPr>
        </p:nvSpPr>
        <p:spPr>
          <a:xfrm>
            <a:off x="2485752" y="1052736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sp>
        <p:nvSpPr>
          <p:cNvPr id="213" name="Nadpis 1"/>
          <p:cNvSpPr txBox="1">
            <a:spLocks/>
          </p:cNvSpPr>
          <p:nvPr/>
        </p:nvSpPr>
        <p:spPr>
          <a:xfrm>
            <a:off x="540965" y="6346101"/>
            <a:ext cx="3815011" cy="403906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GB" sz="1400" dirty="0"/>
          </a:p>
        </p:txBody>
      </p:sp>
      <p:pic>
        <p:nvPicPr>
          <p:cNvPr id="3" name="Obrázok 2" descr="Obrázok, na ktorom je fotografia, ľudia, biele&#10;&#10;Automaticky generovaný popis">
            <a:extLst>
              <a:ext uri="{FF2B5EF4-FFF2-40B4-BE49-F238E27FC236}">
                <a16:creationId xmlns:a16="http://schemas.microsoft.com/office/drawing/2014/main" id="{F29F27D5-65E4-41E5-B35E-469A9C372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27" y="211963"/>
            <a:ext cx="1356742" cy="1356742"/>
          </a:xfrm>
          <a:prstGeom prst="rect">
            <a:avLst/>
          </a:prstGeom>
        </p:spPr>
      </p:pic>
      <p:pic>
        <p:nvPicPr>
          <p:cNvPr id="2" name="Picture 2" descr="Citáty o ľuďoch">
            <a:extLst>
              <a:ext uri="{FF2B5EF4-FFF2-40B4-BE49-F238E27FC236}">
                <a16:creationId xmlns:a16="http://schemas.microsoft.com/office/drawing/2014/main" id="{44A17C45-0D4E-0C34-8D33-2B298CBC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6399" y="3861966"/>
            <a:ext cx="3024336" cy="166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8B6F31F-C8F7-8354-F2ED-535CCB91E67B}"/>
              </a:ext>
            </a:extLst>
          </p:cNvPr>
          <p:cNvSpPr txBox="1">
            <a:spLocks/>
          </p:cNvSpPr>
          <p:nvPr/>
        </p:nvSpPr>
        <p:spPr>
          <a:xfrm>
            <a:off x="1979712" y="3314704"/>
            <a:ext cx="6336704" cy="70849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Hvala</a:t>
            </a:r>
            <a:r>
              <a:rPr kumimoji="0" lang="sk-SK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za </a:t>
            </a:r>
            <a:r>
              <a:rPr kumimoji="0" lang="sk-SK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pozornost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err="1"/>
              <a:t>Združenje</a:t>
            </a:r>
            <a:r>
              <a:rPr lang="sk-SK" sz="3600" dirty="0"/>
              <a:t>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913380"/>
            <a:ext cx="8784976" cy="648072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sz="1900" b="1" dirty="0" err="1">
                <a:solidFill>
                  <a:srgbClr val="FFFFFF"/>
                </a:solidFill>
              </a:rPr>
              <a:t>Uradno</a:t>
            </a:r>
            <a:r>
              <a:rPr lang="sk-SK" sz="1900" b="1" dirty="0">
                <a:solidFill>
                  <a:srgbClr val="FFFFFF"/>
                </a:solidFill>
              </a:rPr>
              <a:t> </a:t>
            </a:r>
            <a:r>
              <a:rPr lang="sk-SK" sz="1900" b="1" dirty="0" err="1">
                <a:solidFill>
                  <a:srgbClr val="FFFFFF"/>
                </a:solidFill>
              </a:rPr>
              <a:t>ime</a:t>
            </a:r>
            <a:r>
              <a:rPr lang="sk-SK" sz="1900" b="1" dirty="0">
                <a:solidFill>
                  <a:srgbClr val="FFFFFF"/>
                </a:solidFill>
              </a:rPr>
              <a:t>:</a:t>
            </a:r>
          </a:p>
          <a:p>
            <a:pPr marL="182563" indent="-182563">
              <a:buClr>
                <a:srgbClr val="A5B592"/>
              </a:buClr>
              <a:buSzPct val="80000"/>
            </a:pPr>
            <a:endParaRPr lang="sk-SK" b="1" dirty="0"/>
          </a:p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/>
              <a:t>   </a:t>
            </a:r>
            <a:r>
              <a:rPr lang="sk-SK" b="1" dirty="0" err="1"/>
              <a:t>Združenje</a:t>
            </a:r>
            <a:r>
              <a:rPr lang="sk-SK" b="1" dirty="0"/>
              <a:t> občanov in </a:t>
            </a:r>
            <a:r>
              <a:rPr lang="sk-SK" b="1" dirty="0" err="1"/>
              <a:t>podjetij</a:t>
            </a:r>
            <a:r>
              <a:rPr lang="sk-SK" b="1" dirty="0"/>
              <a:t> Republike </a:t>
            </a:r>
            <a:r>
              <a:rPr lang="sk-SK" b="1" dirty="0" err="1"/>
              <a:t>Slovenije</a:t>
            </a:r>
            <a:r>
              <a:rPr lang="sk-SK" b="1" dirty="0"/>
              <a:t> in </a:t>
            </a:r>
            <a:r>
              <a:rPr lang="sk-SK" b="1" dirty="0" err="1"/>
              <a:t>Slovaške</a:t>
            </a:r>
            <a:r>
              <a:rPr lang="sk-SK" b="1" dirty="0"/>
              <a:t> republike</a:t>
            </a: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592094"/>
            <a:ext cx="8640960" cy="288032"/>
          </a:xfrm>
        </p:spPr>
        <p:txBody>
          <a:bodyPr>
            <a:noAutofit/>
          </a:bodyPr>
          <a:lstStyle/>
          <a:p>
            <a:pPr marL="182563" indent="-182563">
              <a:spcBef>
                <a:spcPts val="500"/>
              </a:spcBef>
            </a:pPr>
            <a:r>
              <a:rPr lang="sk-SK" sz="1300" b="1" dirty="0" err="1"/>
              <a:t>Sedež</a:t>
            </a:r>
            <a:r>
              <a:rPr lang="sk-SK" sz="1300" b="1" dirty="0"/>
              <a:t>: Nejedlého 49, Bratislave, 841 02, </a:t>
            </a:r>
            <a:r>
              <a:rPr lang="sk-SK" sz="1300" b="1" dirty="0" err="1"/>
              <a:t>Slovaška</a:t>
            </a:r>
            <a:r>
              <a:rPr lang="sk-SK" sz="1300" b="1" dirty="0"/>
              <a:t> republika</a:t>
            </a:r>
          </a:p>
        </p:txBody>
      </p:sp>
      <p:sp>
        <p:nvSpPr>
          <p:cNvPr id="20" name="Podnadpis 2"/>
          <p:cNvSpPr txBox="1">
            <a:spLocks/>
          </p:cNvSpPr>
          <p:nvPr/>
        </p:nvSpPr>
        <p:spPr>
          <a:xfrm>
            <a:off x="161224" y="18803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srgbClr val="FFFFFF"/>
                </a:solidFill>
              </a:rPr>
              <a:t>Nastanek</a:t>
            </a:r>
            <a:r>
              <a:rPr lang="sk-SK" b="1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2312444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>
              <a:spcBef>
                <a:spcPts val="600"/>
              </a:spcBef>
              <a:buClr>
                <a:srgbClr val="A5B592"/>
              </a:buClr>
              <a:buSzPct val="80000"/>
            </a:pPr>
            <a:r>
              <a:rPr lang="sk-SK" b="1" dirty="0">
                <a:solidFill>
                  <a:srgbClr val="FFFFFF"/>
                </a:solidFill>
              </a:rPr>
              <a:t>4. marca 2011 </a:t>
            </a:r>
            <a:r>
              <a:rPr lang="sk-SK" sz="1300" b="1" dirty="0">
                <a:solidFill>
                  <a:srgbClr val="FFFFFF"/>
                </a:solidFill>
              </a:rPr>
              <a:t>- MNZ SR  je </a:t>
            </a:r>
            <a:r>
              <a:rPr lang="sk-SK" sz="1300" b="1" dirty="0" err="1">
                <a:solidFill>
                  <a:srgbClr val="FFFFFF"/>
                </a:solidFill>
              </a:rPr>
              <a:t>potrdilolo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izpolnitev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pogojev</a:t>
            </a:r>
            <a:r>
              <a:rPr lang="sk-SK" sz="1300" b="1" dirty="0">
                <a:solidFill>
                  <a:srgbClr val="FFFFFF"/>
                </a:solidFill>
              </a:rPr>
              <a:t> za </a:t>
            </a:r>
            <a:r>
              <a:rPr lang="sk-SK" sz="1300" b="1" dirty="0" err="1">
                <a:solidFill>
                  <a:srgbClr val="FFFFFF"/>
                </a:solidFill>
              </a:rPr>
              <a:t>registracijo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Združenja</a:t>
            </a:r>
            <a:r>
              <a:rPr lang="sk-SK" sz="1300" b="1" dirty="0">
                <a:solidFill>
                  <a:srgbClr val="FFFFFF"/>
                </a:solidFill>
              </a:rPr>
              <a:t> SLO/SLO in je </a:t>
            </a:r>
            <a:r>
              <a:rPr lang="sk-SK" sz="1300" b="1" dirty="0" err="1">
                <a:solidFill>
                  <a:srgbClr val="FFFFFF"/>
                </a:solidFill>
              </a:rPr>
              <a:t>izdalo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pravnomočno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odločbo</a:t>
            </a:r>
            <a:r>
              <a:rPr lang="sk-SK" sz="1300" b="1" dirty="0">
                <a:solidFill>
                  <a:srgbClr val="FFFFFF"/>
                </a:solidFill>
              </a:rPr>
              <a:t>. </a:t>
            </a:r>
            <a:r>
              <a:rPr lang="sk-SK" sz="1300" b="1" dirty="0" err="1">
                <a:solidFill>
                  <a:srgbClr val="FFFFFF"/>
                </a:solidFill>
              </a:rPr>
              <a:t>Ustanovne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Skupščine</a:t>
            </a:r>
            <a:r>
              <a:rPr lang="sk-SK" sz="1300" b="1" dirty="0">
                <a:solidFill>
                  <a:srgbClr val="FFFFFF"/>
                </a:solidFill>
              </a:rPr>
              <a:t> v </a:t>
            </a:r>
            <a:r>
              <a:rPr lang="sk-SK" sz="1300" b="1" dirty="0" err="1">
                <a:solidFill>
                  <a:srgbClr val="FFFFFF"/>
                </a:solidFill>
              </a:rPr>
              <a:t>Bratislavi</a:t>
            </a:r>
            <a:r>
              <a:rPr lang="sk-SK" sz="1300" b="1" dirty="0">
                <a:solidFill>
                  <a:srgbClr val="FFFFFF"/>
                </a:solidFill>
              </a:rPr>
              <a:t> dne 18. mája 2011 so </a:t>
            </a:r>
            <a:r>
              <a:rPr lang="sk-SK" sz="1300" b="1" dirty="0" err="1">
                <a:solidFill>
                  <a:srgbClr val="FFFFFF"/>
                </a:solidFill>
              </a:rPr>
              <a:t>se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udeležili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zastopniki</a:t>
            </a:r>
            <a:r>
              <a:rPr lang="sk-SK" sz="1300" b="1" dirty="0">
                <a:solidFill>
                  <a:srgbClr val="FFFFFF"/>
                </a:solidFill>
              </a:rPr>
              <a:t> MZZ SR, MG SR, SOPK in  </a:t>
            </a:r>
            <a:r>
              <a:rPr lang="sk-SK" sz="1300" b="1" dirty="0" err="1">
                <a:solidFill>
                  <a:srgbClr val="FFFFFF"/>
                </a:solidFill>
              </a:rPr>
              <a:t>Veleposlaništva</a:t>
            </a:r>
            <a:r>
              <a:rPr lang="sk-SK" sz="1300" b="1" dirty="0">
                <a:solidFill>
                  <a:srgbClr val="FFFFFF"/>
                </a:solidFill>
              </a:rPr>
              <a:t> RS v SR. </a:t>
            </a:r>
            <a:r>
              <a:rPr lang="sk-SK" sz="1300" b="1" dirty="0" err="1">
                <a:solidFill>
                  <a:srgbClr val="FFFFFF"/>
                </a:solidFill>
              </a:rPr>
              <a:t>Nastanek</a:t>
            </a:r>
            <a:r>
              <a:rPr lang="sk-SK" sz="1300" b="1" dirty="0">
                <a:solidFill>
                  <a:srgbClr val="FFFFFF"/>
                </a:solidFill>
              </a:rPr>
              <a:t> so </a:t>
            </a:r>
            <a:r>
              <a:rPr lang="sk-SK" sz="1300" b="1" dirty="0" err="1">
                <a:solidFill>
                  <a:srgbClr val="FFFFFF"/>
                </a:solidFill>
              </a:rPr>
              <a:t>podprli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tudi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takratni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predsedniki</a:t>
            </a:r>
            <a:r>
              <a:rPr lang="sk-SK" sz="1300" b="1" dirty="0">
                <a:solidFill>
                  <a:srgbClr val="FFFFFF"/>
                </a:solidFill>
              </a:rPr>
              <a:t>  </a:t>
            </a:r>
            <a:r>
              <a:rPr lang="sk-SK" sz="1300" b="1" dirty="0" err="1">
                <a:solidFill>
                  <a:srgbClr val="FFFFFF"/>
                </a:solidFill>
              </a:rPr>
              <a:t>držav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ter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predsedniki</a:t>
            </a:r>
            <a:r>
              <a:rPr lang="sk-SK" sz="1300" b="1" dirty="0">
                <a:solidFill>
                  <a:srgbClr val="FFFFFF"/>
                </a:solidFill>
              </a:rPr>
              <a:t>  </a:t>
            </a:r>
            <a:r>
              <a:rPr lang="sk-SK" sz="1300" b="1" dirty="0" err="1">
                <a:solidFill>
                  <a:srgbClr val="FFFFFF"/>
                </a:solidFill>
              </a:rPr>
              <a:t>vlad</a:t>
            </a:r>
            <a:r>
              <a:rPr lang="sk-SK" sz="1300" b="1" dirty="0">
                <a:solidFill>
                  <a:srgbClr val="FFFFFF"/>
                </a:solidFill>
              </a:rPr>
              <a:t>  </a:t>
            </a:r>
            <a:r>
              <a:rPr lang="sk-SK" sz="1300" b="1" dirty="0" err="1">
                <a:solidFill>
                  <a:srgbClr val="FFFFFF"/>
                </a:solidFill>
              </a:rPr>
              <a:t>Slovaške</a:t>
            </a:r>
            <a:r>
              <a:rPr lang="sk-SK" sz="1300" b="1" dirty="0">
                <a:solidFill>
                  <a:srgbClr val="FFFFFF"/>
                </a:solidFill>
              </a:rPr>
              <a:t> republike in </a:t>
            </a:r>
            <a:r>
              <a:rPr lang="sk-SK" sz="1300" b="1" dirty="0" err="1">
                <a:solidFill>
                  <a:srgbClr val="FFFFFF"/>
                </a:solidFill>
              </a:rPr>
              <a:t>tudi</a:t>
            </a:r>
            <a:r>
              <a:rPr lang="sk-SK" sz="1300" b="1" dirty="0">
                <a:solidFill>
                  <a:srgbClr val="FFFFFF"/>
                </a:solidFill>
              </a:rPr>
              <a:t> Republike </a:t>
            </a:r>
            <a:r>
              <a:rPr lang="sk-SK" sz="1300" b="1" dirty="0" err="1">
                <a:solidFill>
                  <a:srgbClr val="FFFFFF"/>
                </a:solidFill>
              </a:rPr>
              <a:t>Slovenije</a:t>
            </a:r>
            <a:r>
              <a:rPr lang="sk-SK" sz="13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161224" y="333547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srgbClr val="FFFFFF"/>
                </a:solidFill>
              </a:rPr>
              <a:t>Cilj</a:t>
            </a:r>
            <a:r>
              <a:rPr lang="sk-SK" b="1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3846128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85725" indent="-85725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Podpirati</a:t>
            </a:r>
            <a:r>
              <a:rPr lang="sk-SK" sz="1300" b="1" dirty="0">
                <a:solidFill>
                  <a:srgbClr val="FFFFFF"/>
                </a:solidFill>
              </a:rPr>
              <a:t>  </a:t>
            </a:r>
            <a:r>
              <a:rPr lang="sk-SK" sz="1300" b="1" dirty="0" err="1">
                <a:solidFill>
                  <a:srgbClr val="FFFFFF"/>
                </a:solidFill>
              </a:rPr>
              <a:t>razvoj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gospodarskega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ekonomskega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kulturnega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sodelovanja</a:t>
            </a:r>
            <a:r>
              <a:rPr lang="sk-SK" sz="1300" b="1" dirty="0">
                <a:solidFill>
                  <a:srgbClr val="FFFFFF"/>
                </a:solidFill>
              </a:rPr>
              <a:t> med </a:t>
            </a:r>
            <a:r>
              <a:rPr lang="sk-SK" sz="1300" b="1" dirty="0" err="1">
                <a:solidFill>
                  <a:srgbClr val="FFFFFF"/>
                </a:solidFill>
              </a:rPr>
              <a:t>Slovaško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republiko</a:t>
            </a:r>
            <a:r>
              <a:rPr lang="sk-SK" sz="1300" b="1" dirty="0">
                <a:solidFill>
                  <a:srgbClr val="FFFFFF"/>
                </a:solidFill>
              </a:rPr>
              <a:t> in  </a:t>
            </a:r>
            <a:r>
              <a:rPr lang="sk-SK" sz="1300" b="1" dirty="0" err="1">
                <a:solidFill>
                  <a:srgbClr val="FFFFFF"/>
                </a:solidFill>
              </a:rPr>
              <a:t>Republiko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Slovenijo</a:t>
            </a:r>
            <a:endParaRPr lang="sk-SK" sz="1300" b="1" dirty="0">
              <a:solidFill>
                <a:srgbClr val="FFFFFF"/>
              </a:solidFill>
            </a:endParaRPr>
          </a:p>
          <a:p>
            <a:pPr marL="85725" indent="-85725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Sodelovanje</a:t>
            </a:r>
            <a:r>
              <a:rPr lang="sk-SK" sz="1300" b="1" dirty="0">
                <a:solidFill>
                  <a:srgbClr val="FFFFFF"/>
                </a:solidFill>
              </a:rPr>
              <a:t> pri </a:t>
            </a:r>
            <a:r>
              <a:rPr lang="sk-SK" sz="1300" b="1" dirty="0" err="1">
                <a:solidFill>
                  <a:srgbClr val="FFFFFF"/>
                </a:solidFill>
              </a:rPr>
              <a:t>predstavitvah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oz</a:t>
            </a:r>
            <a:r>
              <a:rPr lang="sk-SK" sz="1300" b="1" dirty="0">
                <a:solidFill>
                  <a:srgbClr val="FFFFFF"/>
                </a:solidFill>
              </a:rPr>
              <a:t>.  </a:t>
            </a:r>
            <a:r>
              <a:rPr lang="sk-SK" sz="1300" b="1" dirty="0" err="1">
                <a:solidFill>
                  <a:srgbClr val="FFFFFF"/>
                </a:solidFill>
              </a:rPr>
              <a:t>realizaciji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poslovnih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ciljev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poslovnih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priložnosti</a:t>
            </a:r>
            <a:r>
              <a:rPr lang="sk-SK" sz="1300" b="1" dirty="0">
                <a:solidFill>
                  <a:srgbClr val="FFFFFF"/>
                </a:solidFill>
              </a:rPr>
              <a:t>  </a:t>
            </a:r>
            <a:r>
              <a:rPr lang="sk-SK" sz="1300" b="1" dirty="0" err="1">
                <a:solidFill>
                  <a:srgbClr val="FFFFFF"/>
                </a:solidFill>
              </a:rPr>
              <a:t>podjetniških</a:t>
            </a:r>
            <a:r>
              <a:rPr lang="sk-SK" sz="1300" b="1" dirty="0">
                <a:solidFill>
                  <a:srgbClr val="FFFFFF"/>
                </a:solidFill>
              </a:rPr>
              <a:t> subjektov v  </a:t>
            </a:r>
            <a:r>
              <a:rPr lang="sk-SK" sz="1300" b="1" dirty="0" err="1">
                <a:solidFill>
                  <a:srgbClr val="FFFFFF"/>
                </a:solidFill>
              </a:rPr>
              <a:t>naših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deželah</a:t>
            </a:r>
            <a:endParaRPr lang="sk-SK" sz="1300" b="1" dirty="0">
              <a:solidFill>
                <a:srgbClr val="FFFFFF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grpSp>
        <p:nvGrpSpPr>
          <p:cNvPr id="234" name="Skupina 233"/>
          <p:cNvGrpSpPr/>
          <p:nvPr/>
        </p:nvGrpSpPr>
        <p:grpSpPr>
          <a:xfrm>
            <a:off x="6165885" y="4745639"/>
            <a:ext cx="2799556" cy="2318033"/>
            <a:chOff x="6164933" y="4444716"/>
            <a:chExt cx="2799556" cy="2318033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2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6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7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8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0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2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6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8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0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2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4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6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8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0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2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4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6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8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0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2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4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6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8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9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0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1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2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4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6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8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0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2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4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5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6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7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8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0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2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4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6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8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0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2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3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4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6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7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8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9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0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2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4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6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7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8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0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1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2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3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4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5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6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8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0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2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4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6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8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9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0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1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2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3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4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5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6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7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8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9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0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1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2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3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4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5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6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7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8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9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0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1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2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4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5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6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8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9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0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1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2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3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4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5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6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8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9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2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3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4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5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6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7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8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0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2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4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6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8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0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2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4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6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8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0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2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4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6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8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36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37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/>
              <a:t>Združenie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721672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/>
              <a:t>Vloga</a:t>
            </a:r>
            <a:r>
              <a:rPr lang="sk-SK" b="1" dirty="0"/>
              <a:t> in </a:t>
            </a:r>
            <a:r>
              <a:rPr lang="sk-SK" b="1" dirty="0" err="1"/>
              <a:t>namen</a:t>
            </a:r>
            <a:r>
              <a:rPr lang="sk-SK" b="1" dirty="0"/>
              <a:t> </a:t>
            </a:r>
            <a:r>
              <a:rPr lang="sk-SK" b="1" dirty="0" err="1"/>
              <a:t>Združenja</a:t>
            </a:r>
            <a:r>
              <a:rPr lang="sk-SK" b="1" dirty="0"/>
              <a:t> SLO/SLO pri slovensko-</a:t>
            </a:r>
            <a:r>
              <a:rPr lang="sk-SK" b="1" dirty="0" err="1"/>
              <a:t>slovaškem</a:t>
            </a:r>
            <a:r>
              <a:rPr lang="sk-SK" b="1" dirty="0"/>
              <a:t> </a:t>
            </a:r>
            <a:r>
              <a:rPr lang="sk-SK" b="1" dirty="0" err="1"/>
              <a:t>sodelovanju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1728192"/>
          </a:xfrm>
        </p:spPr>
        <p:txBody>
          <a:bodyPr>
            <a:noAutofit/>
          </a:bodyPr>
          <a:lstStyle/>
          <a:p>
            <a:pPr marL="85725" indent="-85725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300" b="1" dirty="0"/>
              <a:t>Z </a:t>
            </a:r>
            <a:r>
              <a:rPr lang="sk-SK" sz="1300" b="1" dirty="0" err="1"/>
              <a:t>idejo</a:t>
            </a:r>
            <a:r>
              <a:rPr lang="sk-SK" sz="1300" b="1" dirty="0"/>
              <a:t> za </a:t>
            </a:r>
            <a:r>
              <a:rPr lang="sk-SK" sz="1300" b="1" dirty="0" err="1"/>
              <a:t>razširitev</a:t>
            </a:r>
            <a:r>
              <a:rPr lang="sk-SK" sz="1300" b="1" dirty="0"/>
              <a:t> </a:t>
            </a:r>
            <a:r>
              <a:rPr lang="sk-SK" sz="1300" b="1" dirty="0" err="1"/>
              <a:t>oz</a:t>
            </a:r>
            <a:r>
              <a:rPr lang="sk-SK" sz="1300" b="1" dirty="0"/>
              <a:t>. </a:t>
            </a:r>
            <a:r>
              <a:rPr lang="sk-SK" sz="1300" b="1" dirty="0" err="1"/>
              <a:t>okrepitev</a:t>
            </a:r>
            <a:r>
              <a:rPr lang="sk-SK" sz="1300" b="1" dirty="0"/>
              <a:t> </a:t>
            </a:r>
            <a:r>
              <a:rPr lang="sk-SK" sz="1300" b="1" dirty="0" err="1"/>
              <a:t>gospodarskih</a:t>
            </a:r>
            <a:r>
              <a:rPr lang="sk-SK" sz="1300" b="1" dirty="0"/>
              <a:t> odnosov in kontaktov med </a:t>
            </a:r>
            <a:r>
              <a:rPr lang="sk-SK" sz="1300" b="1" dirty="0" err="1"/>
              <a:t>Slovenijo</a:t>
            </a:r>
            <a:r>
              <a:rPr lang="sk-SK" sz="1300" b="1" dirty="0"/>
              <a:t> in </a:t>
            </a:r>
            <a:r>
              <a:rPr lang="sk-SK" sz="1300" b="1" dirty="0" err="1"/>
              <a:t>Slovaško</a:t>
            </a:r>
            <a:r>
              <a:rPr lang="sk-SK" sz="1300" b="1" dirty="0"/>
              <a:t> </a:t>
            </a:r>
            <a:r>
              <a:rPr lang="sk-SK" sz="1300" b="1" dirty="0" err="1"/>
              <a:t>tudi</a:t>
            </a:r>
            <a:r>
              <a:rPr lang="sk-SK" sz="1300" b="1" dirty="0"/>
              <a:t> na </a:t>
            </a:r>
            <a:r>
              <a:rPr lang="sk-SK" sz="1300" b="1" dirty="0" err="1"/>
              <a:t>drugi</a:t>
            </a:r>
            <a:r>
              <a:rPr lang="sk-SK" sz="1300" b="1" dirty="0"/>
              <a:t> </a:t>
            </a:r>
            <a:r>
              <a:rPr lang="sk-SK" sz="1300" b="1" dirty="0" err="1"/>
              <a:t>način</a:t>
            </a:r>
            <a:r>
              <a:rPr lang="sk-SK" sz="1300" b="1" dirty="0"/>
              <a:t> – in to </a:t>
            </a:r>
            <a:r>
              <a:rPr lang="sk-SK" sz="1300" b="1" dirty="0" err="1"/>
              <a:t>način</a:t>
            </a:r>
            <a:r>
              <a:rPr lang="sk-SK" sz="1300" b="1" dirty="0"/>
              <a:t>  </a:t>
            </a:r>
            <a:r>
              <a:rPr lang="sk-SK" sz="1300" b="1" dirty="0" err="1"/>
              <a:t>združenja</a:t>
            </a:r>
            <a:r>
              <a:rPr lang="sk-SK" sz="1300" b="1" dirty="0"/>
              <a:t>, </a:t>
            </a:r>
            <a:r>
              <a:rPr lang="sk-SK" sz="1300" b="1" dirty="0" err="1"/>
              <a:t>ki</a:t>
            </a:r>
            <a:r>
              <a:rPr lang="sk-SK" sz="1300" b="1" dirty="0"/>
              <a:t> bi </a:t>
            </a:r>
            <a:r>
              <a:rPr lang="sk-SK" sz="1300" b="1" dirty="0" err="1"/>
              <a:t>zastopalo</a:t>
            </a:r>
            <a:r>
              <a:rPr lang="sk-SK" sz="1300" b="1" dirty="0"/>
              <a:t> </a:t>
            </a:r>
            <a:r>
              <a:rPr lang="sk-SK" sz="1300" b="1" dirty="0" err="1"/>
              <a:t>trgovske</a:t>
            </a:r>
            <a:r>
              <a:rPr lang="sk-SK" sz="1300" b="1" dirty="0"/>
              <a:t>, </a:t>
            </a:r>
            <a:r>
              <a:rPr lang="sk-SK" sz="1300" b="1" dirty="0" err="1"/>
              <a:t>kulturne</a:t>
            </a:r>
            <a:r>
              <a:rPr lang="sk-SK" sz="1300" b="1" dirty="0"/>
              <a:t> in </a:t>
            </a:r>
            <a:r>
              <a:rPr lang="sk-SK" sz="1300" b="1" dirty="0" err="1"/>
              <a:t>družbene</a:t>
            </a:r>
            <a:r>
              <a:rPr lang="sk-SK" sz="1300" b="1" dirty="0"/>
              <a:t> interese </a:t>
            </a:r>
            <a:r>
              <a:rPr lang="sk-SK" sz="1300" b="1" dirty="0" err="1"/>
              <a:t>kakor</a:t>
            </a:r>
            <a:r>
              <a:rPr lang="sk-SK" sz="1300" b="1" dirty="0"/>
              <a:t> </a:t>
            </a:r>
            <a:r>
              <a:rPr lang="sk-SK" sz="1300" b="1" dirty="0" err="1"/>
              <a:t>podjetniških</a:t>
            </a:r>
            <a:r>
              <a:rPr lang="sk-SK" sz="1300" b="1" dirty="0"/>
              <a:t> subjektov </a:t>
            </a:r>
            <a:r>
              <a:rPr lang="sk-SK" sz="1300" b="1" dirty="0" err="1"/>
              <a:t>tako</a:t>
            </a:r>
            <a:r>
              <a:rPr lang="sk-SK" sz="1300" b="1" dirty="0"/>
              <a:t> </a:t>
            </a:r>
            <a:r>
              <a:rPr lang="sk-SK" sz="1300" b="1" dirty="0" err="1"/>
              <a:t>tudi</a:t>
            </a:r>
            <a:r>
              <a:rPr lang="sk-SK" sz="1300" b="1" dirty="0"/>
              <a:t> </a:t>
            </a:r>
            <a:r>
              <a:rPr lang="sk-SK" sz="1300" b="1" dirty="0" err="1"/>
              <a:t>fizičnih</a:t>
            </a:r>
            <a:r>
              <a:rPr lang="sk-SK" sz="1300" b="1" dirty="0"/>
              <a:t> </a:t>
            </a:r>
            <a:r>
              <a:rPr lang="sk-SK" sz="1300" b="1" dirty="0" err="1"/>
              <a:t>oseb</a:t>
            </a:r>
            <a:r>
              <a:rPr lang="sk-SK" sz="1300" b="1" dirty="0"/>
              <a:t> obeh </a:t>
            </a:r>
            <a:r>
              <a:rPr lang="sk-SK" sz="1300" b="1" dirty="0" err="1"/>
              <a:t>dežel</a:t>
            </a:r>
            <a:r>
              <a:rPr lang="sk-SK" sz="1300" b="1" dirty="0"/>
              <a:t> , </a:t>
            </a:r>
            <a:r>
              <a:rPr lang="sk-SK" sz="1300" b="1" dirty="0" err="1"/>
              <a:t>smo</a:t>
            </a:r>
            <a:r>
              <a:rPr lang="sk-SK" sz="1300" b="1" dirty="0"/>
              <a:t> </a:t>
            </a:r>
            <a:r>
              <a:rPr lang="sk-SK" sz="1300" b="1" dirty="0" err="1"/>
              <a:t>se</a:t>
            </a:r>
            <a:r>
              <a:rPr lang="sk-SK" sz="1300" b="1" dirty="0"/>
              <a:t> </a:t>
            </a:r>
            <a:r>
              <a:rPr lang="sk-SK" sz="1300" b="1" dirty="0" err="1"/>
              <a:t>ukvarjali</a:t>
            </a:r>
            <a:r>
              <a:rPr lang="sk-SK" sz="1300" b="1" dirty="0"/>
              <a:t>  že </a:t>
            </a:r>
            <a:r>
              <a:rPr lang="sk-SK" sz="1300" b="1" dirty="0" err="1"/>
              <a:t>prej</a:t>
            </a:r>
            <a:r>
              <a:rPr lang="sk-SK" sz="1300" b="1" dirty="0"/>
              <a:t>. </a:t>
            </a:r>
          </a:p>
          <a:p>
            <a:pPr marL="85725" indent="-85725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300" b="1" dirty="0"/>
              <a:t> </a:t>
            </a:r>
            <a:r>
              <a:rPr lang="sk-SK" sz="1300" b="1" dirty="0" err="1"/>
              <a:t>Zahvaljujoč</a:t>
            </a:r>
            <a:r>
              <a:rPr lang="sk-SK" sz="1300" b="1" dirty="0"/>
              <a:t> </a:t>
            </a:r>
            <a:r>
              <a:rPr lang="sk-SK" sz="1300" b="1" dirty="0" err="1"/>
              <a:t>bivšemu</a:t>
            </a:r>
            <a:r>
              <a:rPr lang="sk-SK" sz="1300" b="1" dirty="0"/>
              <a:t> </a:t>
            </a:r>
            <a:r>
              <a:rPr lang="sk-SK" sz="1300" b="1" dirty="0" err="1"/>
              <a:t>izrednemu</a:t>
            </a:r>
            <a:r>
              <a:rPr lang="sk-SK" sz="1300" b="1" dirty="0"/>
              <a:t> in </a:t>
            </a:r>
            <a:r>
              <a:rPr lang="sk-SK" sz="1300" b="1" dirty="0" err="1"/>
              <a:t>pooblaščenemu</a:t>
            </a:r>
            <a:r>
              <a:rPr lang="sk-SK" sz="1300" b="1" dirty="0"/>
              <a:t> </a:t>
            </a:r>
            <a:r>
              <a:rPr lang="sk-SK" sz="1300" b="1" dirty="0" err="1"/>
              <a:t>veleposlaniku</a:t>
            </a:r>
            <a:r>
              <a:rPr lang="sk-SK" sz="1300" b="1" dirty="0"/>
              <a:t> RS v SR g. Stanislavu </a:t>
            </a:r>
            <a:r>
              <a:rPr lang="sk-SK" sz="1300" b="1" dirty="0" err="1"/>
              <a:t>Vidoviču</a:t>
            </a:r>
            <a:r>
              <a:rPr lang="sk-SK" sz="1300" b="1" dirty="0"/>
              <a:t> </a:t>
            </a:r>
            <a:r>
              <a:rPr lang="sk-SK" sz="1300" b="1" dirty="0" err="1"/>
              <a:t>se</a:t>
            </a:r>
            <a:r>
              <a:rPr lang="sk-SK" sz="1300" b="1" dirty="0"/>
              <a:t> je ta </a:t>
            </a:r>
            <a:r>
              <a:rPr lang="sk-SK" sz="1300" b="1" dirty="0" err="1"/>
              <a:t>ideja</a:t>
            </a:r>
            <a:r>
              <a:rPr lang="sk-SK" sz="1300" b="1" dirty="0"/>
              <a:t> </a:t>
            </a:r>
            <a:r>
              <a:rPr lang="sk-SK" sz="1300" b="1" dirty="0" err="1"/>
              <a:t>uresničila</a:t>
            </a:r>
            <a:r>
              <a:rPr lang="sk-SK" sz="1300" b="1" dirty="0"/>
              <a:t>. </a:t>
            </a:r>
          </a:p>
          <a:p>
            <a:pPr marL="85725" indent="-85725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300" b="1" dirty="0"/>
              <a:t> Marca 2011 </a:t>
            </a:r>
            <a:r>
              <a:rPr lang="sk-SK" sz="1300" b="1" dirty="0" err="1"/>
              <a:t>smo</a:t>
            </a:r>
            <a:r>
              <a:rPr lang="sk-SK" sz="1300" b="1" dirty="0"/>
              <a:t> </a:t>
            </a:r>
            <a:r>
              <a:rPr lang="sk-SK" sz="1300" b="1" dirty="0" err="1"/>
              <a:t>lahko</a:t>
            </a:r>
            <a:r>
              <a:rPr lang="sk-SK" sz="1300" b="1" dirty="0"/>
              <a:t> </a:t>
            </a:r>
            <a:r>
              <a:rPr lang="sk-SK" sz="1300" b="1" dirty="0" err="1"/>
              <a:t>javnosti</a:t>
            </a:r>
            <a:r>
              <a:rPr lang="sk-SK" sz="1300" b="1" dirty="0"/>
              <a:t> </a:t>
            </a:r>
            <a:r>
              <a:rPr lang="sk-SK" sz="1300" b="1" dirty="0" err="1"/>
              <a:t>sporočili</a:t>
            </a:r>
            <a:r>
              <a:rPr lang="sk-SK" sz="1300" b="1" dirty="0"/>
              <a:t>, da je nastalo Združenie SLO/SLO in </a:t>
            </a:r>
            <a:r>
              <a:rPr lang="sk-SK" sz="1300" b="1" dirty="0" err="1"/>
              <a:t>istočasno</a:t>
            </a:r>
            <a:r>
              <a:rPr lang="sk-SK" sz="1300" b="1" dirty="0"/>
              <a:t> </a:t>
            </a:r>
            <a:r>
              <a:rPr lang="sk-SK" sz="1300" b="1" dirty="0" err="1"/>
              <a:t>smo</a:t>
            </a:r>
            <a:r>
              <a:rPr lang="sk-SK" sz="1300" b="1" dirty="0"/>
              <a:t> </a:t>
            </a:r>
            <a:r>
              <a:rPr lang="sk-SK" sz="1300" b="1" dirty="0" err="1"/>
              <a:t>povabili</a:t>
            </a:r>
            <a:r>
              <a:rPr lang="sk-SK" sz="1300" b="1" dirty="0"/>
              <a:t> </a:t>
            </a:r>
            <a:r>
              <a:rPr lang="sk-SK" sz="1300" b="1" dirty="0" err="1"/>
              <a:t>vse</a:t>
            </a:r>
            <a:r>
              <a:rPr lang="sk-SK" sz="1300" b="1" dirty="0"/>
              <a:t>, da </a:t>
            </a:r>
            <a:r>
              <a:rPr lang="sk-SK" sz="1300" b="1" dirty="0" err="1"/>
              <a:t>se</a:t>
            </a:r>
            <a:r>
              <a:rPr lang="sk-SK" sz="1300" b="1" dirty="0"/>
              <a:t> </a:t>
            </a:r>
            <a:r>
              <a:rPr lang="sk-SK" sz="1300" b="1" dirty="0" err="1"/>
              <a:t>nam</a:t>
            </a:r>
            <a:r>
              <a:rPr lang="sk-SK" sz="1300" b="1" dirty="0"/>
              <a:t> </a:t>
            </a:r>
            <a:r>
              <a:rPr lang="sk-SK" sz="1300" b="1" dirty="0" err="1"/>
              <a:t>pridružijo</a:t>
            </a:r>
            <a:r>
              <a:rPr lang="sk-SK" sz="1300" b="1" dirty="0"/>
              <a:t> že na </a:t>
            </a:r>
            <a:r>
              <a:rPr lang="sk-SK" sz="1300" b="1" dirty="0" err="1"/>
              <a:t>prvem</a:t>
            </a:r>
            <a:r>
              <a:rPr lang="sk-SK" sz="1300" b="1" dirty="0"/>
              <a:t> </a:t>
            </a:r>
            <a:r>
              <a:rPr lang="sk-SK" sz="1300" b="1" dirty="0" err="1"/>
              <a:t>srečanju</a:t>
            </a:r>
            <a:r>
              <a:rPr lang="sk-SK" sz="1300" b="1" dirty="0"/>
              <a:t>, </a:t>
            </a:r>
            <a:r>
              <a:rPr lang="sk-SK" sz="1300" b="1" dirty="0" err="1"/>
              <a:t>ki</a:t>
            </a:r>
            <a:r>
              <a:rPr lang="sk-SK" sz="1300" b="1" dirty="0"/>
              <a:t> je bilo 7. apríla 2011 v </a:t>
            </a:r>
            <a:r>
              <a:rPr lang="sk-SK" sz="1300" b="1" dirty="0" err="1"/>
              <a:t>prostorih</a:t>
            </a:r>
            <a:r>
              <a:rPr lang="sk-SK" sz="1300" b="1" dirty="0"/>
              <a:t> </a:t>
            </a:r>
            <a:r>
              <a:rPr lang="sk-SK" sz="1300" b="1" dirty="0" err="1"/>
              <a:t>Veleposlaništva</a:t>
            </a:r>
            <a:r>
              <a:rPr lang="sk-SK" sz="1300" b="1" dirty="0"/>
              <a:t> RS v </a:t>
            </a:r>
            <a:r>
              <a:rPr lang="sk-SK" sz="1300" b="1" dirty="0" err="1"/>
              <a:t>Bratislavi</a:t>
            </a:r>
            <a:r>
              <a:rPr lang="sk-SK" sz="1400" dirty="0"/>
              <a:t>.</a:t>
            </a:r>
            <a:endParaRPr lang="sk-SK" sz="1300" b="1" dirty="0"/>
          </a:p>
        </p:txBody>
      </p:sp>
      <p:sp>
        <p:nvSpPr>
          <p:cNvPr id="20" name="Podnadpis 2"/>
          <p:cNvSpPr txBox="1">
            <a:spLocks/>
          </p:cNvSpPr>
          <p:nvPr/>
        </p:nvSpPr>
        <p:spPr>
          <a:xfrm>
            <a:off x="161224" y="2844012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srgbClr val="FFFFFF"/>
                </a:solidFill>
              </a:rPr>
              <a:t>Razlogi</a:t>
            </a:r>
            <a:r>
              <a:rPr lang="sk-SK" b="1" dirty="0">
                <a:solidFill>
                  <a:srgbClr val="FFFFFF"/>
                </a:solidFill>
              </a:rPr>
              <a:t>/</a:t>
            </a:r>
            <a:r>
              <a:rPr lang="sk-SK" b="1" dirty="0" err="1">
                <a:solidFill>
                  <a:srgbClr val="FFFFFF"/>
                </a:solidFill>
              </a:rPr>
              <a:t>namen</a:t>
            </a:r>
            <a:r>
              <a:rPr lang="sk-SK" b="1" dirty="0">
                <a:solidFill>
                  <a:srgbClr val="FFFFFF"/>
                </a:solidFill>
              </a:rPr>
              <a:t> </a:t>
            </a:r>
            <a:r>
              <a:rPr lang="sk-SK" b="1" dirty="0" err="1">
                <a:solidFill>
                  <a:srgbClr val="FFFFFF"/>
                </a:solidFill>
              </a:rPr>
              <a:t>nastanka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2636912"/>
            <a:ext cx="8640960" cy="236734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Narašča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število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slovaških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podjetij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ki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poslujejo</a:t>
            </a:r>
            <a:r>
              <a:rPr lang="sk-SK" sz="1300" b="1" dirty="0">
                <a:solidFill>
                  <a:srgbClr val="FFFFFF"/>
                </a:solidFill>
              </a:rPr>
              <a:t> v </a:t>
            </a:r>
            <a:r>
              <a:rPr lang="sk-SK" sz="1300" b="1" dirty="0" err="1">
                <a:solidFill>
                  <a:srgbClr val="FFFFFF"/>
                </a:solidFill>
              </a:rPr>
              <a:t>Sloveniji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obratno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</a:p>
          <a:p>
            <a:pPr marL="182563" indent="-182563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Poslovna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izmenjava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Slovenije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Slovaške</a:t>
            </a:r>
            <a:r>
              <a:rPr lang="sk-SK" sz="1300" b="1" dirty="0">
                <a:solidFill>
                  <a:srgbClr val="FFFFFF"/>
                </a:solidFill>
              </a:rPr>
              <a:t> raste, </a:t>
            </a:r>
            <a:r>
              <a:rPr lang="sk-SK" sz="1300" b="1" dirty="0" err="1">
                <a:solidFill>
                  <a:srgbClr val="FFFFFF"/>
                </a:solidFill>
              </a:rPr>
              <a:t>ni</a:t>
            </a:r>
            <a:r>
              <a:rPr lang="sk-SK" sz="1300" b="1" dirty="0">
                <a:solidFill>
                  <a:srgbClr val="FFFFFF"/>
                </a:solidFill>
              </a:rPr>
              <a:t> je </a:t>
            </a:r>
            <a:r>
              <a:rPr lang="sk-SK" sz="1300" b="1" dirty="0" err="1">
                <a:solidFill>
                  <a:srgbClr val="FFFFFF"/>
                </a:solidFill>
              </a:rPr>
              <a:t>ustavila</a:t>
            </a:r>
            <a:r>
              <a:rPr lang="sk-SK" sz="1300" b="1" dirty="0">
                <a:solidFill>
                  <a:srgbClr val="FFFFFF"/>
                </a:solidFill>
              </a:rPr>
              <a:t> niti </a:t>
            </a:r>
            <a:r>
              <a:rPr lang="sk-SK" sz="1300" b="1" dirty="0" err="1">
                <a:solidFill>
                  <a:srgbClr val="FFFFFF"/>
                </a:solidFill>
              </a:rPr>
              <a:t>finančna</a:t>
            </a:r>
            <a:r>
              <a:rPr lang="sk-SK" sz="1300" b="1" dirty="0">
                <a:solidFill>
                  <a:srgbClr val="FFFFFF"/>
                </a:solidFill>
              </a:rPr>
              <a:t>,  niti </a:t>
            </a:r>
            <a:r>
              <a:rPr lang="sk-SK" sz="1300" b="1" dirty="0" err="1">
                <a:solidFill>
                  <a:srgbClr val="FFFFFF"/>
                </a:solidFill>
              </a:rPr>
              <a:t>globalno-ekonomska</a:t>
            </a:r>
            <a:r>
              <a:rPr lang="sk-SK" sz="1300" b="1" dirty="0">
                <a:solidFill>
                  <a:srgbClr val="FFFFFF"/>
                </a:solidFill>
              </a:rPr>
              <a:t>, niti ukrajinsko-</a:t>
            </a:r>
            <a:r>
              <a:rPr lang="sk-SK" sz="1300" b="1" dirty="0" err="1">
                <a:solidFill>
                  <a:srgbClr val="FFFFFF"/>
                </a:solidFill>
              </a:rPr>
              <a:t>ruska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kriza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</a:p>
          <a:p>
            <a:pPr marL="182563" indent="-182563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Medsebojna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izmenjava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še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naprej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narašča</a:t>
            </a:r>
            <a:r>
              <a:rPr lang="sk-SK" sz="1300" b="1" dirty="0">
                <a:solidFill>
                  <a:srgbClr val="FFFFFF"/>
                </a:solidFill>
              </a:rPr>
              <a:t>/ </a:t>
            </a:r>
            <a:r>
              <a:rPr lang="sk-SK" sz="1300" b="1" dirty="0" err="1">
                <a:solidFill>
                  <a:srgbClr val="FFFFFF"/>
                </a:solidFill>
              </a:rPr>
              <a:t>Narast</a:t>
            </a:r>
            <a:r>
              <a:rPr lang="sk-SK" sz="1300" b="1" dirty="0">
                <a:solidFill>
                  <a:srgbClr val="FFFFFF"/>
                </a:solidFill>
              </a:rPr>
              <a:t> je </a:t>
            </a:r>
            <a:r>
              <a:rPr lang="sk-SK" sz="1300" b="1" dirty="0" err="1">
                <a:solidFill>
                  <a:srgbClr val="FFFFFF"/>
                </a:solidFill>
              </a:rPr>
              <a:t>viden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predvsem</a:t>
            </a:r>
            <a:r>
              <a:rPr lang="sk-SK" sz="1300" b="1" dirty="0">
                <a:solidFill>
                  <a:srgbClr val="FFFFFF"/>
                </a:solidFill>
              </a:rPr>
              <a:t> v </a:t>
            </a:r>
            <a:r>
              <a:rPr lang="sk-SK" sz="1300" b="1" dirty="0" err="1">
                <a:solidFill>
                  <a:srgbClr val="FFFFFF"/>
                </a:solidFill>
              </a:rPr>
              <a:t>avtomobilski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elektrotehnični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strojni</a:t>
            </a:r>
            <a:r>
              <a:rPr lang="sk-SK" sz="1300" b="1" dirty="0">
                <a:solidFill>
                  <a:srgbClr val="FFFFFF"/>
                </a:solidFill>
              </a:rPr>
              <a:t>,  </a:t>
            </a:r>
            <a:r>
              <a:rPr lang="sk-SK" sz="1300" b="1" dirty="0" err="1">
                <a:solidFill>
                  <a:srgbClr val="FFFFFF"/>
                </a:solidFill>
              </a:rPr>
              <a:t>kemični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tudi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farmaceutski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industriji</a:t>
            </a:r>
            <a:r>
              <a:rPr lang="sk-SK" sz="1300" b="1" dirty="0">
                <a:solidFill>
                  <a:srgbClr val="FFFFFF"/>
                </a:solidFill>
              </a:rPr>
              <a:t>. </a:t>
            </a:r>
          </a:p>
          <a:p>
            <a:pPr marL="182563" indent="-182563">
              <a:spcBef>
                <a:spcPts val="6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Poglabljanje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razširitev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medsebojnega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povečuje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mero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medsebojnega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zaupanja</a:t>
            </a:r>
            <a:r>
              <a:rPr lang="sk-SK" sz="1300" b="1" dirty="0">
                <a:solidFill>
                  <a:srgbClr val="FFFFFF"/>
                </a:solidFill>
              </a:rPr>
              <a:t> pri </a:t>
            </a:r>
            <a:r>
              <a:rPr lang="sk-SK" sz="1300" b="1" dirty="0" err="1">
                <a:solidFill>
                  <a:srgbClr val="FFFFFF"/>
                </a:solidFill>
              </a:rPr>
              <a:t>sodelovanju</a:t>
            </a:r>
            <a:r>
              <a:rPr lang="sk-SK" sz="1300" b="1" dirty="0">
                <a:solidFill>
                  <a:srgbClr val="FFFFFF"/>
                </a:solidFill>
              </a:rPr>
              <a:t>.</a:t>
            </a:r>
          </a:p>
          <a:p>
            <a:pPr>
              <a:buClr>
                <a:srgbClr val="A5B592"/>
              </a:buClr>
              <a:buSzPct val="80000"/>
            </a:pPr>
            <a:r>
              <a:rPr lang="sk-SK" sz="13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4939638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>
              <a:spcBef>
                <a:spcPts val="500"/>
              </a:spcBef>
              <a:buClr>
                <a:srgbClr val="A5B592"/>
              </a:buClr>
              <a:buSzPct val="80000"/>
            </a:pPr>
            <a:endParaRPr lang="sk-SK" sz="1300" b="1" dirty="0">
              <a:solidFill>
                <a:srgbClr val="FFFFFF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grpSp>
        <p:nvGrpSpPr>
          <p:cNvPr id="3" name="Skupina 233"/>
          <p:cNvGrpSpPr/>
          <p:nvPr/>
        </p:nvGrpSpPr>
        <p:grpSpPr>
          <a:xfrm>
            <a:off x="6168736" y="5174546"/>
            <a:ext cx="2799556" cy="2318033"/>
            <a:chOff x="6164933" y="4444716"/>
            <a:chExt cx="2799556" cy="2318033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2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6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7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8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0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2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6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8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0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2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4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6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8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0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2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4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6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8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0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2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4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6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8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9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0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1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2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4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6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8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0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2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4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5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6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7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8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0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2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4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6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8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0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2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3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4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6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7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8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9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0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2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4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6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7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8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0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1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2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3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4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5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6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8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0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2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4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6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8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9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0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1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2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3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4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5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6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7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8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9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0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1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2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3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4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5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6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7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8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9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0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1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2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4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5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6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8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9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0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1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2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3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4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5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6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8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9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2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3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4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5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6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7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8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0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2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4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6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8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0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2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4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6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8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0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2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4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6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8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36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37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err="1"/>
              <a:t>Združenje</a:t>
            </a:r>
            <a:r>
              <a:rPr lang="sk-SK" sz="3600" dirty="0"/>
              <a:t>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8640960" cy="432048"/>
          </a:xfrm>
        </p:spPr>
        <p:txBody>
          <a:bodyPr>
            <a:noAutofit/>
          </a:bodyPr>
          <a:lstStyle/>
          <a:p>
            <a:pPr marL="182563" indent="-182563">
              <a:spcBef>
                <a:spcPts val="500"/>
              </a:spcBef>
            </a:pPr>
            <a:r>
              <a:rPr lang="sk-SK" sz="1300" b="1" dirty="0"/>
              <a:t>S</a:t>
            </a: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692696"/>
            <a:ext cx="8640960" cy="201622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Intenzivnejše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poslovne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ekonomske</a:t>
            </a:r>
            <a:r>
              <a:rPr lang="sk-SK" sz="1300" b="1" dirty="0">
                <a:solidFill>
                  <a:srgbClr val="FFFFFF"/>
                </a:solidFill>
              </a:rPr>
              <a:t> kontakte, </a:t>
            </a:r>
            <a:r>
              <a:rPr lang="sk-SK" sz="1300" b="1" dirty="0" err="1">
                <a:solidFill>
                  <a:srgbClr val="FFFFFF"/>
                </a:solidFill>
              </a:rPr>
              <a:t>sodelovanje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izmenjava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izkušenj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mnenj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eksplicitno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osebni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kontakti</a:t>
            </a:r>
            <a:r>
              <a:rPr lang="sk-SK" sz="1300" b="1" dirty="0">
                <a:solidFill>
                  <a:srgbClr val="FFFFFF"/>
                </a:solidFill>
              </a:rPr>
              <a:t> na </a:t>
            </a:r>
            <a:r>
              <a:rPr lang="sk-SK" sz="1300" b="1" dirty="0" err="1">
                <a:solidFill>
                  <a:srgbClr val="FFFFFF"/>
                </a:solidFill>
              </a:rPr>
              <a:t>vseh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nivojih</a:t>
            </a:r>
            <a:r>
              <a:rPr lang="sk-SK" sz="1300" b="1" dirty="0">
                <a:solidFill>
                  <a:srgbClr val="FFFFFF"/>
                </a:solidFill>
              </a:rPr>
              <a:t> so eden od </a:t>
            </a:r>
            <a:r>
              <a:rPr lang="sk-SK" sz="1300" b="1" dirty="0" err="1">
                <a:solidFill>
                  <a:srgbClr val="FFFFFF"/>
                </a:solidFill>
              </a:rPr>
              <a:t>pomembnih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načinov</a:t>
            </a:r>
            <a:r>
              <a:rPr lang="sk-SK" sz="1300" b="1" dirty="0">
                <a:solidFill>
                  <a:srgbClr val="FFFFFF"/>
                </a:solidFill>
              </a:rPr>
              <a:t>  </a:t>
            </a:r>
            <a:r>
              <a:rPr lang="sk-SK" sz="1300" b="1" dirty="0" err="1">
                <a:solidFill>
                  <a:srgbClr val="FFFFFF"/>
                </a:solidFill>
              </a:rPr>
              <a:t>razumevanja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krepitve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medsebojnega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zaupanja</a:t>
            </a:r>
            <a:r>
              <a:rPr lang="sk-SK" sz="1300" b="1" dirty="0">
                <a:solidFill>
                  <a:srgbClr val="FFFFFF"/>
                </a:solidFill>
              </a:rPr>
              <a:t>.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Stabilni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gospodarski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razvoj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naraščanje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medsebojne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izmenjave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iskanje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novih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oblik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pomeni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praktični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doprinos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gospodarskemu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sodelovanju</a:t>
            </a:r>
            <a:r>
              <a:rPr lang="sk-SK" sz="1300" b="1" dirty="0">
                <a:solidFill>
                  <a:srgbClr val="FFFFFF"/>
                </a:solidFill>
              </a:rPr>
              <a:t> med </a:t>
            </a:r>
            <a:r>
              <a:rPr lang="sk-SK" sz="1300" b="1" dirty="0" err="1">
                <a:solidFill>
                  <a:srgbClr val="FFFFFF"/>
                </a:solidFill>
              </a:rPr>
              <a:t>državama</a:t>
            </a:r>
            <a:endParaRPr lang="sk-SK" sz="1300" b="1" dirty="0">
              <a:solidFill>
                <a:srgbClr val="FFFFFF"/>
              </a:solidFill>
            </a:endParaRP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Potencial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direktnega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slovaških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slovenskih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podjetij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sicer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izkorišča</a:t>
            </a:r>
            <a:r>
              <a:rPr lang="sk-SK" sz="1300" b="1" dirty="0">
                <a:solidFill>
                  <a:srgbClr val="FFFFFF"/>
                </a:solidFill>
              </a:rPr>
              <a:t>, a </a:t>
            </a:r>
            <a:r>
              <a:rPr lang="sk-SK" sz="1300" b="1" dirty="0" err="1">
                <a:solidFill>
                  <a:srgbClr val="FFFFFF"/>
                </a:solidFill>
              </a:rPr>
              <a:t>ne</a:t>
            </a:r>
            <a:r>
              <a:rPr lang="sk-SK" sz="1300" b="1" dirty="0">
                <a:solidFill>
                  <a:srgbClr val="FFFFFF"/>
                </a:solidFill>
              </a:rPr>
              <a:t> na </a:t>
            </a:r>
            <a:r>
              <a:rPr lang="sk-SK" sz="1300" b="1" dirty="0" err="1">
                <a:solidFill>
                  <a:srgbClr val="FFFFFF"/>
                </a:solidFill>
              </a:rPr>
              <a:t>željeni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ravni</a:t>
            </a:r>
            <a:endParaRPr lang="sk-SK" sz="1300" b="1" dirty="0">
              <a:solidFill>
                <a:srgbClr val="FFFFFF"/>
              </a:solidFill>
            </a:endParaRP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Krepitev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regijskega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malih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srednjih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podjetnikov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skupni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nastop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naših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podjetij</a:t>
            </a:r>
            <a:r>
              <a:rPr lang="sk-SK" sz="1300" b="1" dirty="0">
                <a:solidFill>
                  <a:srgbClr val="FFFFFF"/>
                </a:solidFill>
              </a:rPr>
              <a:t>  na </a:t>
            </a:r>
            <a:r>
              <a:rPr lang="sk-SK" sz="1300" b="1" dirty="0" err="1">
                <a:solidFill>
                  <a:srgbClr val="FFFFFF"/>
                </a:solidFill>
              </a:rPr>
              <a:t>tretjih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trgih</a:t>
            </a:r>
            <a:endParaRPr lang="sk-SK" sz="1300" b="1" dirty="0">
              <a:solidFill>
                <a:srgbClr val="FFFFFF"/>
              </a:solidFill>
            </a:endParaRP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Prednost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močan</a:t>
            </a:r>
            <a:r>
              <a:rPr lang="sk-SK" sz="1300" b="1" dirty="0">
                <a:solidFill>
                  <a:srgbClr val="FFFFFF"/>
                </a:solidFill>
              </a:rPr>
              <a:t> argument v </a:t>
            </a:r>
            <a:r>
              <a:rPr lang="sk-SK" sz="1300" b="1" dirty="0" err="1">
                <a:solidFill>
                  <a:srgbClr val="FFFFFF"/>
                </a:solidFill>
              </a:rPr>
              <a:t>korist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tovrstnega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sodelovanja</a:t>
            </a:r>
            <a:r>
              <a:rPr lang="sk-SK" sz="1300" b="1" dirty="0">
                <a:solidFill>
                  <a:srgbClr val="FFFFFF"/>
                </a:solidFill>
              </a:rPr>
              <a:t> na </a:t>
            </a:r>
            <a:r>
              <a:rPr lang="sk-SK" sz="1300" b="1" dirty="0" err="1">
                <a:solidFill>
                  <a:srgbClr val="FFFFFF"/>
                </a:solidFill>
              </a:rPr>
              <a:t>tretjih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trgih</a:t>
            </a:r>
            <a:r>
              <a:rPr lang="sk-SK" sz="1300" b="1" dirty="0">
                <a:solidFill>
                  <a:srgbClr val="FFFFFF"/>
                </a:solidFill>
              </a:rPr>
              <a:t> je </a:t>
            </a:r>
            <a:r>
              <a:rPr lang="sk-SK" sz="1300" b="1" dirty="0" err="1">
                <a:solidFill>
                  <a:srgbClr val="FFFFFF"/>
                </a:solidFill>
              </a:rPr>
              <a:t>evro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kot</a:t>
            </a:r>
            <a:r>
              <a:rPr lang="sk-SK" sz="1300" b="1" dirty="0">
                <a:solidFill>
                  <a:srgbClr val="FFFFFF"/>
                </a:solidFill>
              </a:rPr>
              <a:t> naše </a:t>
            </a:r>
            <a:r>
              <a:rPr lang="sk-SK" sz="1300" b="1" dirty="0" err="1">
                <a:solidFill>
                  <a:srgbClr val="FFFFFF"/>
                </a:solidFill>
              </a:rPr>
              <a:t>skupno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plačilno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sredstvo</a:t>
            </a:r>
            <a:r>
              <a:rPr lang="sk-SK" sz="1300" b="1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4939638"/>
            <a:ext cx="8640960" cy="93610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>
              <a:spcBef>
                <a:spcPts val="500"/>
              </a:spcBef>
              <a:buClr>
                <a:srgbClr val="A5B592"/>
              </a:buClr>
              <a:buSzPct val="80000"/>
            </a:pPr>
            <a:endParaRPr lang="sk-SK" sz="1300" b="1" dirty="0">
              <a:solidFill>
                <a:srgbClr val="FFFFFF"/>
              </a:solidFill>
            </a:endParaRP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1720" y="-141455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997" y="109880"/>
            <a:ext cx="764704" cy="764704"/>
          </a:xfrm>
          <a:prstGeom prst="rect">
            <a:avLst/>
          </a:prstGeom>
          <a:noFill/>
        </p:spPr>
      </p:pic>
      <p:grpSp>
        <p:nvGrpSpPr>
          <p:cNvPr id="3" name="Skupina 233"/>
          <p:cNvGrpSpPr/>
          <p:nvPr/>
        </p:nvGrpSpPr>
        <p:grpSpPr>
          <a:xfrm>
            <a:off x="6022096" y="4934215"/>
            <a:ext cx="2799556" cy="2318033"/>
            <a:chOff x="6164933" y="4444716"/>
            <a:chExt cx="2799556" cy="2318033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1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2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3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6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7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8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0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2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6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8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0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2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4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6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8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0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2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4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5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6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7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8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49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0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1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2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3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4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5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6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7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8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59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0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1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2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4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6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7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8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69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0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1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2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3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4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5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6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7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8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0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2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4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5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6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8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0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2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3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4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5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6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7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8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099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0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1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2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3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4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5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6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7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8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09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0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1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2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3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4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5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6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7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8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19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0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1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2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3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4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5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6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7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8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29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0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1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2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3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4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5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6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7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8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39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0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1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2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3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4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5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6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7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8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49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0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1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2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3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4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5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6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8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59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0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1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2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3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4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5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6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8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69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2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3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4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5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6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7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8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79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0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1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2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3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4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5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6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7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8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89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0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2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4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6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8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0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2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4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6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208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2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36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424" y="5517104"/>
            <a:ext cx="1152256" cy="1152256"/>
          </a:xfrm>
          <a:prstGeom prst="rect">
            <a:avLst/>
          </a:prstGeom>
          <a:noFill/>
        </p:spPr>
      </p:pic>
      <p:pic>
        <p:nvPicPr>
          <p:cNvPr id="237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  <p:sp>
        <p:nvSpPr>
          <p:cNvPr id="213" name="Podnadpis 2"/>
          <p:cNvSpPr txBox="1">
            <a:spLocks/>
          </p:cNvSpPr>
          <p:nvPr/>
        </p:nvSpPr>
        <p:spPr>
          <a:xfrm>
            <a:off x="0" y="2564904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dirty="0"/>
              <a:t>	</a:t>
            </a:r>
          </a:p>
          <a:p>
            <a:pPr marL="182563" indent="-182563">
              <a:buClr>
                <a:srgbClr val="A5B592"/>
              </a:buClr>
              <a:buSzPct val="80000"/>
            </a:pPr>
            <a:r>
              <a:rPr lang="sk-SK" dirty="0" err="1"/>
              <a:t>Usmeritev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214" name="Podnadpis 2"/>
          <p:cNvSpPr txBox="1">
            <a:spLocks/>
          </p:cNvSpPr>
          <p:nvPr/>
        </p:nvSpPr>
        <p:spPr>
          <a:xfrm>
            <a:off x="323528" y="2780928"/>
            <a:ext cx="8820472" cy="201622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Razvoj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vsestranskega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sodelovanja</a:t>
            </a:r>
            <a:r>
              <a:rPr lang="sk-SK" sz="1300" b="1" dirty="0">
                <a:solidFill>
                  <a:srgbClr val="FFFFFF"/>
                </a:solidFill>
              </a:rPr>
              <a:t> med </a:t>
            </a:r>
            <a:r>
              <a:rPr lang="sk-SK" sz="1300" b="1" dirty="0" err="1">
                <a:solidFill>
                  <a:srgbClr val="FFFFFF"/>
                </a:solidFill>
              </a:rPr>
              <a:t>podjetniki</a:t>
            </a:r>
            <a:r>
              <a:rPr lang="sk-SK" sz="1300" b="1" dirty="0">
                <a:solidFill>
                  <a:srgbClr val="FFFFFF"/>
                </a:solidFill>
              </a:rPr>
              <a:t> na </a:t>
            </a:r>
            <a:r>
              <a:rPr lang="sk-SK" sz="1300" b="1" dirty="0" err="1">
                <a:solidFill>
                  <a:srgbClr val="FFFFFF"/>
                </a:solidFill>
              </a:rPr>
              <a:t>vseh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področjih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Krepiti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medsebojno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sodelovanje</a:t>
            </a:r>
            <a:r>
              <a:rPr lang="sk-SK" sz="1300" b="1" dirty="0">
                <a:solidFill>
                  <a:srgbClr val="FFFFFF"/>
                </a:solidFill>
              </a:rPr>
              <a:t> na </a:t>
            </a:r>
            <a:r>
              <a:rPr lang="sk-SK" sz="1300" b="1" dirty="0" err="1">
                <a:solidFill>
                  <a:srgbClr val="FFFFFF"/>
                </a:solidFill>
              </a:rPr>
              <a:t>področju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znanosti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raziskovanja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inovacijskih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postopkov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investicij</a:t>
            </a:r>
            <a:r>
              <a:rPr lang="sk-SK" sz="1300" b="1" dirty="0">
                <a:solidFill>
                  <a:srgbClr val="FFFFFF"/>
                </a:solidFill>
              </a:rPr>
              <a:t> v </a:t>
            </a:r>
            <a:r>
              <a:rPr lang="sk-SK" sz="1300" b="1" dirty="0" err="1">
                <a:solidFill>
                  <a:srgbClr val="FFFFFF"/>
                </a:solidFill>
              </a:rPr>
              <a:t>visoke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tehnologije</a:t>
            </a:r>
            <a:r>
              <a:rPr lang="sk-SK" sz="1300" b="1" dirty="0">
                <a:solidFill>
                  <a:srgbClr val="FFFFFF"/>
                </a:solidFill>
              </a:rPr>
              <a:t>,  </a:t>
            </a:r>
            <a:r>
              <a:rPr lang="sk-SK" sz="1300" b="1" dirty="0" err="1">
                <a:solidFill>
                  <a:srgbClr val="FFFFFF"/>
                </a:solidFill>
              </a:rPr>
              <a:t>gradnje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modernih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znanstveno-tehnoloških</a:t>
            </a:r>
            <a:r>
              <a:rPr lang="sk-SK" sz="1300" b="1" dirty="0">
                <a:solidFill>
                  <a:srgbClr val="FFFFFF"/>
                </a:solidFill>
              </a:rPr>
              <a:t> parkov </a:t>
            </a: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Krepiti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sodelovanje</a:t>
            </a:r>
            <a:r>
              <a:rPr lang="sk-SK" sz="1300" b="1" dirty="0">
                <a:solidFill>
                  <a:srgbClr val="FFFFFF"/>
                </a:solidFill>
              </a:rPr>
              <a:t> na </a:t>
            </a:r>
            <a:r>
              <a:rPr lang="sk-SK" sz="1300" b="1" dirty="0" err="1">
                <a:solidFill>
                  <a:srgbClr val="FFFFFF"/>
                </a:solidFill>
              </a:rPr>
              <a:t>področju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kulture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športa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sodelovanja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mest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lokalne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samouprave</a:t>
            </a:r>
            <a:endParaRPr lang="sk-SK" sz="1300" b="1" dirty="0">
              <a:solidFill>
                <a:srgbClr val="FFFFFF"/>
              </a:solidFill>
            </a:endParaRP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Veliki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potencial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vidimo</a:t>
            </a:r>
            <a:r>
              <a:rPr lang="sk-SK" sz="1300" b="1" dirty="0">
                <a:solidFill>
                  <a:srgbClr val="FFFFFF"/>
                </a:solidFill>
              </a:rPr>
              <a:t> v </a:t>
            </a:r>
            <a:r>
              <a:rPr lang="sk-SK" sz="1300" b="1" dirty="0" err="1">
                <a:solidFill>
                  <a:srgbClr val="FFFFFF"/>
                </a:solidFill>
              </a:rPr>
              <a:t>razvoju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turističnega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prometa</a:t>
            </a:r>
            <a:r>
              <a:rPr lang="sk-SK" sz="1300" b="1" dirty="0">
                <a:solidFill>
                  <a:srgbClr val="FFFFFF"/>
                </a:solidFill>
              </a:rPr>
              <a:t>/ </a:t>
            </a:r>
            <a:r>
              <a:rPr lang="sk-SK" sz="1300" b="1" dirty="0" err="1">
                <a:solidFill>
                  <a:srgbClr val="FFFFFF"/>
                </a:solidFill>
              </a:rPr>
              <a:t>Bližina</a:t>
            </a:r>
            <a:r>
              <a:rPr lang="sk-SK" sz="1300" b="1" dirty="0">
                <a:solidFill>
                  <a:srgbClr val="FFFFFF"/>
                </a:solidFill>
              </a:rPr>
              <a:t> obeh </a:t>
            </a:r>
            <a:r>
              <a:rPr lang="sk-SK" sz="1300" b="1" dirty="0" err="1">
                <a:solidFill>
                  <a:srgbClr val="FFFFFF"/>
                </a:solidFill>
              </a:rPr>
              <a:t>dežel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jezikov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skupaj</a:t>
            </a:r>
            <a:r>
              <a:rPr lang="sk-SK" sz="1300" b="1" dirty="0">
                <a:solidFill>
                  <a:srgbClr val="FFFFFF"/>
                </a:solidFill>
              </a:rPr>
              <a:t>  z </a:t>
            </a:r>
            <a:r>
              <a:rPr lang="sk-SK" sz="1300" b="1" dirty="0" err="1">
                <a:solidFill>
                  <a:srgbClr val="FFFFFF"/>
                </a:solidFill>
              </a:rPr>
              <a:t>infraštrukturo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zdraviliških</a:t>
            </a:r>
            <a:r>
              <a:rPr lang="sk-SK" sz="1300" b="1" dirty="0">
                <a:solidFill>
                  <a:srgbClr val="FFFFFF"/>
                </a:solidFill>
              </a:rPr>
              <a:t> in </a:t>
            </a:r>
            <a:r>
              <a:rPr lang="sk-SK" sz="1300" b="1" dirty="0" err="1">
                <a:solidFill>
                  <a:srgbClr val="FFFFFF"/>
                </a:solidFill>
              </a:rPr>
              <a:t>turističnih</a:t>
            </a:r>
            <a:r>
              <a:rPr lang="sk-SK" sz="1300" b="1" dirty="0">
                <a:solidFill>
                  <a:srgbClr val="FFFFFF"/>
                </a:solidFill>
              </a:rPr>
              <a:t>  </a:t>
            </a:r>
            <a:r>
              <a:rPr lang="sk-SK" sz="1300" b="1" dirty="0" err="1">
                <a:solidFill>
                  <a:srgbClr val="FFFFFF"/>
                </a:solidFill>
              </a:rPr>
              <a:t>regij</a:t>
            </a:r>
            <a:r>
              <a:rPr lang="sk-SK" sz="1300" b="1" dirty="0">
                <a:solidFill>
                  <a:srgbClr val="FFFFFF"/>
                </a:solidFill>
              </a:rPr>
              <a:t>  </a:t>
            </a:r>
            <a:r>
              <a:rPr lang="sk-SK" sz="1300" b="1" dirty="0" err="1">
                <a:solidFill>
                  <a:srgbClr val="FFFFFF"/>
                </a:solidFill>
              </a:rPr>
              <a:t>ustvarja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predpogoj</a:t>
            </a:r>
            <a:r>
              <a:rPr lang="sk-SK" sz="1300" b="1" dirty="0">
                <a:solidFill>
                  <a:srgbClr val="FFFFFF"/>
                </a:solidFill>
              </a:rPr>
              <a:t> za ta </a:t>
            </a:r>
            <a:r>
              <a:rPr lang="sk-SK" sz="1300" b="1" dirty="0" err="1">
                <a:solidFill>
                  <a:srgbClr val="FFFFFF"/>
                </a:solidFill>
              </a:rPr>
              <a:t>razvoj</a:t>
            </a:r>
            <a:endParaRPr lang="sk-SK" sz="1300" b="1" dirty="0">
              <a:solidFill>
                <a:srgbClr val="FFFFFF"/>
              </a:solidFill>
            </a:endParaRPr>
          </a:p>
          <a:p>
            <a:pPr marL="182563" indent="-182563">
              <a:spcBef>
                <a:spcPts val="4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Kot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primer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takšnega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sodelovanja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lahko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navedemo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pristanišče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Koper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ki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izrazito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pomaga</a:t>
            </a:r>
            <a:r>
              <a:rPr lang="sk-SK" sz="1300" b="1" dirty="0">
                <a:solidFill>
                  <a:srgbClr val="FFFFFF"/>
                </a:solidFill>
              </a:rPr>
              <a:t> pri  </a:t>
            </a:r>
            <a:r>
              <a:rPr lang="sk-SK" sz="1300" b="1" dirty="0" err="1">
                <a:solidFill>
                  <a:srgbClr val="FFFFFF"/>
                </a:solidFill>
              </a:rPr>
              <a:t>narastu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slovaškega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izvoza</a:t>
            </a:r>
            <a:endParaRPr lang="sk-SK" sz="13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err="1"/>
              <a:t>Združenje</a:t>
            </a:r>
            <a:r>
              <a:rPr lang="sk-SK" sz="3600" dirty="0"/>
              <a:t>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6926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prstClr val="white"/>
                </a:solidFill>
              </a:rPr>
              <a:t>Člani</a:t>
            </a:r>
            <a:r>
              <a:rPr lang="sk-SK" b="1" dirty="0">
                <a:solidFill>
                  <a:prstClr val="white"/>
                </a:solidFill>
              </a:rPr>
              <a:t> in ostali </a:t>
            </a:r>
            <a:r>
              <a:rPr lang="sk-SK" b="1" dirty="0" err="1">
                <a:solidFill>
                  <a:prstClr val="white"/>
                </a:solidFill>
              </a:rPr>
              <a:t>prijatelji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Združenja</a:t>
            </a:r>
            <a:r>
              <a:rPr lang="sk-SK" b="1" dirty="0">
                <a:solidFill>
                  <a:prstClr val="white"/>
                </a:solidFill>
              </a:rPr>
              <a:t> SLO/SLO: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998064"/>
            <a:ext cx="8640960" cy="1728192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Slovenská plavba a prístavy </a:t>
            </a:r>
            <a:r>
              <a:rPr lang="sk-SK" sz="1300" b="1" dirty="0" err="1">
                <a:solidFill>
                  <a:schemeClr val="tx1"/>
                </a:solidFill>
              </a:rPr>
              <a:t>a.s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Varos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Trade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Konštrukta</a:t>
            </a:r>
            <a:r>
              <a:rPr lang="sk-SK" sz="1300" b="1" dirty="0">
                <a:solidFill>
                  <a:schemeClr val="tx1"/>
                </a:solidFill>
              </a:rPr>
              <a:t> – </a:t>
            </a:r>
            <a:r>
              <a:rPr lang="sk-SK" sz="1300" b="1" dirty="0" err="1">
                <a:solidFill>
                  <a:schemeClr val="tx1"/>
                </a:solidFill>
              </a:rPr>
              <a:t>Defence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a.s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Kovintrade</a:t>
            </a:r>
            <a:r>
              <a:rPr lang="sk-SK" sz="1300" b="1" dirty="0">
                <a:solidFill>
                  <a:schemeClr val="tx1"/>
                </a:solidFill>
              </a:rPr>
              <a:t> 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Pharim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Krka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Tikra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 , </a:t>
            </a:r>
            <a:r>
              <a:rPr lang="sk-SK" sz="1300" b="1" dirty="0" err="1">
                <a:solidFill>
                  <a:schemeClr val="tx1"/>
                </a:solidFill>
              </a:rPr>
              <a:t>Gorenje</a:t>
            </a:r>
            <a:r>
              <a:rPr lang="sk-SK" sz="1300" b="1" dirty="0">
                <a:solidFill>
                  <a:schemeClr val="tx1"/>
                </a:solidFill>
              </a:rPr>
              <a:t> Slovakia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U. S. Steel </a:t>
            </a:r>
            <a:r>
              <a:rPr lang="sk-SK" sz="1300" b="1" dirty="0" err="1">
                <a:solidFill>
                  <a:schemeClr val="tx1"/>
                </a:solidFill>
              </a:rPr>
              <a:t>Košice,s.r.o</a:t>
            </a:r>
            <a:r>
              <a:rPr lang="sk-SK" sz="1300" b="1" dirty="0">
                <a:solidFill>
                  <a:schemeClr val="tx1"/>
                </a:solidFill>
              </a:rPr>
              <a:t>., Luka </a:t>
            </a:r>
            <a:r>
              <a:rPr lang="sk-SK" sz="1300" b="1" dirty="0" err="1">
                <a:solidFill>
                  <a:schemeClr val="tx1"/>
                </a:solidFill>
              </a:rPr>
              <a:t>Koper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d.d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Metrans</a:t>
            </a:r>
            <a:r>
              <a:rPr lang="sk-SK" sz="1300" b="1" dirty="0">
                <a:solidFill>
                  <a:schemeClr val="tx1"/>
                </a:solidFill>
              </a:rPr>
              <a:t> /Danubia/, </a:t>
            </a:r>
            <a:r>
              <a:rPr lang="sk-SK" sz="1300" b="1" dirty="0" err="1">
                <a:solidFill>
                  <a:schemeClr val="tx1"/>
                </a:solidFill>
              </a:rPr>
              <a:t>a.s</a:t>
            </a:r>
            <a:r>
              <a:rPr lang="sk-SK" sz="1300" b="1" dirty="0">
                <a:solidFill>
                  <a:schemeClr val="tx1"/>
                </a:solidFill>
              </a:rPr>
              <a:t>., JRL, </a:t>
            </a:r>
            <a:r>
              <a:rPr lang="sk-SK" sz="1300" b="1" dirty="0" err="1">
                <a:solidFill>
                  <a:schemeClr val="tx1"/>
                </a:solidFill>
              </a:rPr>
              <a:t>Trimo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., PHS STROJÁRNE </a:t>
            </a:r>
            <a:r>
              <a:rPr lang="sk-SK" sz="1300" b="1" dirty="0" err="1">
                <a:solidFill>
                  <a:schemeClr val="tx1"/>
                </a:solidFill>
              </a:rPr>
              <a:t>a.s</a:t>
            </a:r>
            <a:r>
              <a:rPr lang="sk-SK" sz="1300" b="1" dirty="0">
                <a:solidFill>
                  <a:schemeClr val="tx1"/>
                </a:solidFill>
              </a:rPr>
              <a:t>., B-N stav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Baker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ovens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Anrien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Verita</a:t>
            </a:r>
            <a:r>
              <a:rPr lang="sk-SK" sz="1300" b="1" dirty="0">
                <a:solidFill>
                  <a:schemeClr val="tx1"/>
                </a:solidFill>
              </a:rPr>
              <a:t>, ATRIK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 , KRYPTERIX, </a:t>
            </a:r>
            <a:r>
              <a:rPr lang="sk-SK" sz="1300" b="1" dirty="0" err="1">
                <a:solidFill>
                  <a:schemeClr val="tx1"/>
                </a:solidFill>
              </a:rPr>
              <a:t>Petrol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Geoterm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Germanol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Adria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Eti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Elb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Donautravel</a:t>
            </a:r>
            <a:r>
              <a:rPr lang="sk-SK" sz="1300" b="1" dirty="0">
                <a:solidFill>
                  <a:schemeClr val="tx1"/>
                </a:solidFill>
              </a:rPr>
              <a:t>, KBM-</a:t>
            </a:r>
            <a:r>
              <a:rPr lang="sk-SK" sz="1300" b="1" dirty="0" err="1">
                <a:solidFill>
                  <a:schemeClr val="tx1"/>
                </a:solidFill>
              </a:rPr>
              <a:t>Trade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 , CSM INDUSTRY,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UDS </a:t>
            </a:r>
            <a:r>
              <a:rPr lang="sk-SK" sz="1300" b="1" dirty="0" err="1">
                <a:solidFill>
                  <a:schemeClr val="tx1"/>
                </a:solidFill>
              </a:rPr>
              <a:t>Machinery</a:t>
            </a:r>
            <a:r>
              <a:rPr lang="sk-SK" sz="1300" b="1" dirty="0">
                <a:solidFill>
                  <a:schemeClr val="tx1"/>
                </a:solidFill>
              </a:rPr>
              <a:t> Tisovec,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FINITY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 , </a:t>
            </a:r>
            <a:r>
              <a:rPr lang="sk-SK" sz="1300" b="1" dirty="0" err="1">
                <a:solidFill>
                  <a:schemeClr val="tx1"/>
                </a:solidFill>
              </a:rPr>
              <a:t>LANCom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., MID </a:t>
            </a:r>
            <a:r>
              <a:rPr lang="sk-SK" sz="1300" b="1" dirty="0" err="1">
                <a:solidFill>
                  <a:schemeClr val="tx1"/>
                </a:solidFill>
              </a:rPr>
              <a:t>s.p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pt-BR" sz="1300" b="1" dirty="0">
                <a:solidFill>
                  <a:schemeClr val="tx1"/>
                </a:solidFill>
              </a:rPr>
              <a:t>OPTIMIZEM BB s.r.o.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Vervex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fi-FI" sz="1300" b="1" dirty="0">
                <a:solidFill>
                  <a:schemeClr val="tx1"/>
                </a:solidFill>
              </a:rPr>
              <a:t>ML Projekt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fi-FI" sz="1300" b="1" dirty="0">
                <a:solidFill>
                  <a:schemeClr val="tx1"/>
                </a:solidFill>
              </a:rPr>
              <a:t>S.P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Mas</a:t>
            </a:r>
            <a:r>
              <a:rPr lang="sk-SK" sz="1300" b="1" dirty="0">
                <a:solidFill>
                  <a:schemeClr val="tx1"/>
                </a:solidFill>
              </a:rPr>
              <a:t> Technik,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.; MC Holding </a:t>
            </a:r>
            <a:r>
              <a:rPr lang="sk-SK" sz="1300" b="1" dirty="0" err="1">
                <a:solidFill>
                  <a:schemeClr val="tx1"/>
                </a:solidFill>
              </a:rPr>
              <a:t>d.o.o</a:t>
            </a:r>
            <a:r>
              <a:rPr lang="sk-SK" sz="1300" b="1" dirty="0">
                <a:solidFill>
                  <a:schemeClr val="tx1"/>
                </a:solidFill>
              </a:rPr>
              <a:t>, MEBIS Service </a:t>
            </a:r>
            <a:r>
              <a:rPr lang="sk-SK" sz="1300" b="1" dirty="0" err="1">
                <a:solidFill>
                  <a:schemeClr val="tx1"/>
                </a:solidFill>
              </a:rPr>
              <a:t>s.r.o</a:t>
            </a:r>
            <a:r>
              <a:rPr lang="sk-SK" sz="1300" b="1" dirty="0">
                <a:solidFill>
                  <a:schemeClr val="tx1"/>
                </a:solidFill>
              </a:rPr>
              <a:t>., </a:t>
            </a:r>
            <a:r>
              <a:rPr lang="sk-SK" sz="1300" b="1" dirty="0" err="1">
                <a:solidFill>
                  <a:schemeClr val="tx1"/>
                </a:solidFill>
              </a:rPr>
              <a:t>Silurus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Pinocchio</a:t>
            </a:r>
            <a:r>
              <a:rPr lang="sk-SK" sz="1300" b="1" dirty="0">
                <a:solidFill>
                  <a:schemeClr val="tx1"/>
                </a:solidFill>
              </a:rPr>
              <a:t> a iní.</a:t>
            </a:r>
            <a:endParaRPr lang="sk-SK" sz="1300" b="1" dirty="0">
              <a:solidFill>
                <a:srgbClr val="FF0000"/>
              </a:solidFill>
            </a:endParaRPr>
          </a:p>
          <a:p>
            <a:pPr marL="182563" indent="-182563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300" b="1" dirty="0">
                <a:solidFill>
                  <a:schemeClr val="tx1"/>
                </a:solidFill>
              </a:rPr>
              <a:t>Alenka </a:t>
            </a:r>
            <a:r>
              <a:rPr lang="sk-SK" sz="1300" b="1" dirty="0" err="1">
                <a:solidFill>
                  <a:schemeClr val="tx1"/>
                </a:solidFill>
              </a:rPr>
              <a:t>Gorjup</a:t>
            </a:r>
            <a:r>
              <a:rPr lang="sk-SK" sz="1300" b="1" dirty="0">
                <a:solidFill>
                  <a:schemeClr val="tx1"/>
                </a:solidFill>
              </a:rPr>
              <a:t>, Borut </a:t>
            </a:r>
            <a:r>
              <a:rPr lang="sk-SK" sz="1300" b="1" dirty="0" err="1">
                <a:solidFill>
                  <a:schemeClr val="tx1"/>
                </a:solidFill>
              </a:rPr>
              <a:t>Meršak</a:t>
            </a:r>
            <a:r>
              <a:rPr lang="sk-SK" sz="1300" b="1" dirty="0">
                <a:solidFill>
                  <a:schemeClr val="tx1"/>
                </a:solidFill>
              </a:rPr>
              <a:t>, Michal </a:t>
            </a:r>
            <a:r>
              <a:rPr lang="sk-SK" sz="1300" b="1" dirty="0" err="1">
                <a:solidFill>
                  <a:schemeClr val="tx1"/>
                </a:solidFill>
              </a:rPr>
              <a:t>Radosa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Ildiko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Dobis</a:t>
            </a:r>
            <a:r>
              <a:rPr lang="sk-SK" sz="1300" b="1" dirty="0">
                <a:solidFill>
                  <a:schemeClr val="tx1"/>
                </a:solidFill>
              </a:rPr>
              <a:t>, Jaroslav Michalco, Peter Pörsök, Marián Zahradník, </a:t>
            </a:r>
            <a:r>
              <a:rPr lang="sk-SK" sz="1300" b="1" dirty="0" err="1">
                <a:solidFill>
                  <a:schemeClr val="tx1"/>
                </a:solidFill>
              </a:rPr>
              <a:t>Janez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Kečler</a:t>
            </a:r>
            <a:r>
              <a:rPr lang="sk-SK" sz="1300" b="1" dirty="0">
                <a:solidFill>
                  <a:schemeClr val="tx1"/>
                </a:solidFill>
              </a:rPr>
              <a:t>, Marjan Vrbnjak, Danko </a:t>
            </a:r>
            <a:r>
              <a:rPr lang="sk-SK" sz="1300" b="1" dirty="0" err="1">
                <a:solidFill>
                  <a:schemeClr val="tx1"/>
                </a:solidFill>
              </a:rPr>
              <a:t>Barišić</a:t>
            </a:r>
            <a:r>
              <a:rPr lang="sk-SK" sz="1300" b="1" dirty="0">
                <a:solidFill>
                  <a:schemeClr val="tx1"/>
                </a:solidFill>
              </a:rPr>
              <a:t>, Tomaž Martin </a:t>
            </a:r>
            <a:r>
              <a:rPr lang="sk-SK" sz="1300" b="1" dirty="0" err="1">
                <a:solidFill>
                  <a:schemeClr val="tx1"/>
                </a:solidFill>
              </a:rPr>
              <a:t>Jamnik</a:t>
            </a:r>
            <a:r>
              <a:rPr lang="sk-SK" sz="1300" b="1" dirty="0">
                <a:solidFill>
                  <a:schemeClr val="tx1"/>
                </a:solidFill>
              </a:rPr>
              <a:t>, Peter Kiss, Ján Németh, </a:t>
            </a:r>
            <a:r>
              <a:rPr lang="sk-SK" sz="1300" b="1" dirty="0" err="1">
                <a:solidFill>
                  <a:schemeClr val="tx1"/>
                </a:solidFill>
              </a:rPr>
              <a:t>Magdalena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Valand</a:t>
            </a:r>
            <a:r>
              <a:rPr lang="sk-SK" sz="1300" b="1" dirty="0">
                <a:solidFill>
                  <a:schemeClr val="tx1"/>
                </a:solidFill>
              </a:rPr>
              <a:t>, Pavel </a:t>
            </a:r>
            <a:r>
              <a:rPr lang="sk-SK" sz="1300" b="1" dirty="0" err="1">
                <a:solidFill>
                  <a:schemeClr val="tx1"/>
                </a:solidFill>
              </a:rPr>
              <a:t>Tököly</a:t>
            </a:r>
            <a:r>
              <a:rPr lang="sk-SK" sz="1300" b="1" dirty="0">
                <a:solidFill>
                  <a:schemeClr val="tx1"/>
                </a:solidFill>
              </a:rPr>
              <a:t>, Michal Sýkora, Pavol Šimkovič, Imrich Bugár, Andrea Čerňanová, Robert Kokol, Helena </a:t>
            </a:r>
            <a:r>
              <a:rPr lang="sk-SK" sz="1300" b="1" dirty="0" err="1">
                <a:solidFill>
                  <a:schemeClr val="tx1"/>
                </a:solidFill>
              </a:rPr>
              <a:t>Kokolová</a:t>
            </a:r>
            <a:r>
              <a:rPr lang="sk-SK" sz="1300" b="1" dirty="0">
                <a:solidFill>
                  <a:schemeClr val="tx1"/>
                </a:solidFill>
              </a:rPr>
              <a:t>, Erik Schmidt,, Jozef Novák, Borut </a:t>
            </a:r>
            <a:r>
              <a:rPr lang="sk-SK" sz="1300" b="1" dirty="0" err="1">
                <a:solidFill>
                  <a:schemeClr val="tx1"/>
                </a:solidFill>
              </a:rPr>
              <a:t>Čok</a:t>
            </a:r>
            <a:r>
              <a:rPr lang="sk-SK" sz="1300" b="1" dirty="0">
                <a:solidFill>
                  <a:schemeClr val="tx1"/>
                </a:solidFill>
              </a:rPr>
              <a:t> , Andraž Rojnik,  </a:t>
            </a:r>
            <a:r>
              <a:rPr lang="af-ZA" sz="1300" b="1" dirty="0">
                <a:solidFill>
                  <a:schemeClr val="tx1"/>
                </a:solidFill>
              </a:rPr>
              <a:t>Igor Tisaj</a:t>
            </a:r>
            <a:r>
              <a:rPr lang="sk-SK" sz="1300" b="1" dirty="0">
                <a:solidFill>
                  <a:schemeClr val="tx1"/>
                </a:solidFill>
              </a:rPr>
              <a:t>, Stane </a:t>
            </a:r>
            <a:r>
              <a:rPr lang="sk-SK" sz="1300" b="1" dirty="0" err="1">
                <a:solidFill>
                  <a:schemeClr val="tx1"/>
                </a:solidFill>
              </a:rPr>
              <a:t>Marolteti</a:t>
            </a:r>
            <a:r>
              <a:rPr lang="sk-SK" sz="1300" b="1" dirty="0">
                <a:solidFill>
                  <a:schemeClr val="tx1"/>
                </a:solidFill>
              </a:rPr>
              <a:t> , </a:t>
            </a:r>
            <a:r>
              <a:rPr lang="sk-SK" sz="1300" b="1" dirty="0" err="1">
                <a:solidFill>
                  <a:schemeClr val="tx1"/>
                </a:solidFill>
              </a:rPr>
              <a:t>Halasz</a:t>
            </a:r>
            <a:r>
              <a:rPr lang="sk-SK" sz="1300" b="1" dirty="0">
                <a:solidFill>
                  <a:schemeClr val="tx1"/>
                </a:solidFill>
              </a:rPr>
              <a:t> Katalin , Bogdan </a:t>
            </a:r>
            <a:r>
              <a:rPr lang="sk-SK" sz="1300" b="1" dirty="0" err="1">
                <a:solidFill>
                  <a:schemeClr val="tx1"/>
                </a:solidFill>
              </a:rPr>
              <a:t>Urh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Sandi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Leban</a:t>
            </a:r>
            <a:r>
              <a:rPr lang="sk-SK" sz="1300" b="1" dirty="0">
                <a:solidFill>
                  <a:schemeClr val="tx1"/>
                </a:solidFill>
              </a:rPr>
              <a:t>, Gregor </a:t>
            </a:r>
            <a:r>
              <a:rPr lang="sk-SK" sz="1300" b="1" dirty="0" err="1">
                <a:solidFill>
                  <a:schemeClr val="tx1"/>
                </a:solidFill>
              </a:rPr>
              <a:t>Vardjan</a:t>
            </a:r>
            <a:r>
              <a:rPr lang="sk-SK" sz="1300" b="1" dirty="0">
                <a:solidFill>
                  <a:schemeClr val="tx1"/>
                </a:solidFill>
              </a:rPr>
              <a:t>, Vlastimil Chrapčiak, Dušan Hrubý, Ladislav Remenec, </a:t>
            </a:r>
            <a:r>
              <a:rPr lang="sk-SK" sz="1300" b="1" dirty="0" err="1">
                <a:solidFill>
                  <a:schemeClr val="tx1"/>
                </a:solidFill>
              </a:rPr>
              <a:t>Božidar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Božič</a:t>
            </a:r>
            <a:r>
              <a:rPr lang="sk-SK" sz="1300" b="1" dirty="0">
                <a:solidFill>
                  <a:schemeClr val="tx1"/>
                </a:solidFill>
              </a:rPr>
              <a:t>, Aleš </a:t>
            </a:r>
            <a:r>
              <a:rPr lang="sk-SK" sz="1300" b="1" dirty="0" err="1">
                <a:solidFill>
                  <a:schemeClr val="tx1"/>
                </a:solidFill>
              </a:rPr>
              <a:t>Grošič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Maks</a:t>
            </a:r>
            <a:r>
              <a:rPr lang="sk-SK" sz="1300" b="1" dirty="0">
                <a:solidFill>
                  <a:schemeClr val="tx1"/>
                </a:solidFill>
              </a:rPr>
              <a:t> </a:t>
            </a:r>
            <a:r>
              <a:rPr lang="sk-SK" sz="1300" b="1" dirty="0" err="1">
                <a:solidFill>
                  <a:schemeClr val="tx1"/>
                </a:solidFill>
              </a:rPr>
              <a:t>Černelič</a:t>
            </a:r>
            <a:r>
              <a:rPr lang="sk-SK" sz="1300" b="1" dirty="0">
                <a:solidFill>
                  <a:schemeClr val="tx1"/>
                </a:solidFill>
              </a:rPr>
              <a:t>, </a:t>
            </a:r>
            <a:r>
              <a:rPr lang="sk-SK" sz="1300" b="1" dirty="0" err="1">
                <a:solidFill>
                  <a:schemeClr val="tx1"/>
                </a:solidFill>
              </a:rPr>
              <a:t>Emauel</a:t>
            </a:r>
            <a:r>
              <a:rPr lang="sk-SK" sz="1300" b="1" dirty="0">
                <a:solidFill>
                  <a:schemeClr val="tx1"/>
                </a:solidFill>
              </a:rPr>
              <a:t> Rehák, Bernarda </a:t>
            </a:r>
            <a:r>
              <a:rPr lang="sk-SK" sz="1300" b="1" dirty="0" err="1">
                <a:solidFill>
                  <a:schemeClr val="tx1"/>
                </a:solidFill>
              </a:rPr>
              <a:t>Gradišnik</a:t>
            </a:r>
            <a:r>
              <a:rPr lang="sk-SK" sz="1300" b="1" dirty="0">
                <a:solidFill>
                  <a:schemeClr val="tx1"/>
                </a:solidFill>
              </a:rPr>
              <a:t>, Stanislav </a:t>
            </a:r>
            <a:r>
              <a:rPr lang="sk-SK" sz="1300" b="1" dirty="0" err="1">
                <a:solidFill>
                  <a:schemeClr val="tx1"/>
                </a:solidFill>
              </a:rPr>
              <a:t>Vidovič</a:t>
            </a:r>
            <a:r>
              <a:rPr lang="sk-SK" sz="1300" b="1" dirty="0">
                <a:solidFill>
                  <a:schemeClr val="tx1"/>
                </a:solidFill>
              </a:rPr>
              <a:t> a iní. 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161224" y="3626770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srgbClr val="FFFFFF"/>
                </a:solidFill>
              </a:rPr>
              <a:t>Letna</a:t>
            </a:r>
            <a:r>
              <a:rPr lang="sk-SK" b="1" dirty="0">
                <a:solidFill>
                  <a:srgbClr val="FFFFFF"/>
                </a:solidFill>
              </a:rPr>
              <a:t> </a:t>
            </a:r>
            <a:r>
              <a:rPr lang="sk-SK" b="1" dirty="0" err="1">
                <a:solidFill>
                  <a:srgbClr val="FFFFFF"/>
                </a:solidFill>
              </a:rPr>
              <a:t>članarina</a:t>
            </a:r>
            <a:r>
              <a:rPr lang="sk-SK" b="1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sp>
        <p:nvSpPr>
          <p:cNvPr id="214" name="Podnadpis 2"/>
          <p:cNvSpPr txBox="1">
            <a:spLocks/>
          </p:cNvSpPr>
          <p:nvPr/>
        </p:nvSpPr>
        <p:spPr>
          <a:xfrm>
            <a:off x="323528" y="4539272"/>
            <a:ext cx="8640960" cy="864096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lvl="0" indent="-182563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300" b="1" dirty="0">
                <a:solidFill>
                  <a:srgbClr val="FFFFFF"/>
                </a:solidFill>
              </a:rPr>
              <a:t>Pravne osebe: 100€/ </a:t>
            </a:r>
            <a:r>
              <a:rPr lang="sk-SK" sz="1300" b="1" dirty="0" err="1">
                <a:solidFill>
                  <a:srgbClr val="FFFFFF"/>
                </a:solidFill>
              </a:rPr>
              <a:t>Fizične</a:t>
            </a:r>
            <a:r>
              <a:rPr lang="sk-SK" sz="1300" b="1" dirty="0">
                <a:solidFill>
                  <a:srgbClr val="FFFFFF"/>
                </a:solidFill>
              </a:rPr>
              <a:t> osebe: 50€/  </a:t>
            </a:r>
            <a:r>
              <a:rPr lang="sk-SK" sz="1300" b="1" dirty="0" err="1">
                <a:solidFill>
                  <a:srgbClr val="FFFFFF"/>
                </a:solidFill>
              </a:rPr>
              <a:t>Upokojenci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študentje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ina</a:t>
            </a:r>
            <a:r>
              <a:rPr lang="sk-SK" sz="1300" b="1" dirty="0">
                <a:solidFill>
                  <a:srgbClr val="FFFFFF"/>
                </a:solidFill>
              </a:rPr>
              <a:t> </a:t>
            </a:r>
            <a:r>
              <a:rPr lang="sk-SK" sz="1300" b="1" dirty="0" err="1">
                <a:solidFill>
                  <a:srgbClr val="FFFFFF"/>
                </a:solidFill>
              </a:rPr>
              <a:t>umetniki</a:t>
            </a:r>
            <a:r>
              <a:rPr lang="sk-SK" sz="1300" b="1" dirty="0">
                <a:solidFill>
                  <a:srgbClr val="FFFFFF"/>
                </a:solidFill>
              </a:rPr>
              <a:t>: 1€</a:t>
            </a:r>
          </a:p>
          <a:p>
            <a:pPr marL="182563" lvl="0" indent="-182563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sk-SK" sz="1300" b="1" dirty="0" err="1">
                <a:solidFill>
                  <a:srgbClr val="FFFFFF"/>
                </a:solidFill>
              </a:rPr>
              <a:t>Prijavnica</a:t>
            </a:r>
            <a:r>
              <a:rPr lang="sk-SK" sz="1300" b="1" dirty="0">
                <a:solidFill>
                  <a:srgbClr val="FFFFFF"/>
                </a:solidFill>
              </a:rPr>
              <a:t>, </a:t>
            </a:r>
            <a:r>
              <a:rPr lang="sk-SK" sz="1300" b="1" dirty="0" err="1">
                <a:solidFill>
                  <a:srgbClr val="FFFFFF"/>
                </a:solidFill>
              </a:rPr>
              <a:t>statut</a:t>
            </a:r>
            <a:r>
              <a:rPr lang="sk-SK" sz="1300" b="1" dirty="0">
                <a:solidFill>
                  <a:srgbClr val="FFFFFF"/>
                </a:solidFill>
              </a:rPr>
              <a:t> in </a:t>
            </a:r>
            <a:r>
              <a:rPr lang="sk-SK" sz="1300" b="1" dirty="0" err="1">
                <a:solidFill>
                  <a:srgbClr val="FFFFFF"/>
                </a:solidFill>
              </a:rPr>
              <a:t>ostale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informacije</a:t>
            </a:r>
            <a:r>
              <a:rPr lang="sk-SK" sz="1300" b="1" dirty="0">
                <a:solidFill>
                  <a:srgbClr val="FFFFFF"/>
                </a:solidFill>
              </a:rPr>
              <a:t> o </a:t>
            </a:r>
            <a:r>
              <a:rPr lang="sk-SK" sz="1300" b="1" dirty="0" err="1">
                <a:solidFill>
                  <a:srgbClr val="FFFFFF"/>
                </a:solidFill>
              </a:rPr>
              <a:t>Združenju</a:t>
            </a:r>
            <a:r>
              <a:rPr lang="sk-SK" sz="1300" b="1" dirty="0">
                <a:solidFill>
                  <a:srgbClr val="FFFFFF"/>
                </a:solidFill>
              </a:rPr>
              <a:t> SLO/SLO </a:t>
            </a:r>
            <a:r>
              <a:rPr lang="sk-SK" sz="1300" b="1" dirty="0" err="1">
                <a:solidFill>
                  <a:srgbClr val="FFFFFF"/>
                </a:solidFill>
              </a:rPr>
              <a:t>se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nahajajo</a:t>
            </a:r>
            <a:r>
              <a:rPr lang="sk-SK" sz="1300" b="1" dirty="0">
                <a:solidFill>
                  <a:srgbClr val="FFFFFF"/>
                </a:solidFill>
              </a:rPr>
              <a:t> na </a:t>
            </a:r>
            <a:r>
              <a:rPr lang="sk-SK" sz="1300" b="1" dirty="0" err="1">
                <a:solidFill>
                  <a:srgbClr val="FFFFFF"/>
                </a:solidFill>
              </a:rPr>
              <a:t>spletni</a:t>
            </a:r>
            <a:r>
              <a:rPr lang="sk-SK" sz="1300" b="1" dirty="0">
                <a:solidFill>
                  <a:srgbClr val="FFFFFF"/>
                </a:solidFill>
              </a:rPr>
              <a:t> </a:t>
            </a:r>
            <a:r>
              <a:rPr lang="sk-SK" sz="1300" b="1" dirty="0" err="1">
                <a:solidFill>
                  <a:srgbClr val="FFFFFF"/>
                </a:solidFill>
              </a:rPr>
              <a:t>strani</a:t>
            </a:r>
            <a:r>
              <a:rPr lang="sk-SK" sz="1300" b="1" dirty="0">
                <a:solidFill>
                  <a:srgbClr val="FFFFFF"/>
                </a:solidFill>
              </a:rPr>
              <a:t> : </a:t>
            </a:r>
            <a:r>
              <a:rPr lang="sk-SK" sz="1300" b="1" dirty="0">
                <a:solidFill>
                  <a:srgbClr val="00B0F0"/>
                </a:solidFill>
                <a:hlinkClick r:id="rId4"/>
              </a:rPr>
              <a:t>www.slo-slo.eu</a:t>
            </a:r>
            <a:endParaRPr lang="sk-SK" sz="1300" b="1" dirty="0">
              <a:solidFill>
                <a:srgbClr val="00B0F0"/>
              </a:solidFill>
            </a:endParaRPr>
          </a:p>
          <a:p>
            <a:pPr marL="182563" lvl="0" indent="-182563">
              <a:buClr>
                <a:schemeClr val="accent1"/>
              </a:buClr>
              <a:buSzPct val="80000"/>
            </a:pPr>
            <a:r>
              <a:rPr lang="sk-SK" sz="1300" b="1" dirty="0">
                <a:solidFill>
                  <a:srgbClr val="FFFFFF"/>
                </a:solidFill>
              </a:rPr>
              <a:t>     </a:t>
            </a:r>
            <a:r>
              <a:rPr lang="sk-SK" sz="1300" b="1" dirty="0" err="1">
                <a:solidFill>
                  <a:srgbClr val="FFFFFF"/>
                </a:solidFill>
              </a:rPr>
              <a:t>ina</a:t>
            </a:r>
            <a:r>
              <a:rPr lang="sk-SK" sz="1300" b="1" dirty="0">
                <a:solidFill>
                  <a:srgbClr val="FFFFFF"/>
                </a:solidFill>
              </a:rPr>
              <a:t>  </a:t>
            </a:r>
            <a:r>
              <a:rPr lang="sk-SK" sz="1300" b="1" dirty="0">
                <a:solidFill>
                  <a:srgbClr val="FFFFFF"/>
                </a:solidFill>
                <a:hlinkClick r:id="rId5"/>
              </a:rPr>
              <a:t>http://www.bratislava.embassy.si/index.php?id=3544&amp;L=1</a:t>
            </a:r>
            <a:endParaRPr lang="sk-SK" sz="1300" b="1" dirty="0">
              <a:solidFill>
                <a:srgbClr val="FFFFFF"/>
              </a:solidFill>
            </a:endParaRPr>
          </a:p>
          <a:p>
            <a:pPr marL="182563" lvl="0" indent="-182563">
              <a:buClr>
                <a:schemeClr val="accent1"/>
              </a:buClr>
              <a:buSzPct val="80000"/>
            </a:pPr>
            <a:endParaRPr lang="sk-SK" sz="1300" b="1" dirty="0">
              <a:solidFill>
                <a:srgbClr val="FFFFFF"/>
              </a:solidFill>
            </a:endParaRPr>
          </a:p>
          <a:p>
            <a:pPr marL="182563" lvl="0" indent="-182563">
              <a:spcBef>
                <a:spcPts val="12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endParaRPr kumimoji="0" lang="sk-SK" sz="13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Skupina 233"/>
          <p:cNvGrpSpPr/>
          <p:nvPr/>
        </p:nvGrpSpPr>
        <p:grpSpPr>
          <a:xfrm>
            <a:off x="6247234" y="4444716"/>
            <a:ext cx="2799556" cy="2318033"/>
            <a:chOff x="6164933" y="4444716"/>
            <a:chExt cx="2799556" cy="2318033"/>
          </a:xfrm>
        </p:grpSpPr>
        <p:sp>
          <p:nvSpPr>
            <p:cNvPr id="1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6164933" y="5196015"/>
              <a:ext cx="1803932" cy="150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7621721" y="4449806"/>
              <a:ext cx="1337679" cy="1809023"/>
            </a:xfrm>
            <a:custGeom>
              <a:avLst/>
              <a:gdLst/>
              <a:ahLst/>
              <a:cxnLst>
                <a:cxn ang="0">
                  <a:pos x="632" y="116"/>
                </a:cxn>
                <a:cxn ang="0">
                  <a:pos x="523" y="186"/>
                </a:cxn>
                <a:cxn ang="0">
                  <a:pos x="481" y="79"/>
                </a:cxn>
                <a:cxn ang="0">
                  <a:pos x="484" y="212"/>
                </a:cxn>
                <a:cxn ang="0">
                  <a:pos x="426" y="335"/>
                </a:cxn>
                <a:cxn ang="0">
                  <a:pos x="351" y="435"/>
                </a:cxn>
                <a:cxn ang="0">
                  <a:pos x="345" y="519"/>
                </a:cxn>
                <a:cxn ang="0">
                  <a:pos x="155" y="304"/>
                </a:cxn>
                <a:cxn ang="0">
                  <a:pos x="388" y="228"/>
                </a:cxn>
                <a:cxn ang="0">
                  <a:pos x="99" y="211"/>
                </a:cxn>
                <a:cxn ang="0">
                  <a:pos x="28" y="205"/>
                </a:cxn>
                <a:cxn ang="0">
                  <a:pos x="44" y="315"/>
                </a:cxn>
                <a:cxn ang="0">
                  <a:pos x="94" y="492"/>
                </a:cxn>
                <a:cxn ang="0">
                  <a:pos x="139" y="637"/>
                </a:cxn>
                <a:cxn ang="0">
                  <a:pos x="83" y="738"/>
                </a:cxn>
                <a:cxn ang="0">
                  <a:pos x="132" y="760"/>
                </a:cxn>
                <a:cxn ang="0">
                  <a:pos x="122" y="775"/>
                </a:cxn>
                <a:cxn ang="0">
                  <a:pos x="99" y="833"/>
                </a:cxn>
                <a:cxn ang="0">
                  <a:pos x="109" y="905"/>
                </a:cxn>
                <a:cxn ang="0">
                  <a:pos x="146" y="993"/>
                </a:cxn>
                <a:cxn ang="0">
                  <a:pos x="111" y="1056"/>
                </a:cxn>
                <a:cxn ang="0">
                  <a:pos x="63" y="1134"/>
                </a:cxn>
                <a:cxn ang="0">
                  <a:pos x="32" y="1212"/>
                </a:cxn>
                <a:cxn ang="0">
                  <a:pos x="60" y="1341"/>
                </a:cxn>
                <a:cxn ang="0">
                  <a:pos x="18" y="1505"/>
                </a:cxn>
                <a:cxn ang="0">
                  <a:pos x="110" y="1489"/>
                </a:cxn>
                <a:cxn ang="0">
                  <a:pos x="201" y="1475"/>
                </a:cxn>
                <a:cxn ang="0">
                  <a:pos x="257" y="1581"/>
                </a:cxn>
                <a:cxn ang="0">
                  <a:pos x="352" y="1609"/>
                </a:cxn>
                <a:cxn ang="0">
                  <a:pos x="363" y="1578"/>
                </a:cxn>
                <a:cxn ang="0">
                  <a:pos x="381" y="1523"/>
                </a:cxn>
                <a:cxn ang="0">
                  <a:pos x="409" y="1545"/>
                </a:cxn>
                <a:cxn ang="0">
                  <a:pos x="436" y="1574"/>
                </a:cxn>
                <a:cxn ang="0">
                  <a:pos x="472" y="1616"/>
                </a:cxn>
                <a:cxn ang="0">
                  <a:pos x="522" y="1615"/>
                </a:cxn>
                <a:cxn ang="0">
                  <a:pos x="588" y="1567"/>
                </a:cxn>
                <a:cxn ang="0">
                  <a:pos x="522" y="1558"/>
                </a:cxn>
                <a:cxn ang="0">
                  <a:pos x="481" y="1519"/>
                </a:cxn>
                <a:cxn ang="0">
                  <a:pos x="685" y="1420"/>
                </a:cxn>
                <a:cxn ang="0">
                  <a:pos x="639" y="1512"/>
                </a:cxn>
                <a:cxn ang="0">
                  <a:pos x="599" y="1590"/>
                </a:cxn>
                <a:cxn ang="0">
                  <a:pos x="855" y="1632"/>
                </a:cxn>
                <a:cxn ang="0">
                  <a:pos x="968" y="1670"/>
                </a:cxn>
                <a:cxn ang="0">
                  <a:pos x="1133" y="1751"/>
                </a:cxn>
                <a:cxn ang="0">
                  <a:pos x="1227" y="1756"/>
                </a:cxn>
                <a:cxn ang="0">
                  <a:pos x="1287" y="1661"/>
                </a:cxn>
                <a:cxn ang="0">
                  <a:pos x="1147" y="1494"/>
                </a:cxn>
                <a:cxn ang="0">
                  <a:pos x="1096" y="1334"/>
                </a:cxn>
                <a:cxn ang="0">
                  <a:pos x="1089" y="1341"/>
                </a:cxn>
                <a:cxn ang="0">
                  <a:pos x="1128" y="1491"/>
                </a:cxn>
                <a:cxn ang="0">
                  <a:pos x="1107" y="1473"/>
                </a:cxn>
                <a:cxn ang="0">
                  <a:pos x="1082" y="1381"/>
                </a:cxn>
                <a:cxn ang="0">
                  <a:pos x="1110" y="1287"/>
                </a:cxn>
                <a:cxn ang="0">
                  <a:pos x="1166" y="1204"/>
                </a:cxn>
                <a:cxn ang="0">
                  <a:pos x="1224" y="994"/>
                </a:cxn>
                <a:cxn ang="0">
                  <a:pos x="880" y="532"/>
                </a:cxn>
                <a:cxn ang="0">
                  <a:pos x="758" y="37"/>
                </a:cxn>
              </a:cxnLst>
              <a:rect l="0" t="0" r="r" b="b"/>
              <a:pathLst>
                <a:path w="1314" h="1777">
                  <a:moveTo>
                    <a:pt x="758" y="37"/>
                  </a:moveTo>
                  <a:lnTo>
                    <a:pt x="676" y="0"/>
                  </a:lnTo>
                  <a:lnTo>
                    <a:pt x="658" y="75"/>
                  </a:lnTo>
                  <a:lnTo>
                    <a:pt x="612" y="67"/>
                  </a:lnTo>
                  <a:lnTo>
                    <a:pt x="632" y="83"/>
                  </a:lnTo>
                  <a:lnTo>
                    <a:pt x="661" y="93"/>
                  </a:lnTo>
                  <a:lnTo>
                    <a:pt x="632" y="116"/>
                  </a:lnTo>
                  <a:lnTo>
                    <a:pt x="648" y="193"/>
                  </a:lnTo>
                  <a:lnTo>
                    <a:pt x="628" y="217"/>
                  </a:lnTo>
                  <a:lnTo>
                    <a:pt x="598" y="230"/>
                  </a:lnTo>
                  <a:lnTo>
                    <a:pt x="569" y="228"/>
                  </a:lnTo>
                  <a:lnTo>
                    <a:pt x="552" y="211"/>
                  </a:lnTo>
                  <a:lnTo>
                    <a:pt x="537" y="203"/>
                  </a:lnTo>
                  <a:lnTo>
                    <a:pt x="523" y="186"/>
                  </a:lnTo>
                  <a:lnTo>
                    <a:pt x="525" y="161"/>
                  </a:lnTo>
                  <a:lnTo>
                    <a:pt x="509" y="144"/>
                  </a:lnTo>
                  <a:lnTo>
                    <a:pt x="545" y="129"/>
                  </a:lnTo>
                  <a:lnTo>
                    <a:pt x="549" y="104"/>
                  </a:lnTo>
                  <a:lnTo>
                    <a:pt x="535" y="73"/>
                  </a:lnTo>
                  <a:lnTo>
                    <a:pt x="501" y="65"/>
                  </a:lnTo>
                  <a:lnTo>
                    <a:pt x="481" y="79"/>
                  </a:lnTo>
                  <a:lnTo>
                    <a:pt x="437" y="89"/>
                  </a:lnTo>
                  <a:lnTo>
                    <a:pt x="413" y="89"/>
                  </a:lnTo>
                  <a:lnTo>
                    <a:pt x="439" y="109"/>
                  </a:lnTo>
                  <a:lnTo>
                    <a:pt x="460" y="134"/>
                  </a:lnTo>
                  <a:lnTo>
                    <a:pt x="473" y="153"/>
                  </a:lnTo>
                  <a:lnTo>
                    <a:pt x="483" y="181"/>
                  </a:lnTo>
                  <a:lnTo>
                    <a:pt x="484" y="212"/>
                  </a:lnTo>
                  <a:lnTo>
                    <a:pt x="502" y="225"/>
                  </a:lnTo>
                  <a:lnTo>
                    <a:pt x="530" y="280"/>
                  </a:lnTo>
                  <a:lnTo>
                    <a:pt x="507" y="269"/>
                  </a:lnTo>
                  <a:lnTo>
                    <a:pt x="478" y="260"/>
                  </a:lnTo>
                  <a:lnTo>
                    <a:pt x="454" y="249"/>
                  </a:lnTo>
                  <a:lnTo>
                    <a:pt x="450" y="296"/>
                  </a:lnTo>
                  <a:lnTo>
                    <a:pt x="426" y="335"/>
                  </a:lnTo>
                  <a:lnTo>
                    <a:pt x="407" y="353"/>
                  </a:lnTo>
                  <a:lnTo>
                    <a:pt x="462" y="418"/>
                  </a:lnTo>
                  <a:lnTo>
                    <a:pt x="455" y="439"/>
                  </a:lnTo>
                  <a:lnTo>
                    <a:pt x="429" y="449"/>
                  </a:lnTo>
                  <a:lnTo>
                    <a:pt x="390" y="442"/>
                  </a:lnTo>
                  <a:lnTo>
                    <a:pt x="373" y="439"/>
                  </a:lnTo>
                  <a:lnTo>
                    <a:pt x="351" y="435"/>
                  </a:lnTo>
                  <a:lnTo>
                    <a:pt x="338" y="450"/>
                  </a:lnTo>
                  <a:lnTo>
                    <a:pt x="347" y="468"/>
                  </a:lnTo>
                  <a:lnTo>
                    <a:pt x="364" y="477"/>
                  </a:lnTo>
                  <a:lnTo>
                    <a:pt x="400" y="470"/>
                  </a:lnTo>
                  <a:lnTo>
                    <a:pt x="417" y="520"/>
                  </a:lnTo>
                  <a:lnTo>
                    <a:pt x="387" y="530"/>
                  </a:lnTo>
                  <a:lnTo>
                    <a:pt x="345" y="519"/>
                  </a:lnTo>
                  <a:lnTo>
                    <a:pt x="298" y="501"/>
                  </a:lnTo>
                  <a:lnTo>
                    <a:pt x="280" y="482"/>
                  </a:lnTo>
                  <a:lnTo>
                    <a:pt x="249" y="396"/>
                  </a:lnTo>
                  <a:lnTo>
                    <a:pt x="228" y="372"/>
                  </a:lnTo>
                  <a:lnTo>
                    <a:pt x="190" y="350"/>
                  </a:lnTo>
                  <a:lnTo>
                    <a:pt x="169" y="327"/>
                  </a:lnTo>
                  <a:lnTo>
                    <a:pt x="155" y="304"/>
                  </a:lnTo>
                  <a:lnTo>
                    <a:pt x="244" y="333"/>
                  </a:lnTo>
                  <a:lnTo>
                    <a:pt x="310" y="334"/>
                  </a:lnTo>
                  <a:lnTo>
                    <a:pt x="352" y="323"/>
                  </a:lnTo>
                  <a:lnTo>
                    <a:pt x="369" y="311"/>
                  </a:lnTo>
                  <a:lnTo>
                    <a:pt x="383" y="283"/>
                  </a:lnTo>
                  <a:lnTo>
                    <a:pt x="390" y="260"/>
                  </a:lnTo>
                  <a:lnTo>
                    <a:pt x="388" y="228"/>
                  </a:lnTo>
                  <a:lnTo>
                    <a:pt x="349" y="210"/>
                  </a:lnTo>
                  <a:lnTo>
                    <a:pt x="333" y="219"/>
                  </a:lnTo>
                  <a:lnTo>
                    <a:pt x="268" y="186"/>
                  </a:lnTo>
                  <a:lnTo>
                    <a:pt x="213" y="190"/>
                  </a:lnTo>
                  <a:lnTo>
                    <a:pt x="135" y="202"/>
                  </a:lnTo>
                  <a:lnTo>
                    <a:pt x="111" y="210"/>
                  </a:lnTo>
                  <a:lnTo>
                    <a:pt x="99" y="211"/>
                  </a:lnTo>
                  <a:lnTo>
                    <a:pt x="83" y="199"/>
                  </a:lnTo>
                  <a:lnTo>
                    <a:pt x="91" y="169"/>
                  </a:lnTo>
                  <a:lnTo>
                    <a:pt x="74" y="170"/>
                  </a:lnTo>
                  <a:lnTo>
                    <a:pt x="65" y="188"/>
                  </a:lnTo>
                  <a:lnTo>
                    <a:pt x="48" y="187"/>
                  </a:lnTo>
                  <a:lnTo>
                    <a:pt x="35" y="192"/>
                  </a:lnTo>
                  <a:lnTo>
                    <a:pt x="28" y="205"/>
                  </a:lnTo>
                  <a:lnTo>
                    <a:pt x="11" y="223"/>
                  </a:lnTo>
                  <a:lnTo>
                    <a:pt x="10" y="250"/>
                  </a:lnTo>
                  <a:lnTo>
                    <a:pt x="7" y="261"/>
                  </a:lnTo>
                  <a:lnTo>
                    <a:pt x="8" y="277"/>
                  </a:lnTo>
                  <a:lnTo>
                    <a:pt x="28" y="288"/>
                  </a:lnTo>
                  <a:lnTo>
                    <a:pt x="31" y="300"/>
                  </a:lnTo>
                  <a:lnTo>
                    <a:pt x="44" y="315"/>
                  </a:lnTo>
                  <a:lnTo>
                    <a:pt x="49" y="326"/>
                  </a:lnTo>
                  <a:lnTo>
                    <a:pt x="51" y="343"/>
                  </a:lnTo>
                  <a:lnTo>
                    <a:pt x="50" y="360"/>
                  </a:lnTo>
                  <a:lnTo>
                    <a:pt x="59" y="389"/>
                  </a:lnTo>
                  <a:lnTo>
                    <a:pt x="75" y="415"/>
                  </a:lnTo>
                  <a:lnTo>
                    <a:pt x="75" y="457"/>
                  </a:lnTo>
                  <a:lnTo>
                    <a:pt x="94" y="492"/>
                  </a:lnTo>
                  <a:lnTo>
                    <a:pt x="99" y="526"/>
                  </a:lnTo>
                  <a:lnTo>
                    <a:pt x="107" y="541"/>
                  </a:lnTo>
                  <a:lnTo>
                    <a:pt x="135" y="560"/>
                  </a:lnTo>
                  <a:lnTo>
                    <a:pt x="146" y="580"/>
                  </a:lnTo>
                  <a:lnTo>
                    <a:pt x="148" y="598"/>
                  </a:lnTo>
                  <a:lnTo>
                    <a:pt x="142" y="630"/>
                  </a:lnTo>
                  <a:lnTo>
                    <a:pt x="139" y="637"/>
                  </a:lnTo>
                  <a:lnTo>
                    <a:pt x="143" y="645"/>
                  </a:lnTo>
                  <a:lnTo>
                    <a:pt x="135" y="662"/>
                  </a:lnTo>
                  <a:lnTo>
                    <a:pt x="120" y="671"/>
                  </a:lnTo>
                  <a:lnTo>
                    <a:pt x="117" y="681"/>
                  </a:lnTo>
                  <a:lnTo>
                    <a:pt x="101" y="710"/>
                  </a:lnTo>
                  <a:lnTo>
                    <a:pt x="84" y="721"/>
                  </a:lnTo>
                  <a:lnTo>
                    <a:pt x="83" y="738"/>
                  </a:lnTo>
                  <a:lnTo>
                    <a:pt x="94" y="735"/>
                  </a:lnTo>
                  <a:lnTo>
                    <a:pt x="102" y="725"/>
                  </a:lnTo>
                  <a:lnTo>
                    <a:pt x="109" y="726"/>
                  </a:lnTo>
                  <a:lnTo>
                    <a:pt x="114" y="736"/>
                  </a:lnTo>
                  <a:lnTo>
                    <a:pt x="103" y="745"/>
                  </a:lnTo>
                  <a:lnTo>
                    <a:pt x="122" y="761"/>
                  </a:lnTo>
                  <a:lnTo>
                    <a:pt x="132" y="760"/>
                  </a:lnTo>
                  <a:lnTo>
                    <a:pt x="145" y="767"/>
                  </a:lnTo>
                  <a:lnTo>
                    <a:pt x="162" y="780"/>
                  </a:lnTo>
                  <a:lnTo>
                    <a:pt x="170" y="797"/>
                  </a:lnTo>
                  <a:lnTo>
                    <a:pt x="170" y="797"/>
                  </a:lnTo>
                  <a:lnTo>
                    <a:pt x="147" y="782"/>
                  </a:lnTo>
                  <a:lnTo>
                    <a:pt x="135" y="775"/>
                  </a:lnTo>
                  <a:lnTo>
                    <a:pt x="122" y="775"/>
                  </a:lnTo>
                  <a:lnTo>
                    <a:pt x="124" y="783"/>
                  </a:lnTo>
                  <a:lnTo>
                    <a:pt x="113" y="780"/>
                  </a:lnTo>
                  <a:lnTo>
                    <a:pt x="101" y="781"/>
                  </a:lnTo>
                  <a:lnTo>
                    <a:pt x="104" y="796"/>
                  </a:lnTo>
                  <a:lnTo>
                    <a:pt x="108" y="806"/>
                  </a:lnTo>
                  <a:lnTo>
                    <a:pt x="105" y="827"/>
                  </a:lnTo>
                  <a:lnTo>
                    <a:pt x="99" y="833"/>
                  </a:lnTo>
                  <a:lnTo>
                    <a:pt x="81" y="835"/>
                  </a:lnTo>
                  <a:lnTo>
                    <a:pt x="79" y="847"/>
                  </a:lnTo>
                  <a:lnTo>
                    <a:pt x="90" y="858"/>
                  </a:lnTo>
                  <a:lnTo>
                    <a:pt x="98" y="879"/>
                  </a:lnTo>
                  <a:lnTo>
                    <a:pt x="113" y="887"/>
                  </a:lnTo>
                  <a:lnTo>
                    <a:pt x="114" y="898"/>
                  </a:lnTo>
                  <a:lnTo>
                    <a:pt x="109" y="905"/>
                  </a:lnTo>
                  <a:lnTo>
                    <a:pt x="111" y="912"/>
                  </a:lnTo>
                  <a:lnTo>
                    <a:pt x="117" y="918"/>
                  </a:lnTo>
                  <a:lnTo>
                    <a:pt x="130" y="943"/>
                  </a:lnTo>
                  <a:lnTo>
                    <a:pt x="141" y="953"/>
                  </a:lnTo>
                  <a:lnTo>
                    <a:pt x="149" y="956"/>
                  </a:lnTo>
                  <a:lnTo>
                    <a:pt x="155" y="979"/>
                  </a:lnTo>
                  <a:lnTo>
                    <a:pt x="146" y="993"/>
                  </a:lnTo>
                  <a:lnTo>
                    <a:pt x="132" y="1008"/>
                  </a:lnTo>
                  <a:lnTo>
                    <a:pt x="127" y="1019"/>
                  </a:lnTo>
                  <a:lnTo>
                    <a:pt x="120" y="1023"/>
                  </a:lnTo>
                  <a:lnTo>
                    <a:pt x="108" y="1023"/>
                  </a:lnTo>
                  <a:lnTo>
                    <a:pt x="104" y="1030"/>
                  </a:lnTo>
                  <a:lnTo>
                    <a:pt x="107" y="1034"/>
                  </a:lnTo>
                  <a:lnTo>
                    <a:pt x="111" y="1056"/>
                  </a:lnTo>
                  <a:lnTo>
                    <a:pt x="100" y="1058"/>
                  </a:lnTo>
                  <a:lnTo>
                    <a:pt x="91" y="1068"/>
                  </a:lnTo>
                  <a:lnTo>
                    <a:pt x="90" y="1082"/>
                  </a:lnTo>
                  <a:lnTo>
                    <a:pt x="87" y="1094"/>
                  </a:lnTo>
                  <a:lnTo>
                    <a:pt x="86" y="1129"/>
                  </a:lnTo>
                  <a:lnTo>
                    <a:pt x="73" y="1129"/>
                  </a:lnTo>
                  <a:lnTo>
                    <a:pt x="63" y="1134"/>
                  </a:lnTo>
                  <a:lnTo>
                    <a:pt x="56" y="1146"/>
                  </a:lnTo>
                  <a:lnTo>
                    <a:pt x="45" y="1154"/>
                  </a:lnTo>
                  <a:lnTo>
                    <a:pt x="32" y="1148"/>
                  </a:lnTo>
                  <a:lnTo>
                    <a:pt x="18" y="1151"/>
                  </a:lnTo>
                  <a:lnTo>
                    <a:pt x="18" y="1167"/>
                  </a:lnTo>
                  <a:lnTo>
                    <a:pt x="26" y="1184"/>
                  </a:lnTo>
                  <a:lnTo>
                    <a:pt x="32" y="1212"/>
                  </a:lnTo>
                  <a:lnTo>
                    <a:pt x="14" y="1241"/>
                  </a:lnTo>
                  <a:lnTo>
                    <a:pt x="24" y="1252"/>
                  </a:lnTo>
                  <a:lnTo>
                    <a:pt x="22" y="1270"/>
                  </a:lnTo>
                  <a:lnTo>
                    <a:pt x="24" y="1287"/>
                  </a:lnTo>
                  <a:lnTo>
                    <a:pt x="34" y="1294"/>
                  </a:lnTo>
                  <a:lnTo>
                    <a:pt x="48" y="1313"/>
                  </a:lnTo>
                  <a:lnTo>
                    <a:pt x="60" y="1341"/>
                  </a:lnTo>
                  <a:lnTo>
                    <a:pt x="59" y="1359"/>
                  </a:lnTo>
                  <a:lnTo>
                    <a:pt x="16" y="1404"/>
                  </a:lnTo>
                  <a:lnTo>
                    <a:pt x="29" y="1435"/>
                  </a:lnTo>
                  <a:lnTo>
                    <a:pt x="10" y="1458"/>
                  </a:lnTo>
                  <a:lnTo>
                    <a:pt x="0" y="1468"/>
                  </a:lnTo>
                  <a:lnTo>
                    <a:pt x="1" y="1482"/>
                  </a:lnTo>
                  <a:lnTo>
                    <a:pt x="18" y="1505"/>
                  </a:lnTo>
                  <a:lnTo>
                    <a:pt x="36" y="1504"/>
                  </a:lnTo>
                  <a:lnTo>
                    <a:pt x="44" y="1507"/>
                  </a:lnTo>
                  <a:lnTo>
                    <a:pt x="57" y="1497"/>
                  </a:lnTo>
                  <a:lnTo>
                    <a:pt x="70" y="1494"/>
                  </a:lnTo>
                  <a:lnTo>
                    <a:pt x="80" y="1499"/>
                  </a:lnTo>
                  <a:lnTo>
                    <a:pt x="94" y="1497"/>
                  </a:lnTo>
                  <a:lnTo>
                    <a:pt x="110" y="1489"/>
                  </a:lnTo>
                  <a:lnTo>
                    <a:pt x="120" y="1491"/>
                  </a:lnTo>
                  <a:lnTo>
                    <a:pt x="130" y="1498"/>
                  </a:lnTo>
                  <a:lnTo>
                    <a:pt x="143" y="1498"/>
                  </a:lnTo>
                  <a:lnTo>
                    <a:pt x="156" y="1486"/>
                  </a:lnTo>
                  <a:lnTo>
                    <a:pt x="178" y="1483"/>
                  </a:lnTo>
                  <a:lnTo>
                    <a:pt x="186" y="1473"/>
                  </a:lnTo>
                  <a:lnTo>
                    <a:pt x="201" y="1475"/>
                  </a:lnTo>
                  <a:lnTo>
                    <a:pt x="213" y="1497"/>
                  </a:lnTo>
                  <a:lnTo>
                    <a:pt x="228" y="1507"/>
                  </a:lnTo>
                  <a:lnTo>
                    <a:pt x="237" y="1526"/>
                  </a:lnTo>
                  <a:lnTo>
                    <a:pt x="251" y="1539"/>
                  </a:lnTo>
                  <a:lnTo>
                    <a:pt x="257" y="1551"/>
                  </a:lnTo>
                  <a:lnTo>
                    <a:pt x="256" y="1568"/>
                  </a:lnTo>
                  <a:lnTo>
                    <a:pt x="257" y="1581"/>
                  </a:lnTo>
                  <a:lnTo>
                    <a:pt x="268" y="1594"/>
                  </a:lnTo>
                  <a:lnTo>
                    <a:pt x="273" y="1619"/>
                  </a:lnTo>
                  <a:lnTo>
                    <a:pt x="282" y="1622"/>
                  </a:lnTo>
                  <a:lnTo>
                    <a:pt x="298" y="1623"/>
                  </a:lnTo>
                  <a:lnTo>
                    <a:pt x="319" y="1617"/>
                  </a:lnTo>
                  <a:lnTo>
                    <a:pt x="339" y="1620"/>
                  </a:lnTo>
                  <a:lnTo>
                    <a:pt x="352" y="1609"/>
                  </a:lnTo>
                  <a:lnTo>
                    <a:pt x="336" y="1599"/>
                  </a:lnTo>
                  <a:lnTo>
                    <a:pt x="329" y="1578"/>
                  </a:lnTo>
                  <a:lnTo>
                    <a:pt x="346" y="1596"/>
                  </a:lnTo>
                  <a:lnTo>
                    <a:pt x="351" y="1592"/>
                  </a:lnTo>
                  <a:lnTo>
                    <a:pt x="340" y="1581"/>
                  </a:lnTo>
                  <a:lnTo>
                    <a:pt x="353" y="1586"/>
                  </a:lnTo>
                  <a:lnTo>
                    <a:pt x="363" y="1578"/>
                  </a:lnTo>
                  <a:lnTo>
                    <a:pt x="367" y="1567"/>
                  </a:lnTo>
                  <a:lnTo>
                    <a:pt x="361" y="1558"/>
                  </a:lnTo>
                  <a:lnTo>
                    <a:pt x="348" y="1551"/>
                  </a:lnTo>
                  <a:lnTo>
                    <a:pt x="365" y="1551"/>
                  </a:lnTo>
                  <a:lnTo>
                    <a:pt x="364" y="1540"/>
                  </a:lnTo>
                  <a:lnTo>
                    <a:pt x="371" y="1534"/>
                  </a:lnTo>
                  <a:lnTo>
                    <a:pt x="381" y="1523"/>
                  </a:lnTo>
                  <a:lnTo>
                    <a:pt x="386" y="1522"/>
                  </a:lnTo>
                  <a:lnTo>
                    <a:pt x="396" y="1520"/>
                  </a:lnTo>
                  <a:lnTo>
                    <a:pt x="405" y="1530"/>
                  </a:lnTo>
                  <a:lnTo>
                    <a:pt x="388" y="1538"/>
                  </a:lnTo>
                  <a:lnTo>
                    <a:pt x="388" y="1545"/>
                  </a:lnTo>
                  <a:lnTo>
                    <a:pt x="407" y="1550"/>
                  </a:lnTo>
                  <a:lnTo>
                    <a:pt x="409" y="1545"/>
                  </a:lnTo>
                  <a:lnTo>
                    <a:pt x="419" y="1547"/>
                  </a:lnTo>
                  <a:lnTo>
                    <a:pt x="430" y="1542"/>
                  </a:lnTo>
                  <a:lnTo>
                    <a:pt x="444" y="1539"/>
                  </a:lnTo>
                  <a:lnTo>
                    <a:pt x="453" y="1535"/>
                  </a:lnTo>
                  <a:lnTo>
                    <a:pt x="456" y="1545"/>
                  </a:lnTo>
                  <a:lnTo>
                    <a:pt x="440" y="1559"/>
                  </a:lnTo>
                  <a:lnTo>
                    <a:pt x="436" y="1574"/>
                  </a:lnTo>
                  <a:lnTo>
                    <a:pt x="430" y="1585"/>
                  </a:lnTo>
                  <a:lnTo>
                    <a:pt x="429" y="1600"/>
                  </a:lnTo>
                  <a:lnTo>
                    <a:pt x="443" y="1604"/>
                  </a:lnTo>
                  <a:lnTo>
                    <a:pt x="452" y="1604"/>
                  </a:lnTo>
                  <a:lnTo>
                    <a:pt x="461" y="1604"/>
                  </a:lnTo>
                  <a:lnTo>
                    <a:pt x="467" y="1605"/>
                  </a:lnTo>
                  <a:lnTo>
                    <a:pt x="472" y="1616"/>
                  </a:lnTo>
                  <a:lnTo>
                    <a:pt x="477" y="1626"/>
                  </a:lnTo>
                  <a:lnTo>
                    <a:pt x="475" y="1649"/>
                  </a:lnTo>
                  <a:lnTo>
                    <a:pt x="493" y="1656"/>
                  </a:lnTo>
                  <a:lnTo>
                    <a:pt x="499" y="1649"/>
                  </a:lnTo>
                  <a:lnTo>
                    <a:pt x="506" y="1637"/>
                  </a:lnTo>
                  <a:lnTo>
                    <a:pt x="511" y="1622"/>
                  </a:lnTo>
                  <a:lnTo>
                    <a:pt x="522" y="1615"/>
                  </a:lnTo>
                  <a:lnTo>
                    <a:pt x="533" y="1605"/>
                  </a:lnTo>
                  <a:lnTo>
                    <a:pt x="539" y="1591"/>
                  </a:lnTo>
                  <a:lnTo>
                    <a:pt x="547" y="1593"/>
                  </a:lnTo>
                  <a:lnTo>
                    <a:pt x="553" y="1596"/>
                  </a:lnTo>
                  <a:lnTo>
                    <a:pt x="566" y="1597"/>
                  </a:lnTo>
                  <a:lnTo>
                    <a:pt x="581" y="1588"/>
                  </a:lnTo>
                  <a:lnTo>
                    <a:pt x="588" y="1567"/>
                  </a:lnTo>
                  <a:lnTo>
                    <a:pt x="573" y="1568"/>
                  </a:lnTo>
                  <a:lnTo>
                    <a:pt x="563" y="1575"/>
                  </a:lnTo>
                  <a:lnTo>
                    <a:pt x="557" y="1568"/>
                  </a:lnTo>
                  <a:lnTo>
                    <a:pt x="549" y="1576"/>
                  </a:lnTo>
                  <a:lnTo>
                    <a:pt x="537" y="1577"/>
                  </a:lnTo>
                  <a:lnTo>
                    <a:pt x="526" y="1573"/>
                  </a:lnTo>
                  <a:lnTo>
                    <a:pt x="522" y="1558"/>
                  </a:lnTo>
                  <a:lnTo>
                    <a:pt x="512" y="1548"/>
                  </a:lnTo>
                  <a:lnTo>
                    <a:pt x="505" y="1543"/>
                  </a:lnTo>
                  <a:lnTo>
                    <a:pt x="500" y="1540"/>
                  </a:lnTo>
                  <a:lnTo>
                    <a:pt x="493" y="1536"/>
                  </a:lnTo>
                  <a:lnTo>
                    <a:pt x="475" y="1535"/>
                  </a:lnTo>
                  <a:lnTo>
                    <a:pt x="460" y="1523"/>
                  </a:lnTo>
                  <a:lnTo>
                    <a:pt x="481" y="1519"/>
                  </a:lnTo>
                  <a:lnTo>
                    <a:pt x="499" y="1513"/>
                  </a:lnTo>
                  <a:lnTo>
                    <a:pt x="511" y="1498"/>
                  </a:lnTo>
                  <a:lnTo>
                    <a:pt x="557" y="1473"/>
                  </a:lnTo>
                  <a:lnTo>
                    <a:pt x="584" y="1451"/>
                  </a:lnTo>
                  <a:lnTo>
                    <a:pt x="628" y="1435"/>
                  </a:lnTo>
                  <a:lnTo>
                    <a:pt x="662" y="1421"/>
                  </a:lnTo>
                  <a:lnTo>
                    <a:pt x="685" y="1420"/>
                  </a:lnTo>
                  <a:lnTo>
                    <a:pt x="658" y="1445"/>
                  </a:lnTo>
                  <a:lnTo>
                    <a:pt x="677" y="1454"/>
                  </a:lnTo>
                  <a:lnTo>
                    <a:pt x="641" y="1461"/>
                  </a:lnTo>
                  <a:lnTo>
                    <a:pt x="643" y="1476"/>
                  </a:lnTo>
                  <a:lnTo>
                    <a:pt x="671" y="1491"/>
                  </a:lnTo>
                  <a:lnTo>
                    <a:pt x="652" y="1493"/>
                  </a:lnTo>
                  <a:lnTo>
                    <a:pt x="639" y="1512"/>
                  </a:lnTo>
                  <a:lnTo>
                    <a:pt x="632" y="1529"/>
                  </a:lnTo>
                  <a:lnTo>
                    <a:pt x="632" y="1556"/>
                  </a:lnTo>
                  <a:lnTo>
                    <a:pt x="620" y="1573"/>
                  </a:lnTo>
                  <a:lnTo>
                    <a:pt x="611" y="1571"/>
                  </a:lnTo>
                  <a:lnTo>
                    <a:pt x="600" y="1569"/>
                  </a:lnTo>
                  <a:lnTo>
                    <a:pt x="608" y="1582"/>
                  </a:lnTo>
                  <a:lnTo>
                    <a:pt x="599" y="1590"/>
                  </a:lnTo>
                  <a:lnTo>
                    <a:pt x="627" y="1597"/>
                  </a:lnTo>
                  <a:lnTo>
                    <a:pt x="649" y="1613"/>
                  </a:lnTo>
                  <a:lnTo>
                    <a:pt x="688" y="1615"/>
                  </a:lnTo>
                  <a:lnTo>
                    <a:pt x="739" y="1616"/>
                  </a:lnTo>
                  <a:lnTo>
                    <a:pt x="772" y="1620"/>
                  </a:lnTo>
                  <a:lnTo>
                    <a:pt x="811" y="1623"/>
                  </a:lnTo>
                  <a:lnTo>
                    <a:pt x="855" y="1632"/>
                  </a:lnTo>
                  <a:lnTo>
                    <a:pt x="875" y="1635"/>
                  </a:lnTo>
                  <a:lnTo>
                    <a:pt x="893" y="1649"/>
                  </a:lnTo>
                  <a:lnTo>
                    <a:pt x="901" y="1667"/>
                  </a:lnTo>
                  <a:lnTo>
                    <a:pt x="905" y="1688"/>
                  </a:lnTo>
                  <a:lnTo>
                    <a:pt x="943" y="1687"/>
                  </a:lnTo>
                  <a:lnTo>
                    <a:pt x="956" y="1668"/>
                  </a:lnTo>
                  <a:lnTo>
                    <a:pt x="968" y="1670"/>
                  </a:lnTo>
                  <a:lnTo>
                    <a:pt x="972" y="1680"/>
                  </a:lnTo>
                  <a:lnTo>
                    <a:pt x="1002" y="1684"/>
                  </a:lnTo>
                  <a:lnTo>
                    <a:pt x="1021" y="1722"/>
                  </a:lnTo>
                  <a:lnTo>
                    <a:pt x="1078" y="1719"/>
                  </a:lnTo>
                  <a:lnTo>
                    <a:pt x="1098" y="1741"/>
                  </a:lnTo>
                  <a:lnTo>
                    <a:pt x="1114" y="1750"/>
                  </a:lnTo>
                  <a:lnTo>
                    <a:pt x="1133" y="1751"/>
                  </a:lnTo>
                  <a:lnTo>
                    <a:pt x="1156" y="1764"/>
                  </a:lnTo>
                  <a:lnTo>
                    <a:pt x="1180" y="1754"/>
                  </a:lnTo>
                  <a:lnTo>
                    <a:pt x="1189" y="1738"/>
                  </a:lnTo>
                  <a:lnTo>
                    <a:pt x="1200" y="1718"/>
                  </a:lnTo>
                  <a:lnTo>
                    <a:pt x="1222" y="1718"/>
                  </a:lnTo>
                  <a:lnTo>
                    <a:pt x="1234" y="1729"/>
                  </a:lnTo>
                  <a:lnTo>
                    <a:pt x="1227" y="1756"/>
                  </a:lnTo>
                  <a:lnTo>
                    <a:pt x="1272" y="1777"/>
                  </a:lnTo>
                  <a:lnTo>
                    <a:pt x="1269" y="1742"/>
                  </a:lnTo>
                  <a:lnTo>
                    <a:pt x="1268" y="1730"/>
                  </a:lnTo>
                  <a:lnTo>
                    <a:pt x="1276" y="1724"/>
                  </a:lnTo>
                  <a:lnTo>
                    <a:pt x="1289" y="1743"/>
                  </a:lnTo>
                  <a:lnTo>
                    <a:pt x="1277" y="1686"/>
                  </a:lnTo>
                  <a:lnTo>
                    <a:pt x="1287" y="1661"/>
                  </a:lnTo>
                  <a:lnTo>
                    <a:pt x="1298" y="1647"/>
                  </a:lnTo>
                  <a:lnTo>
                    <a:pt x="1314" y="1634"/>
                  </a:lnTo>
                  <a:lnTo>
                    <a:pt x="1279" y="1631"/>
                  </a:lnTo>
                  <a:lnTo>
                    <a:pt x="1261" y="1632"/>
                  </a:lnTo>
                  <a:lnTo>
                    <a:pt x="1195" y="1582"/>
                  </a:lnTo>
                  <a:lnTo>
                    <a:pt x="1164" y="1554"/>
                  </a:lnTo>
                  <a:lnTo>
                    <a:pt x="1147" y="1494"/>
                  </a:lnTo>
                  <a:lnTo>
                    <a:pt x="1144" y="1531"/>
                  </a:lnTo>
                  <a:lnTo>
                    <a:pt x="1133" y="1493"/>
                  </a:lnTo>
                  <a:lnTo>
                    <a:pt x="1093" y="1462"/>
                  </a:lnTo>
                  <a:lnTo>
                    <a:pt x="1072" y="1433"/>
                  </a:lnTo>
                  <a:lnTo>
                    <a:pt x="1076" y="1396"/>
                  </a:lnTo>
                  <a:lnTo>
                    <a:pt x="1086" y="1370"/>
                  </a:lnTo>
                  <a:lnTo>
                    <a:pt x="1096" y="1334"/>
                  </a:lnTo>
                  <a:lnTo>
                    <a:pt x="1111" y="1302"/>
                  </a:lnTo>
                  <a:lnTo>
                    <a:pt x="1111" y="1302"/>
                  </a:lnTo>
                  <a:lnTo>
                    <a:pt x="1109" y="1278"/>
                  </a:lnTo>
                  <a:lnTo>
                    <a:pt x="1153" y="1275"/>
                  </a:lnTo>
                  <a:lnTo>
                    <a:pt x="1109" y="1277"/>
                  </a:lnTo>
                  <a:lnTo>
                    <a:pt x="1108" y="1310"/>
                  </a:lnTo>
                  <a:lnTo>
                    <a:pt x="1089" y="1341"/>
                  </a:lnTo>
                  <a:lnTo>
                    <a:pt x="1086" y="1366"/>
                  </a:lnTo>
                  <a:lnTo>
                    <a:pt x="1075" y="1390"/>
                  </a:lnTo>
                  <a:lnTo>
                    <a:pt x="1073" y="1411"/>
                  </a:lnTo>
                  <a:lnTo>
                    <a:pt x="1073" y="1433"/>
                  </a:lnTo>
                  <a:lnTo>
                    <a:pt x="1095" y="1464"/>
                  </a:lnTo>
                  <a:lnTo>
                    <a:pt x="1117" y="1480"/>
                  </a:lnTo>
                  <a:lnTo>
                    <a:pt x="1128" y="1491"/>
                  </a:lnTo>
                  <a:lnTo>
                    <a:pt x="1141" y="1532"/>
                  </a:lnTo>
                  <a:lnTo>
                    <a:pt x="1148" y="1495"/>
                  </a:lnTo>
                  <a:lnTo>
                    <a:pt x="1141" y="1529"/>
                  </a:lnTo>
                  <a:lnTo>
                    <a:pt x="1134" y="1508"/>
                  </a:lnTo>
                  <a:lnTo>
                    <a:pt x="1130" y="1493"/>
                  </a:lnTo>
                  <a:lnTo>
                    <a:pt x="1118" y="1481"/>
                  </a:lnTo>
                  <a:lnTo>
                    <a:pt x="1107" y="1473"/>
                  </a:lnTo>
                  <a:lnTo>
                    <a:pt x="1093" y="1465"/>
                  </a:lnTo>
                  <a:lnTo>
                    <a:pt x="1088" y="1454"/>
                  </a:lnTo>
                  <a:lnTo>
                    <a:pt x="1080" y="1446"/>
                  </a:lnTo>
                  <a:lnTo>
                    <a:pt x="1075" y="1434"/>
                  </a:lnTo>
                  <a:lnTo>
                    <a:pt x="1074" y="1426"/>
                  </a:lnTo>
                  <a:lnTo>
                    <a:pt x="1074" y="1409"/>
                  </a:lnTo>
                  <a:lnTo>
                    <a:pt x="1082" y="1381"/>
                  </a:lnTo>
                  <a:lnTo>
                    <a:pt x="1089" y="1365"/>
                  </a:lnTo>
                  <a:lnTo>
                    <a:pt x="1089" y="1351"/>
                  </a:lnTo>
                  <a:lnTo>
                    <a:pt x="1093" y="1339"/>
                  </a:lnTo>
                  <a:lnTo>
                    <a:pt x="1100" y="1325"/>
                  </a:lnTo>
                  <a:lnTo>
                    <a:pt x="1106" y="1314"/>
                  </a:lnTo>
                  <a:lnTo>
                    <a:pt x="1111" y="1302"/>
                  </a:lnTo>
                  <a:lnTo>
                    <a:pt x="1110" y="1287"/>
                  </a:lnTo>
                  <a:lnTo>
                    <a:pt x="1111" y="1277"/>
                  </a:lnTo>
                  <a:lnTo>
                    <a:pt x="1133" y="1277"/>
                  </a:lnTo>
                  <a:lnTo>
                    <a:pt x="1153" y="1274"/>
                  </a:lnTo>
                  <a:lnTo>
                    <a:pt x="1167" y="1255"/>
                  </a:lnTo>
                  <a:lnTo>
                    <a:pt x="1177" y="1240"/>
                  </a:lnTo>
                  <a:lnTo>
                    <a:pt x="1190" y="1230"/>
                  </a:lnTo>
                  <a:lnTo>
                    <a:pt x="1166" y="1204"/>
                  </a:lnTo>
                  <a:lnTo>
                    <a:pt x="1140" y="1177"/>
                  </a:lnTo>
                  <a:lnTo>
                    <a:pt x="1137" y="1133"/>
                  </a:lnTo>
                  <a:lnTo>
                    <a:pt x="1180" y="1104"/>
                  </a:lnTo>
                  <a:lnTo>
                    <a:pt x="1231" y="1084"/>
                  </a:lnTo>
                  <a:lnTo>
                    <a:pt x="1274" y="1056"/>
                  </a:lnTo>
                  <a:lnTo>
                    <a:pt x="1276" y="1027"/>
                  </a:lnTo>
                  <a:lnTo>
                    <a:pt x="1224" y="994"/>
                  </a:lnTo>
                  <a:lnTo>
                    <a:pt x="1172" y="950"/>
                  </a:lnTo>
                  <a:lnTo>
                    <a:pt x="1133" y="925"/>
                  </a:lnTo>
                  <a:lnTo>
                    <a:pt x="1131" y="855"/>
                  </a:lnTo>
                  <a:lnTo>
                    <a:pt x="1057" y="796"/>
                  </a:lnTo>
                  <a:lnTo>
                    <a:pt x="980" y="708"/>
                  </a:lnTo>
                  <a:lnTo>
                    <a:pt x="920" y="615"/>
                  </a:lnTo>
                  <a:lnTo>
                    <a:pt x="880" y="532"/>
                  </a:lnTo>
                  <a:lnTo>
                    <a:pt x="832" y="438"/>
                  </a:lnTo>
                  <a:lnTo>
                    <a:pt x="800" y="351"/>
                  </a:lnTo>
                  <a:lnTo>
                    <a:pt x="802" y="270"/>
                  </a:lnTo>
                  <a:lnTo>
                    <a:pt x="817" y="194"/>
                  </a:lnTo>
                  <a:lnTo>
                    <a:pt x="818" y="109"/>
                  </a:lnTo>
                  <a:lnTo>
                    <a:pt x="805" y="53"/>
                  </a:lnTo>
                  <a:lnTo>
                    <a:pt x="758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7615612" y="4444716"/>
              <a:ext cx="1348877" cy="1819204"/>
            </a:xfrm>
            <a:custGeom>
              <a:avLst/>
              <a:gdLst/>
              <a:ahLst/>
              <a:cxnLst>
                <a:cxn ang="0">
                  <a:pos x="1724" y="685"/>
                </a:cxn>
                <a:cxn ang="0">
                  <a:pos x="1392" y="342"/>
                </a:cxn>
                <a:cxn ang="0">
                  <a:pos x="1465" y="1304"/>
                </a:cxn>
                <a:cxn ang="0">
                  <a:pos x="933" y="1582"/>
                </a:cxn>
                <a:cxn ang="0">
                  <a:pos x="1215" y="820"/>
                </a:cxn>
                <a:cxn ang="0">
                  <a:pos x="220" y="615"/>
                </a:cxn>
                <a:cxn ang="0">
                  <a:pos x="192" y="1081"/>
                </a:cxn>
                <a:cxn ang="0">
                  <a:pos x="477" y="2012"/>
                </a:cxn>
                <a:cxn ang="0">
                  <a:pos x="407" y="2368"/>
                </a:cxn>
                <a:cxn ang="0">
                  <a:pos x="356" y="2484"/>
                </a:cxn>
                <a:cxn ang="0">
                  <a:pos x="395" y="2860"/>
                </a:cxn>
                <a:cxn ang="0">
                  <a:pos x="333" y="3319"/>
                </a:cxn>
                <a:cxn ang="0">
                  <a:pos x="113" y="3688"/>
                </a:cxn>
                <a:cxn ang="0">
                  <a:pos x="61" y="4556"/>
                </a:cxn>
                <a:cxn ang="0">
                  <a:pos x="422" y="4653"/>
                </a:cxn>
                <a:cxn ang="0">
                  <a:pos x="864" y="4958"/>
                </a:cxn>
                <a:cxn ang="0">
                  <a:pos x="1062" y="4917"/>
                </a:cxn>
                <a:cxn ang="0">
                  <a:pos x="1260" y="4728"/>
                </a:cxn>
                <a:cxn ang="0">
                  <a:pos x="1366" y="4948"/>
                </a:cxn>
                <a:cxn ang="0">
                  <a:pos x="1632" y="5020"/>
                </a:cxn>
                <a:cxn ang="0">
                  <a:pos x="1687" y="4931"/>
                </a:cxn>
                <a:cxn ang="0">
                  <a:pos x="1824" y="4510"/>
                </a:cxn>
                <a:cxn ang="0">
                  <a:pos x="1997" y="4773"/>
                </a:cxn>
                <a:cxn ang="0">
                  <a:pos x="2803" y="5126"/>
                </a:cxn>
                <a:cxn ang="0">
                  <a:pos x="3537" y="5438"/>
                </a:cxn>
                <a:cxn ang="0">
                  <a:pos x="4009" y="5432"/>
                </a:cxn>
                <a:cxn ang="0">
                  <a:pos x="3401" y="4566"/>
                </a:cxn>
                <a:cxn ang="0">
                  <a:pos x="3368" y="4400"/>
                </a:cxn>
                <a:cxn ang="0">
                  <a:pos x="3386" y="4545"/>
                </a:cxn>
                <a:cxn ang="0">
                  <a:pos x="3538" y="3966"/>
                </a:cxn>
                <a:cxn ang="0">
                  <a:pos x="3521" y="2889"/>
                </a:cxn>
                <a:cxn ang="0">
                  <a:pos x="2571" y="620"/>
                </a:cxn>
                <a:cxn ang="0">
                  <a:pos x="3689" y="3461"/>
                </a:cxn>
                <a:cxn ang="0">
                  <a:pos x="3451" y="4141"/>
                </a:cxn>
                <a:cxn ang="0">
                  <a:pos x="3556" y="4695"/>
                </a:cxn>
                <a:cxn ang="0">
                  <a:pos x="3446" y="4086"/>
                </a:cxn>
                <a:cxn ang="0">
                  <a:pos x="3582" y="4641"/>
                </a:cxn>
                <a:cxn ang="0">
                  <a:pos x="3975" y="5389"/>
                </a:cxn>
                <a:cxn ang="0">
                  <a:pos x="3354" y="5367"/>
                </a:cxn>
                <a:cxn ang="0">
                  <a:pos x="2415" y="5063"/>
                </a:cxn>
                <a:cxn ang="0">
                  <a:pos x="2030" y="4646"/>
                </a:cxn>
                <a:cxn ang="0">
                  <a:pos x="1580" y="4725"/>
                </a:cxn>
                <a:cxn ang="0">
                  <a:pos x="1780" y="4896"/>
                </a:cxn>
                <a:cxn ang="0">
                  <a:pos x="1604" y="5108"/>
                </a:cxn>
                <a:cxn ang="0">
                  <a:pos x="1376" y="4846"/>
                </a:cxn>
                <a:cxn ang="0">
                  <a:pos x="1213" y="4758"/>
                </a:cxn>
                <a:cxn ang="0">
                  <a:pos x="1081" y="4986"/>
                </a:cxn>
                <a:cxn ang="0">
                  <a:pos x="800" y="4840"/>
                </a:cxn>
                <a:cxn ang="0">
                  <a:pos x="368" y="4654"/>
                </a:cxn>
                <a:cxn ang="0">
                  <a:pos x="190" y="4225"/>
                </a:cxn>
                <a:cxn ang="0">
                  <a:pos x="113" y="3565"/>
                </a:cxn>
                <a:cxn ang="0">
                  <a:pos x="328" y="3225"/>
                </a:cxn>
                <a:cxn ang="0">
                  <a:pos x="344" y="2817"/>
                </a:cxn>
                <a:cxn ang="0">
                  <a:pos x="368" y="2423"/>
                </a:cxn>
                <a:cxn ang="0">
                  <a:pos x="357" y="2310"/>
                </a:cxn>
                <a:cxn ang="0">
                  <a:pos x="443" y="1969"/>
                </a:cxn>
                <a:cxn ang="0">
                  <a:pos x="155" y="1036"/>
                </a:cxn>
                <a:cxn ang="0">
                  <a:pos x="248" y="528"/>
                </a:cxn>
                <a:cxn ang="0">
                  <a:pos x="1223" y="903"/>
                </a:cxn>
                <a:cxn ang="0">
                  <a:pos x="1223" y="1647"/>
                </a:cxn>
                <a:cxn ang="0">
                  <a:pos x="1332" y="1045"/>
                </a:cxn>
                <a:cxn ang="0">
                  <a:pos x="1301" y="275"/>
                </a:cxn>
                <a:cxn ang="0">
                  <a:pos x="1788" y="708"/>
                </a:cxn>
              </a:cxnLst>
              <a:rect l="0" t="0" r="r" b="b"/>
              <a:pathLst>
                <a:path w="4117" h="5552">
                  <a:moveTo>
                    <a:pt x="2367" y="148"/>
                  </a:moveTo>
                  <a:lnTo>
                    <a:pt x="2112" y="31"/>
                  </a:lnTo>
                  <a:lnTo>
                    <a:pt x="2135" y="20"/>
                  </a:lnTo>
                  <a:lnTo>
                    <a:pt x="2077" y="253"/>
                  </a:lnTo>
                  <a:cubicBezTo>
                    <a:pt x="2075" y="261"/>
                    <a:pt x="2067" y="267"/>
                    <a:pt x="2059" y="265"/>
                  </a:cubicBezTo>
                  <a:lnTo>
                    <a:pt x="1917" y="239"/>
                  </a:lnTo>
                  <a:lnTo>
                    <a:pt x="1930" y="211"/>
                  </a:lnTo>
                  <a:lnTo>
                    <a:pt x="1991" y="262"/>
                  </a:lnTo>
                  <a:lnTo>
                    <a:pt x="1986" y="259"/>
                  </a:lnTo>
                  <a:lnTo>
                    <a:pt x="2077" y="290"/>
                  </a:lnTo>
                  <a:cubicBezTo>
                    <a:pt x="2083" y="292"/>
                    <a:pt x="2087" y="296"/>
                    <a:pt x="2088" y="302"/>
                  </a:cubicBezTo>
                  <a:cubicBezTo>
                    <a:pt x="2089" y="308"/>
                    <a:pt x="2086" y="314"/>
                    <a:pt x="2082" y="318"/>
                  </a:cubicBezTo>
                  <a:lnTo>
                    <a:pt x="1993" y="389"/>
                  </a:lnTo>
                  <a:lnTo>
                    <a:pt x="1999" y="373"/>
                  </a:lnTo>
                  <a:lnTo>
                    <a:pt x="2048" y="610"/>
                  </a:lnTo>
                  <a:cubicBezTo>
                    <a:pt x="2049" y="615"/>
                    <a:pt x="2048" y="620"/>
                    <a:pt x="2044" y="624"/>
                  </a:cubicBezTo>
                  <a:lnTo>
                    <a:pt x="1981" y="701"/>
                  </a:lnTo>
                  <a:cubicBezTo>
                    <a:pt x="1979" y="703"/>
                    <a:pt x="1977" y="704"/>
                    <a:pt x="1975" y="705"/>
                  </a:cubicBezTo>
                  <a:lnTo>
                    <a:pt x="1883" y="744"/>
                  </a:lnTo>
                  <a:cubicBezTo>
                    <a:pt x="1881" y="745"/>
                    <a:pt x="1878" y="746"/>
                    <a:pt x="1876" y="746"/>
                  </a:cubicBezTo>
                  <a:lnTo>
                    <a:pt x="1786" y="740"/>
                  </a:lnTo>
                  <a:cubicBezTo>
                    <a:pt x="1783" y="739"/>
                    <a:pt x="1779" y="738"/>
                    <a:pt x="1776" y="735"/>
                  </a:cubicBezTo>
                  <a:lnTo>
                    <a:pt x="1721" y="683"/>
                  </a:lnTo>
                  <a:lnTo>
                    <a:pt x="1724" y="685"/>
                  </a:lnTo>
                  <a:lnTo>
                    <a:pt x="1677" y="659"/>
                  </a:lnTo>
                  <a:cubicBezTo>
                    <a:pt x="1675" y="658"/>
                    <a:pt x="1674" y="657"/>
                    <a:pt x="1672" y="655"/>
                  </a:cubicBezTo>
                  <a:lnTo>
                    <a:pt x="1630" y="604"/>
                  </a:lnTo>
                  <a:cubicBezTo>
                    <a:pt x="1628" y="601"/>
                    <a:pt x="1626" y="596"/>
                    <a:pt x="1627" y="592"/>
                  </a:cubicBezTo>
                  <a:lnTo>
                    <a:pt x="1634" y="514"/>
                  </a:lnTo>
                  <a:lnTo>
                    <a:pt x="1638" y="527"/>
                  </a:lnTo>
                  <a:lnTo>
                    <a:pt x="1589" y="474"/>
                  </a:lnTo>
                  <a:cubicBezTo>
                    <a:pt x="1585" y="470"/>
                    <a:pt x="1584" y="465"/>
                    <a:pt x="1585" y="460"/>
                  </a:cubicBezTo>
                  <a:cubicBezTo>
                    <a:pt x="1586" y="455"/>
                    <a:pt x="1589" y="450"/>
                    <a:pt x="1594" y="448"/>
                  </a:cubicBezTo>
                  <a:lnTo>
                    <a:pt x="1706" y="402"/>
                  </a:lnTo>
                  <a:lnTo>
                    <a:pt x="1696" y="414"/>
                  </a:lnTo>
                  <a:lnTo>
                    <a:pt x="1709" y="338"/>
                  </a:lnTo>
                  <a:lnTo>
                    <a:pt x="1710" y="347"/>
                  </a:lnTo>
                  <a:lnTo>
                    <a:pt x="1665" y="249"/>
                  </a:lnTo>
                  <a:lnTo>
                    <a:pt x="1676" y="258"/>
                  </a:lnTo>
                  <a:lnTo>
                    <a:pt x="1572" y="234"/>
                  </a:lnTo>
                  <a:lnTo>
                    <a:pt x="1584" y="231"/>
                  </a:lnTo>
                  <a:lnTo>
                    <a:pt x="1523" y="274"/>
                  </a:lnTo>
                  <a:cubicBezTo>
                    <a:pt x="1522" y="275"/>
                    <a:pt x="1520" y="276"/>
                    <a:pt x="1518" y="276"/>
                  </a:cubicBezTo>
                  <a:lnTo>
                    <a:pt x="1380" y="306"/>
                  </a:lnTo>
                  <a:cubicBezTo>
                    <a:pt x="1379" y="306"/>
                    <a:pt x="1378" y="307"/>
                    <a:pt x="1377" y="307"/>
                  </a:cubicBezTo>
                  <a:lnTo>
                    <a:pt x="1301" y="307"/>
                  </a:lnTo>
                  <a:lnTo>
                    <a:pt x="1311" y="278"/>
                  </a:lnTo>
                  <a:lnTo>
                    <a:pt x="1392" y="342"/>
                  </a:lnTo>
                  <a:cubicBezTo>
                    <a:pt x="1392" y="342"/>
                    <a:pt x="1393" y="343"/>
                    <a:pt x="1394" y="344"/>
                  </a:cubicBezTo>
                  <a:lnTo>
                    <a:pt x="1459" y="422"/>
                  </a:lnTo>
                  <a:lnTo>
                    <a:pt x="1502" y="482"/>
                  </a:lnTo>
                  <a:cubicBezTo>
                    <a:pt x="1503" y="483"/>
                    <a:pt x="1503" y="484"/>
                    <a:pt x="1504" y="485"/>
                  </a:cubicBezTo>
                  <a:lnTo>
                    <a:pt x="1535" y="572"/>
                  </a:lnTo>
                  <a:cubicBezTo>
                    <a:pt x="1536" y="573"/>
                    <a:pt x="1536" y="575"/>
                    <a:pt x="1536" y="577"/>
                  </a:cubicBezTo>
                  <a:lnTo>
                    <a:pt x="1539" y="675"/>
                  </a:lnTo>
                  <a:lnTo>
                    <a:pt x="1532" y="662"/>
                  </a:lnTo>
                  <a:lnTo>
                    <a:pt x="1586" y="701"/>
                  </a:lnTo>
                  <a:cubicBezTo>
                    <a:pt x="1588" y="702"/>
                    <a:pt x="1590" y="704"/>
                    <a:pt x="1591" y="707"/>
                  </a:cubicBezTo>
                  <a:lnTo>
                    <a:pt x="1680" y="879"/>
                  </a:lnTo>
                  <a:cubicBezTo>
                    <a:pt x="1683" y="885"/>
                    <a:pt x="1682" y="892"/>
                    <a:pt x="1678" y="897"/>
                  </a:cubicBezTo>
                  <a:cubicBezTo>
                    <a:pt x="1673" y="902"/>
                    <a:pt x="1665" y="903"/>
                    <a:pt x="1659" y="900"/>
                  </a:cubicBezTo>
                  <a:lnTo>
                    <a:pt x="1587" y="867"/>
                  </a:lnTo>
                  <a:lnTo>
                    <a:pt x="1497" y="837"/>
                  </a:lnTo>
                  <a:lnTo>
                    <a:pt x="1423" y="804"/>
                  </a:lnTo>
                  <a:lnTo>
                    <a:pt x="1445" y="791"/>
                  </a:lnTo>
                  <a:lnTo>
                    <a:pt x="1432" y="937"/>
                  </a:lnTo>
                  <a:cubicBezTo>
                    <a:pt x="1432" y="940"/>
                    <a:pt x="1431" y="942"/>
                    <a:pt x="1430" y="944"/>
                  </a:cubicBezTo>
                  <a:lnTo>
                    <a:pt x="1357" y="1065"/>
                  </a:lnTo>
                  <a:cubicBezTo>
                    <a:pt x="1356" y="1066"/>
                    <a:pt x="1355" y="1068"/>
                    <a:pt x="1354" y="1069"/>
                  </a:cubicBezTo>
                  <a:lnTo>
                    <a:pt x="1294" y="1124"/>
                  </a:lnTo>
                  <a:lnTo>
                    <a:pt x="1295" y="1102"/>
                  </a:lnTo>
                  <a:lnTo>
                    <a:pt x="1465" y="1304"/>
                  </a:lnTo>
                  <a:cubicBezTo>
                    <a:pt x="1468" y="1308"/>
                    <a:pt x="1469" y="1313"/>
                    <a:pt x="1468" y="1318"/>
                  </a:cubicBezTo>
                  <a:lnTo>
                    <a:pt x="1448" y="1384"/>
                  </a:lnTo>
                  <a:cubicBezTo>
                    <a:pt x="1447" y="1389"/>
                    <a:pt x="1443" y="1393"/>
                    <a:pt x="1439" y="1395"/>
                  </a:cubicBezTo>
                  <a:lnTo>
                    <a:pt x="1358" y="1425"/>
                  </a:lnTo>
                  <a:cubicBezTo>
                    <a:pt x="1355" y="1426"/>
                    <a:pt x="1352" y="1427"/>
                    <a:pt x="1349" y="1426"/>
                  </a:cubicBezTo>
                  <a:lnTo>
                    <a:pt x="1226" y="1404"/>
                  </a:lnTo>
                  <a:lnTo>
                    <a:pt x="1175" y="1397"/>
                  </a:lnTo>
                  <a:lnTo>
                    <a:pt x="1104" y="1384"/>
                  </a:lnTo>
                  <a:lnTo>
                    <a:pt x="1119" y="1378"/>
                  </a:lnTo>
                  <a:lnTo>
                    <a:pt x="1079" y="1425"/>
                  </a:lnTo>
                  <a:lnTo>
                    <a:pt x="1081" y="1407"/>
                  </a:lnTo>
                  <a:lnTo>
                    <a:pt x="1110" y="1461"/>
                  </a:lnTo>
                  <a:lnTo>
                    <a:pt x="1103" y="1454"/>
                  </a:lnTo>
                  <a:lnTo>
                    <a:pt x="1156" y="1482"/>
                  </a:lnTo>
                  <a:lnTo>
                    <a:pt x="1146" y="1481"/>
                  </a:lnTo>
                  <a:lnTo>
                    <a:pt x="1258" y="1460"/>
                  </a:lnTo>
                  <a:cubicBezTo>
                    <a:pt x="1266" y="1459"/>
                    <a:pt x="1273" y="1464"/>
                    <a:pt x="1276" y="1471"/>
                  </a:cubicBezTo>
                  <a:lnTo>
                    <a:pt x="1328" y="1625"/>
                  </a:lnTo>
                  <a:cubicBezTo>
                    <a:pt x="1331" y="1634"/>
                    <a:pt x="1326" y="1643"/>
                    <a:pt x="1318" y="1646"/>
                  </a:cubicBezTo>
                  <a:lnTo>
                    <a:pt x="1224" y="1678"/>
                  </a:lnTo>
                  <a:cubicBezTo>
                    <a:pt x="1221" y="1679"/>
                    <a:pt x="1218" y="1679"/>
                    <a:pt x="1215" y="1678"/>
                  </a:cubicBezTo>
                  <a:lnTo>
                    <a:pt x="1086" y="1645"/>
                  </a:lnTo>
                  <a:lnTo>
                    <a:pt x="939" y="1586"/>
                  </a:lnTo>
                  <a:cubicBezTo>
                    <a:pt x="937" y="1585"/>
                    <a:pt x="935" y="1584"/>
                    <a:pt x="933" y="1582"/>
                  </a:cubicBezTo>
                  <a:lnTo>
                    <a:pt x="876" y="1523"/>
                  </a:lnTo>
                  <a:cubicBezTo>
                    <a:pt x="874" y="1521"/>
                    <a:pt x="873" y="1519"/>
                    <a:pt x="872" y="1517"/>
                  </a:cubicBezTo>
                  <a:lnTo>
                    <a:pt x="775" y="1251"/>
                  </a:lnTo>
                  <a:lnTo>
                    <a:pt x="778" y="1256"/>
                  </a:lnTo>
                  <a:lnTo>
                    <a:pt x="714" y="1180"/>
                  </a:lnTo>
                  <a:lnTo>
                    <a:pt x="718" y="1184"/>
                  </a:lnTo>
                  <a:lnTo>
                    <a:pt x="599" y="1116"/>
                  </a:lnTo>
                  <a:cubicBezTo>
                    <a:pt x="598" y="1115"/>
                    <a:pt x="596" y="1114"/>
                    <a:pt x="595" y="1113"/>
                  </a:cubicBezTo>
                  <a:lnTo>
                    <a:pt x="531" y="1043"/>
                  </a:lnTo>
                  <a:cubicBezTo>
                    <a:pt x="530" y="1042"/>
                    <a:pt x="530" y="1041"/>
                    <a:pt x="529" y="1040"/>
                  </a:cubicBezTo>
                  <a:lnTo>
                    <a:pt x="485" y="968"/>
                  </a:lnTo>
                  <a:cubicBezTo>
                    <a:pt x="482" y="962"/>
                    <a:pt x="482" y="955"/>
                    <a:pt x="487" y="950"/>
                  </a:cubicBezTo>
                  <a:cubicBezTo>
                    <a:pt x="491" y="945"/>
                    <a:pt x="498" y="943"/>
                    <a:pt x="504" y="945"/>
                  </a:cubicBezTo>
                  <a:lnTo>
                    <a:pt x="780" y="1036"/>
                  </a:lnTo>
                  <a:lnTo>
                    <a:pt x="775" y="1035"/>
                  </a:lnTo>
                  <a:lnTo>
                    <a:pt x="980" y="1038"/>
                  </a:lnTo>
                  <a:lnTo>
                    <a:pt x="975" y="1038"/>
                  </a:lnTo>
                  <a:lnTo>
                    <a:pt x="1107" y="1003"/>
                  </a:lnTo>
                  <a:lnTo>
                    <a:pt x="1102" y="1005"/>
                  </a:lnTo>
                  <a:lnTo>
                    <a:pt x="1156" y="969"/>
                  </a:lnTo>
                  <a:lnTo>
                    <a:pt x="1151" y="975"/>
                  </a:lnTo>
                  <a:lnTo>
                    <a:pt x="1195" y="889"/>
                  </a:lnTo>
                  <a:lnTo>
                    <a:pt x="1194" y="891"/>
                  </a:lnTo>
                  <a:lnTo>
                    <a:pt x="1215" y="820"/>
                  </a:lnTo>
                  <a:lnTo>
                    <a:pt x="1214" y="826"/>
                  </a:lnTo>
                  <a:lnTo>
                    <a:pt x="1206" y="725"/>
                  </a:lnTo>
                  <a:lnTo>
                    <a:pt x="1215" y="738"/>
                  </a:lnTo>
                  <a:lnTo>
                    <a:pt x="1095" y="683"/>
                  </a:lnTo>
                  <a:lnTo>
                    <a:pt x="1110" y="683"/>
                  </a:lnTo>
                  <a:lnTo>
                    <a:pt x="1061" y="709"/>
                  </a:lnTo>
                  <a:cubicBezTo>
                    <a:pt x="1056" y="712"/>
                    <a:pt x="1051" y="712"/>
                    <a:pt x="1046" y="710"/>
                  </a:cubicBezTo>
                  <a:lnTo>
                    <a:pt x="843" y="607"/>
                  </a:lnTo>
                  <a:lnTo>
                    <a:pt x="851" y="609"/>
                  </a:lnTo>
                  <a:lnTo>
                    <a:pt x="682" y="622"/>
                  </a:lnTo>
                  <a:lnTo>
                    <a:pt x="439" y="660"/>
                  </a:lnTo>
                  <a:lnTo>
                    <a:pt x="441" y="660"/>
                  </a:lnTo>
                  <a:lnTo>
                    <a:pt x="368" y="684"/>
                  </a:lnTo>
                  <a:cubicBezTo>
                    <a:pt x="366" y="685"/>
                    <a:pt x="365" y="685"/>
                    <a:pt x="364" y="685"/>
                  </a:cubicBezTo>
                  <a:lnTo>
                    <a:pt x="326" y="688"/>
                  </a:lnTo>
                  <a:cubicBezTo>
                    <a:pt x="322" y="688"/>
                    <a:pt x="318" y="687"/>
                    <a:pt x="315" y="685"/>
                  </a:cubicBezTo>
                  <a:lnTo>
                    <a:pt x="267" y="647"/>
                  </a:lnTo>
                  <a:cubicBezTo>
                    <a:pt x="262" y="643"/>
                    <a:pt x="259" y="636"/>
                    <a:pt x="261" y="630"/>
                  </a:cubicBezTo>
                  <a:lnTo>
                    <a:pt x="286" y="538"/>
                  </a:lnTo>
                  <a:lnTo>
                    <a:pt x="302" y="558"/>
                  </a:lnTo>
                  <a:lnTo>
                    <a:pt x="249" y="560"/>
                  </a:lnTo>
                  <a:lnTo>
                    <a:pt x="263" y="551"/>
                  </a:lnTo>
                  <a:lnTo>
                    <a:pt x="235" y="606"/>
                  </a:lnTo>
                  <a:cubicBezTo>
                    <a:pt x="232" y="612"/>
                    <a:pt x="226" y="616"/>
                    <a:pt x="220" y="615"/>
                  </a:cubicBezTo>
                  <a:lnTo>
                    <a:pt x="165" y="612"/>
                  </a:lnTo>
                  <a:lnTo>
                    <a:pt x="172" y="611"/>
                  </a:lnTo>
                  <a:lnTo>
                    <a:pt x="134" y="627"/>
                  </a:lnTo>
                  <a:lnTo>
                    <a:pt x="141" y="620"/>
                  </a:lnTo>
                  <a:lnTo>
                    <a:pt x="120" y="659"/>
                  </a:lnTo>
                  <a:cubicBezTo>
                    <a:pt x="119" y="661"/>
                    <a:pt x="118" y="662"/>
                    <a:pt x="117" y="663"/>
                  </a:cubicBezTo>
                  <a:lnTo>
                    <a:pt x="63" y="718"/>
                  </a:lnTo>
                  <a:lnTo>
                    <a:pt x="68" y="707"/>
                  </a:lnTo>
                  <a:lnTo>
                    <a:pt x="65" y="793"/>
                  </a:lnTo>
                  <a:cubicBezTo>
                    <a:pt x="65" y="794"/>
                    <a:pt x="65" y="795"/>
                    <a:pt x="64" y="796"/>
                  </a:cubicBezTo>
                  <a:lnTo>
                    <a:pt x="56" y="829"/>
                  </a:lnTo>
                  <a:lnTo>
                    <a:pt x="56" y="824"/>
                  </a:lnTo>
                  <a:lnTo>
                    <a:pt x="60" y="874"/>
                  </a:lnTo>
                  <a:lnTo>
                    <a:pt x="52" y="861"/>
                  </a:lnTo>
                  <a:lnTo>
                    <a:pt x="113" y="896"/>
                  </a:lnTo>
                  <a:cubicBezTo>
                    <a:pt x="117" y="898"/>
                    <a:pt x="120" y="902"/>
                    <a:pt x="121" y="906"/>
                  </a:cubicBezTo>
                  <a:lnTo>
                    <a:pt x="130" y="943"/>
                  </a:lnTo>
                  <a:lnTo>
                    <a:pt x="126" y="937"/>
                  </a:lnTo>
                  <a:lnTo>
                    <a:pt x="166" y="983"/>
                  </a:lnTo>
                  <a:cubicBezTo>
                    <a:pt x="167" y="984"/>
                    <a:pt x="168" y="985"/>
                    <a:pt x="168" y="986"/>
                  </a:cubicBezTo>
                  <a:lnTo>
                    <a:pt x="185" y="1023"/>
                  </a:lnTo>
                  <a:cubicBezTo>
                    <a:pt x="185" y="1024"/>
                    <a:pt x="186" y="1026"/>
                    <a:pt x="186" y="1028"/>
                  </a:cubicBezTo>
                  <a:lnTo>
                    <a:pt x="192" y="1078"/>
                  </a:lnTo>
                  <a:cubicBezTo>
                    <a:pt x="192" y="1079"/>
                    <a:pt x="192" y="1080"/>
                    <a:pt x="192" y="1081"/>
                  </a:cubicBezTo>
                  <a:lnTo>
                    <a:pt x="189" y="1136"/>
                  </a:lnTo>
                  <a:lnTo>
                    <a:pt x="188" y="1130"/>
                  </a:lnTo>
                  <a:lnTo>
                    <a:pt x="218" y="1220"/>
                  </a:lnTo>
                  <a:lnTo>
                    <a:pt x="216" y="1216"/>
                  </a:lnTo>
                  <a:lnTo>
                    <a:pt x="266" y="1295"/>
                  </a:lnTo>
                  <a:cubicBezTo>
                    <a:pt x="267" y="1298"/>
                    <a:pt x="268" y="1301"/>
                    <a:pt x="268" y="1304"/>
                  </a:cubicBezTo>
                  <a:lnTo>
                    <a:pt x="267" y="1436"/>
                  </a:lnTo>
                  <a:lnTo>
                    <a:pt x="266" y="1428"/>
                  </a:lnTo>
                  <a:lnTo>
                    <a:pt x="323" y="1537"/>
                  </a:lnTo>
                  <a:cubicBezTo>
                    <a:pt x="324" y="1538"/>
                    <a:pt x="325" y="1540"/>
                    <a:pt x="325" y="1542"/>
                  </a:cubicBezTo>
                  <a:lnTo>
                    <a:pt x="343" y="1648"/>
                  </a:lnTo>
                  <a:lnTo>
                    <a:pt x="341" y="1643"/>
                  </a:lnTo>
                  <a:lnTo>
                    <a:pt x="364" y="1689"/>
                  </a:lnTo>
                  <a:lnTo>
                    <a:pt x="359" y="1682"/>
                  </a:lnTo>
                  <a:lnTo>
                    <a:pt x="446" y="1741"/>
                  </a:lnTo>
                  <a:cubicBezTo>
                    <a:pt x="448" y="1743"/>
                    <a:pt x="450" y="1745"/>
                    <a:pt x="451" y="1747"/>
                  </a:cubicBezTo>
                  <a:lnTo>
                    <a:pt x="487" y="1808"/>
                  </a:lnTo>
                  <a:cubicBezTo>
                    <a:pt x="488" y="1810"/>
                    <a:pt x="488" y="1812"/>
                    <a:pt x="489" y="1815"/>
                  </a:cubicBezTo>
                  <a:lnTo>
                    <a:pt x="493" y="1873"/>
                  </a:lnTo>
                  <a:cubicBezTo>
                    <a:pt x="493" y="1874"/>
                    <a:pt x="493" y="1876"/>
                    <a:pt x="493" y="1877"/>
                  </a:cubicBezTo>
                  <a:lnTo>
                    <a:pt x="474" y="1975"/>
                  </a:lnTo>
                  <a:lnTo>
                    <a:pt x="466" y="2000"/>
                  </a:lnTo>
                  <a:lnTo>
                    <a:pt x="465" y="1988"/>
                  </a:lnTo>
                  <a:lnTo>
                    <a:pt x="477" y="2012"/>
                  </a:lnTo>
                  <a:cubicBezTo>
                    <a:pt x="479" y="2016"/>
                    <a:pt x="479" y="2021"/>
                    <a:pt x="477" y="2025"/>
                  </a:cubicBezTo>
                  <a:lnTo>
                    <a:pt x="451" y="2080"/>
                  </a:lnTo>
                  <a:cubicBezTo>
                    <a:pt x="449" y="2083"/>
                    <a:pt x="447" y="2086"/>
                    <a:pt x="444" y="2087"/>
                  </a:cubicBezTo>
                  <a:lnTo>
                    <a:pt x="399" y="2113"/>
                  </a:lnTo>
                  <a:lnTo>
                    <a:pt x="407" y="2104"/>
                  </a:lnTo>
                  <a:lnTo>
                    <a:pt x="398" y="2136"/>
                  </a:lnTo>
                  <a:cubicBezTo>
                    <a:pt x="398" y="2138"/>
                    <a:pt x="397" y="2139"/>
                    <a:pt x="396" y="2140"/>
                  </a:cubicBezTo>
                  <a:lnTo>
                    <a:pt x="345" y="2229"/>
                  </a:lnTo>
                  <a:cubicBezTo>
                    <a:pt x="343" y="2231"/>
                    <a:pt x="342" y="2233"/>
                    <a:pt x="339" y="2235"/>
                  </a:cubicBezTo>
                  <a:lnTo>
                    <a:pt x="289" y="2267"/>
                  </a:lnTo>
                  <a:lnTo>
                    <a:pt x="296" y="2255"/>
                  </a:lnTo>
                  <a:lnTo>
                    <a:pt x="291" y="2310"/>
                  </a:lnTo>
                  <a:lnTo>
                    <a:pt x="272" y="2293"/>
                  </a:lnTo>
                  <a:lnTo>
                    <a:pt x="305" y="2285"/>
                  </a:lnTo>
                  <a:lnTo>
                    <a:pt x="296" y="2290"/>
                  </a:lnTo>
                  <a:lnTo>
                    <a:pt x="322" y="2258"/>
                  </a:lnTo>
                  <a:cubicBezTo>
                    <a:pt x="326" y="2253"/>
                    <a:pt x="332" y="2251"/>
                    <a:pt x="338" y="2252"/>
                  </a:cubicBezTo>
                  <a:lnTo>
                    <a:pt x="359" y="2256"/>
                  </a:lnTo>
                  <a:cubicBezTo>
                    <a:pt x="364" y="2257"/>
                    <a:pt x="368" y="2260"/>
                    <a:pt x="370" y="2265"/>
                  </a:cubicBezTo>
                  <a:lnTo>
                    <a:pt x="386" y="2296"/>
                  </a:lnTo>
                  <a:cubicBezTo>
                    <a:pt x="389" y="2302"/>
                    <a:pt x="387" y="2311"/>
                    <a:pt x="381" y="2315"/>
                  </a:cubicBezTo>
                  <a:lnTo>
                    <a:pt x="348" y="2343"/>
                  </a:lnTo>
                  <a:lnTo>
                    <a:pt x="348" y="2318"/>
                  </a:lnTo>
                  <a:lnTo>
                    <a:pt x="407" y="2368"/>
                  </a:lnTo>
                  <a:lnTo>
                    <a:pt x="394" y="2364"/>
                  </a:lnTo>
                  <a:lnTo>
                    <a:pt x="426" y="2360"/>
                  </a:lnTo>
                  <a:cubicBezTo>
                    <a:pt x="429" y="2359"/>
                    <a:pt x="433" y="2360"/>
                    <a:pt x="436" y="2362"/>
                  </a:cubicBezTo>
                  <a:lnTo>
                    <a:pt x="475" y="2383"/>
                  </a:lnTo>
                  <a:cubicBezTo>
                    <a:pt x="476" y="2383"/>
                    <a:pt x="477" y="2384"/>
                    <a:pt x="477" y="2384"/>
                  </a:cubicBezTo>
                  <a:lnTo>
                    <a:pt x="532" y="2425"/>
                  </a:lnTo>
                  <a:cubicBezTo>
                    <a:pt x="534" y="2427"/>
                    <a:pt x="536" y="2429"/>
                    <a:pt x="537" y="2432"/>
                  </a:cubicBezTo>
                  <a:lnTo>
                    <a:pt x="560" y="2484"/>
                  </a:lnTo>
                  <a:cubicBezTo>
                    <a:pt x="563" y="2491"/>
                    <a:pt x="561" y="2498"/>
                    <a:pt x="556" y="2503"/>
                  </a:cubicBezTo>
                  <a:cubicBezTo>
                    <a:pt x="550" y="2507"/>
                    <a:pt x="543" y="2508"/>
                    <a:pt x="537" y="2504"/>
                  </a:cubicBezTo>
                  <a:lnTo>
                    <a:pt x="465" y="2459"/>
                  </a:lnTo>
                  <a:lnTo>
                    <a:pt x="429" y="2438"/>
                  </a:lnTo>
                  <a:lnTo>
                    <a:pt x="438" y="2440"/>
                  </a:lnTo>
                  <a:lnTo>
                    <a:pt x="398" y="2439"/>
                  </a:lnTo>
                  <a:lnTo>
                    <a:pt x="414" y="2420"/>
                  </a:lnTo>
                  <a:lnTo>
                    <a:pt x="419" y="2444"/>
                  </a:lnTo>
                  <a:cubicBezTo>
                    <a:pt x="421" y="2449"/>
                    <a:pt x="419" y="2455"/>
                    <a:pt x="415" y="2459"/>
                  </a:cubicBezTo>
                  <a:cubicBezTo>
                    <a:pt x="411" y="2463"/>
                    <a:pt x="405" y="2464"/>
                    <a:pt x="400" y="2463"/>
                  </a:cubicBezTo>
                  <a:lnTo>
                    <a:pt x="365" y="2454"/>
                  </a:lnTo>
                  <a:lnTo>
                    <a:pt x="370" y="2455"/>
                  </a:lnTo>
                  <a:lnTo>
                    <a:pt x="333" y="2458"/>
                  </a:lnTo>
                  <a:lnTo>
                    <a:pt x="347" y="2439"/>
                  </a:lnTo>
                  <a:lnTo>
                    <a:pt x="357" y="2487"/>
                  </a:lnTo>
                  <a:lnTo>
                    <a:pt x="356" y="2484"/>
                  </a:lnTo>
                  <a:lnTo>
                    <a:pt x="367" y="2513"/>
                  </a:lnTo>
                  <a:cubicBezTo>
                    <a:pt x="369" y="2516"/>
                    <a:pt x="369" y="2519"/>
                    <a:pt x="368" y="2522"/>
                  </a:cubicBezTo>
                  <a:lnTo>
                    <a:pt x="358" y="2587"/>
                  </a:lnTo>
                  <a:cubicBezTo>
                    <a:pt x="358" y="2589"/>
                    <a:pt x="357" y="2592"/>
                    <a:pt x="355" y="2594"/>
                  </a:cubicBezTo>
                  <a:lnTo>
                    <a:pt x="340" y="2614"/>
                  </a:lnTo>
                  <a:cubicBezTo>
                    <a:pt x="337" y="2618"/>
                    <a:pt x="333" y="2620"/>
                    <a:pt x="329" y="2620"/>
                  </a:cubicBezTo>
                  <a:lnTo>
                    <a:pt x="270" y="2625"/>
                  </a:lnTo>
                  <a:lnTo>
                    <a:pt x="285" y="2611"/>
                  </a:lnTo>
                  <a:lnTo>
                    <a:pt x="280" y="2649"/>
                  </a:lnTo>
                  <a:lnTo>
                    <a:pt x="276" y="2636"/>
                  </a:lnTo>
                  <a:lnTo>
                    <a:pt x="311" y="2671"/>
                  </a:lnTo>
                  <a:cubicBezTo>
                    <a:pt x="312" y="2672"/>
                    <a:pt x="314" y="2674"/>
                    <a:pt x="314" y="2676"/>
                  </a:cubicBezTo>
                  <a:lnTo>
                    <a:pt x="338" y="2740"/>
                  </a:lnTo>
                  <a:lnTo>
                    <a:pt x="331" y="2732"/>
                  </a:lnTo>
                  <a:lnTo>
                    <a:pt x="377" y="2759"/>
                  </a:lnTo>
                  <a:cubicBezTo>
                    <a:pt x="382" y="2761"/>
                    <a:pt x="385" y="2766"/>
                    <a:pt x="385" y="2771"/>
                  </a:cubicBezTo>
                  <a:lnTo>
                    <a:pt x="388" y="2805"/>
                  </a:lnTo>
                  <a:cubicBezTo>
                    <a:pt x="388" y="2809"/>
                    <a:pt x="387" y="2813"/>
                    <a:pt x="384" y="2816"/>
                  </a:cubicBezTo>
                  <a:lnTo>
                    <a:pt x="369" y="2836"/>
                  </a:lnTo>
                  <a:lnTo>
                    <a:pt x="372" y="2822"/>
                  </a:lnTo>
                  <a:lnTo>
                    <a:pt x="377" y="2845"/>
                  </a:lnTo>
                  <a:lnTo>
                    <a:pt x="373" y="2837"/>
                  </a:lnTo>
                  <a:lnTo>
                    <a:pt x="392" y="2857"/>
                  </a:lnTo>
                  <a:cubicBezTo>
                    <a:pt x="393" y="2858"/>
                    <a:pt x="394" y="2859"/>
                    <a:pt x="395" y="2860"/>
                  </a:cubicBezTo>
                  <a:lnTo>
                    <a:pt x="435" y="2938"/>
                  </a:lnTo>
                  <a:lnTo>
                    <a:pt x="431" y="2933"/>
                  </a:lnTo>
                  <a:lnTo>
                    <a:pt x="465" y="2963"/>
                  </a:lnTo>
                  <a:lnTo>
                    <a:pt x="460" y="2960"/>
                  </a:lnTo>
                  <a:lnTo>
                    <a:pt x="487" y="2969"/>
                  </a:lnTo>
                  <a:cubicBezTo>
                    <a:pt x="493" y="2971"/>
                    <a:pt x="497" y="2975"/>
                    <a:pt x="498" y="2980"/>
                  </a:cubicBezTo>
                  <a:lnTo>
                    <a:pt x="515" y="3054"/>
                  </a:lnTo>
                  <a:cubicBezTo>
                    <a:pt x="516" y="3059"/>
                    <a:pt x="515" y="3063"/>
                    <a:pt x="513" y="3067"/>
                  </a:cubicBezTo>
                  <a:lnTo>
                    <a:pt x="484" y="3109"/>
                  </a:lnTo>
                  <a:lnTo>
                    <a:pt x="441" y="3157"/>
                  </a:lnTo>
                  <a:lnTo>
                    <a:pt x="444" y="3153"/>
                  </a:lnTo>
                  <a:lnTo>
                    <a:pt x="427" y="3189"/>
                  </a:lnTo>
                  <a:cubicBezTo>
                    <a:pt x="426" y="3192"/>
                    <a:pt x="423" y="3194"/>
                    <a:pt x="420" y="3196"/>
                  </a:cubicBezTo>
                  <a:lnTo>
                    <a:pt x="398" y="3207"/>
                  </a:lnTo>
                  <a:cubicBezTo>
                    <a:pt x="396" y="3208"/>
                    <a:pt x="394" y="3209"/>
                    <a:pt x="392" y="3209"/>
                  </a:cubicBezTo>
                  <a:lnTo>
                    <a:pt x="354" y="3210"/>
                  </a:lnTo>
                  <a:lnTo>
                    <a:pt x="367" y="3203"/>
                  </a:lnTo>
                  <a:lnTo>
                    <a:pt x="353" y="3223"/>
                  </a:lnTo>
                  <a:lnTo>
                    <a:pt x="352" y="3203"/>
                  </a:lnTo>
                  <a:lnTo>
                    <a:pt x="364" y="3218"/>
                  </a:lnTo>
                  <a:cubicBezTo>
                    <a:pt x="366" y="3220"/>
                    <a:pt x="368" y="3223"/>
                    <a:pt x="368" y="3226"/>
                  </a:cubicBezTo>
                  <a:lnTo>
                    <a:pt x="379" y="3294"/>
                  </a:lnTo>
                  <a:cubicBezTo>
                    <a:pt x="381" y="3303"/>
                    <a:pt x="375" y="3311"/>
                    <a:pt x="366" y="3313"/>
                  </a:cubicBezTo>
                  <a:lnTo>
                    <a:pt x="333" y="3319"/>
                  </a:lnTo>
                  <a:lnTo>
                    <a:pt x="341" y="3315"/>
                  </a:lnTo>
                  <a:lnTo>
                    <a:pt x="311" y="3344"/>
                  </a:lnTo>
                  <a:lnTo>
                    <a:pt x="316" y="3333"/>
                  </a:lnTo>
                  <a:lnTo>
                    <a:pt x="314" y="3378"/>
                  </a:lnTo>
                  <a:cubicBezTo>
                    <a:pt x="314" y="3380"/>
                    <a:pt x="314" y="3381"/>
                    <a:pt x="313" y="3382"/>
                  </a:cubicBezTo>
                  <a:lnTo>
                    <a:pt x="303" y="3419"/>
                  </a:lnTo>
                  <a:lnTo>
                    <a:pt x="304" y="3415"/>
                  </a:lnTo>
                  <a:lnTo>
                    <a:pt x="301" y="3522"/>
                  </a:lnTo>
                  <a:cubicBezTo>
                    <a:pt x="301" y="3531"/>
                    <a:pt x="294" y="3538"/>
                    <a:pt x="285" y="3538"/>
                  </a:cubicBezTo>
                  <a:lnTo>
                    <a:pt x="246" y="3539"/>
                  </a:lnTo>
                  <a:lnTo>
                    <a:pt x="252" y="3538"/>
                  </a:lnTo>
                  <a:lnTo>
                    <a:pt x="221" y="3552"/>
                  </a:lnTo>
                  <a:lnTo>
                    <a:pt x="228" y="3545"/>
                  </a:lnTo>
                  <a:lnTo>
                    <a:pt x="204" y="3583"/>
                  </a:lnTo>
                  <a:cubicBezTo>
                    <a:pt x="203" y="3585"/>
                    <a:pt x="202" y="3586"/>
                    <a:pt x="200" y="3588"/>
                  </a:cubicBezTo>
                  <a:lnTo>
                    <a:pt x="166" y="3613"/>
                  </a:lnTo>
                  <a:cubicBezTo>
                    <a:pt x="161" y="3616"/>
                    <a:pt x="155" y="3617"/>
                    <a:pt x="150" y="3614"/>
                  </a:cubicBezTo>
                  <a:lnTo>
                    <a:pt x="110" y="3595"/>
                  </a:lnTo>
                  <a:lnTo>
                    <a:pt x="121" y="3596"/>
                  </a:lnTo>
                  <a:lnTo>
                    <a:pt x="77" y="3607"/>
                  </a:lnTo>
                  <a:lnTo>
                    <a:pt x="89" y="3592"/>
                  </a:lnTo>
                  <a:lnTo>
                    <a:pt x="89" y="3641"/>
                  </a:lnTo>
                  <a:lnTo>
                    <a:pt x="87" y="3634"/>
                  </a:lnTo>
                  <a:lnTo>
                    <a:pt x="113" y="3688"/>
                  </a:lnTo>
                  <a:cubicBezTo>
                    <a:pt x="113" y="3689"/>
                    <a:pt x="113" y="3691"/>
                    <a:pt x="114" y="3692"/>
                  </a:cubicBezTo>
                  <a:lnTo>
                    <a:pt x="134" y="3779"/>
                  </a:lnTo>
                  <a:cubicBezTo>
                    <a:pt x="135" y="3783"/>
                    <a:pt x="134" y="3787"/>
                    <a:pt x="132" y="3791"/>
                  </a:cubicBezTo>
                  <a:lnTo>
                    <a:pt x="76" y="3878"/>
                  </a:lnTo>
                  <a:lnTo>
                    <a:pt x="75" y="3859"/>
                  </a:lnTo>
                  <a:lnTo>
                    <a:pt x="106" y="3894"/>
                  </a:lnTo>
                  <a:cubicBezTo>
                    <a:pt x="109" y="3898"/>
                    <a:pt x="110" y="3902"/>
                    <a:pt x="110" y="3907"/>
                  </a:cubicBezTo>
                  <a:lnTo>
                    <a:pt x="101" y="3964"/>
                  </a:lnTo>
                  <a:lnTo>
                    <a:pt x="101" y="3960"/>
                  </a:lnTo>
                  <a:lnTo>
                    <a:pt x="109" y="4012"/>
                  </a:lnTo>
                  <a:lnTo>
                    <a:pt x="103" y="4001"/>
                  </a:lnTo>
                  <a:lnTo>
                    <a:pt x="133" y="4023"/>
                  </a:lnTo>
                  <a:cubicBezTo>
                    <a:pt x="134" y="4024"/>
                    <a:pt x="135" y="4025"/>
                    <a:pt x="136" y="4027"/>
                  </a:cubicBezTo>
                  <a:lnTo>
                    <a:pt x="180" y="4085"/>
                  </a:lnTo>
                  <a:cubicBezTo>
                    <a:pt x="181" y="4086"/>
                    <a:pt x="182" y="4088"/>
                    <a:pt x="183" y="4089"/>
                  </a:cubicBezTo>
                  <a:lnTo>
                    <a:pt x="218" y="4177"/>
                  </a:lnTo>
                  <a:cubicBezTo>
                    <a:pt x="219" y="4179"/>
                    <a:pt x="219" y="4181"/>
                    <a:pt x="219" y="4183"/>
                  </a:cubicBezTo>
                  <a:lnTo>
                    <a:pt x="218" y="4236"/>
                  </a:lnTo>
                  <a:cubicBezTo>
                    <a:pt x="217" y="4240"/>
                    <a:pt x="216" y="4244"/>
                    <a:pt x="213" y="4246"/>
                  </a:cubicBezTo>
                  <a:lnTo>
                    <a:pt x="81" y="4389"/>
                  </a:lnTo>
                  <a:lnTo>
                    <a:pt x="84" y="4372"/>
                  </a:lnTo>
                  <a:lnTo>
                    <a:pt x="122" y="4469"/>
                  </a:lnTo>
                  <a:cubicBezTo>
                    <a:pt x="124" y="4475"/>
                    <a:pt x="123" y="4481"/>
                    <a:pt x="119" y="4485"/>
                  </a:cubicBezTo>
                  <a:lnTo>
                    <a:pt x="61" y="4556"/>
                  </a:lnTo>
                  <a:lnTo>
                    <a:pt x="28" y="4588"/>
                  </a:lnTo>
                  <a:lnTo>
                    <a:pt x="33" y="4575"/>
                  </a:lnTo>
                  <a:lnTo>
                    <a:pt x="36" y="4618"/>
                  </a:lnTo>
                  <a:lnTo>
                    <a:pt x="33" y="4610"/>
                  </a:lnTo>
                  <a:lnTo>
                    <a:pt x="86" y="4681"/>
                  </a:lnTo>
                  <a:lnTo>
                    <a:pt x="72" y="4675"/>
                  </a:lnTo>
                  <a:lnTo>
                    <a:pt x="129" y="4672"/>
                  </a:lnTo>
                  <a:cubicBezTo>
                    <a:pt x="131" y="4672"/>
                    <a:pt x="133" y="4672"/>
                    <a:pt x="134" y="4673"/>
                  </a:cubicBezTo>
                  <a:lnTo>
                    <a:pt x="159" y="4680"/>
                  </a:lnTo>
                  <a:lnTo>
                    <a:pt x="145" y="4683"/>
                  </a:lnTo>
                  <a:lnTo>
                    <a:pt x="185" y="4653"/>
                  </a:lnTo>
                  <a:cubicBezTo>
                    <a:pt x="186" y="4652"/>
                    <a:pt x="189" y="4651"/>
                    <a:pt x="191" y="4650"/>
                  </a:cubicBezTo>
                  <a:lnTo>
                    <a:pt x="232" y="4641"/>
                  </a:lnTo>
                  <a:cubicBezTo>
                    <a:pt x="235" y="4641"/>
                    <a:pt x="239" y="4641"/>
                    <a:pt x="242" y="4643"/>
                  </a:cubicBezTo>
                  <a:lnTo>
                    <a:pt x="273" y="4657"/>
                  </a:lnTo>
                  <a:lnTo>
                    <a:pt x="265" y="4656"/>
                  </a:lnTo>
                  <a:lnTo>
                    <a:pt x="308" y="4650"/>
                  </a:lnTo>
                  <a:lnTo>
                    <a:pt x="302" y="4652"/>
                  </a:lnTo>
                  <a:lnTo>
                    <a:pt x="353" y="4625"/>
                  </a:lnTo>
                  <a:cubicBezTo>
                    <a:pt x="357" y="4624"/>
                    <a:pt x="361" y="4623"/>
                    <a:pt x="365" y="4624"/>
                  </a:cubicBezTo>
                  <a:lnTo>
                    <a:pt x="396" y="4633"/>
                  </a:lnTo>
                  <a:cubicBezTo>
                    <a:pt x="397" y="4634"/>
                    <a:pt x="399" y="4634"/>
                    <a:pt x="400" y="4635"/>
                  </a:cubicBezTo>
                  <a:lnTo>
                    <a:pt x="430" y="4655"/>
                  </a:lnTo>
                  <a:lnTo>
                    <a:pt x="422" y="4653"/>
                  </a:lnTo>
                  <a:lnTo>
                    <a:pt x="461" y="4653"/>
                  </a:lnTo>
                  <a:lnTo>
                    <a:pt x="451" y="4657"/>
                  </a:lnTo>
                  <a:lnTo>
                    <a:pt x="493" y="4620"/>
                  </a:lnTo>
                  <a:cubicBezTo>
                    <a:pt x="495" y="4618"/>
                    <a:pt x="498" y="4617"/>
                    <a:pt x="501" y="4616"/>
                  </a:cubicBezTo>
                  <a:lnTo>
                    <a:pt x="569" y="4607"/>
                  </a:lnTo>
                  <a:lnTo>
                    <a:pt x="558" y="4613"/>
                  </a:lnTo>
                  <a:lnTo>
                    <a:pt x="584" y="4581"/>
                  </a:lnTo>
                  <a:cubicBezTo>
                    <a:pt x="588" y="4576"/>
                    <a:pt x="594" y="4574"/>
                    <a:pt x="600" y="4575"/>
                  </a:cubicBezTo>
                  <a:lnTo>
                    <a:pt x="644" y="4583"/>
                  </a:lnTo>
                  <a:cubicBezTo>
                    <a:pt x="648" y="4584"/>
                    <a:pt x="652" y="4586"/>
                    <a:pt x="655" y="4590"/>
                  </a:cubicBezTo>
                  <a:lnTo>
                    <a:pt x="694" y="4659"/>
                  </a:lnTo>
                  <a:lnTo>
                    <a:pt x="689" y="4654"/>
                  </a:lnTo>
                  <a:lnTo>
                    <a:pt x="735" y="4684"/>
                  </a:lnTo>
                  <a:cubicBezTo>
                    <a:pt x="737" y="4685"/>
                    <a:pt x="739" y="4688"/>
                    <a:pt x="741" y="4690"/>
                  </a:cubicBezTo>
                  <a:lnTo>
                    <a:pt x="770" y="4748"/>
                  </a:lnTo>
                  <a:lnTo>
                    <a:pt x="766" y="4744"/>
                  </a:lnTo>
                  <a:lnTo>
                    <a:pt x="809" y="4783"/>
                  </a:lnTo>
                  <a:cubicBezTo>
                    <a:pt x="811" y="4785"/>
                    <a:pt x="812" y="4787"/>
                    <a:pt x="813" y="4789"/>
                  </a:cubicBezTo>
                  <a:lnTo>
                    <a:pt x="829" y="4827"/>
                  </a:lnTo>
                  <a:cubicBezTo>
                    <a:pt x="830" y="4829"/>
                    <a:pt x="831" y="4832"/>
                    <a:pt x="831" y="4834"/>
                  </a:cubicBezTo>
                  <a:lnTo>
                    <a:pt x="829" y="4887"/>
                  </a:lnTo>
                  <a:lnTo>
                    <a:pt x="832" y="4924"/>
                  </a:lnTo>
                  <a:lnTo>
                    <a:pt x="829" y="4915"/>
                  </a:lnTo>
                  <a:lnTo>
                    <a:pt x="864" y="4958"/>
                  </a:lnTo>
                  <a:cubicBezTo>
                    <a:pt x="866" y="4960"/>
                    <a:pt x="867" y="4962"/>
                    <a:pt x="868" y="4965"/>
                  </a:cubicBezTo>
                  <a:lnTo>
                    <a:pt x="883" y="5041"/>
                  </a:lnTo>
                  <a:lnTo>
                    <a:pt x="873" y="5029"/>
                  </a:lnTo>
                  <a:lnTo>
                    <a:pt x="901" y="5040"/>
                  </a:lnTo>
                  <a:lnTo>
                    <a:pt x="895" y="5039"/>
                  </a:lnTo>
                  <a:lnTo>
                    <a:pt x="945" y="5041"/>
                  </a:lnTo>
                  <a:lnTo>
                    <a:pt x="940" y="5042"/>
                  </a:lnTo>
                  <a:lnTo>
                    <a:pt x="1004" y="5023"/>
                  </a:lnTo>
                  <a:cubicBezTo>
                    <a:pt x="1007" y="5023"/>
                    <a:pt x="1009" y="5022"/>
                    <a:pt x="1011" y="5023"/>
                  </a:cubicBezTo>
                  <a:lnTo>
                    <a:pt x="1072" y="5031"/>
                  </a:lnTo>
                  <a:lnTo>
                    <a:pt x="1060" y="5034"/>
                  </a:lnTo>
                  <a:lnTo>
                    <a:pt x="1101" y="5003"/>
                  </a:lnTo>
                  <a:lnTo>
                    <a:pt x="1102" y="5029"/>
                  </a:lnTo>
                  <a:lnTo>
                    <a:pt x="1053" y="4997"/>
                  </a:lnTo>
                  <a:cubicBezTo>
                    <a:pt x="1049" y="4995"/>
                    <a:pt x="1047" y="4992"/>
                    <a:pt x="1046" y="4989"/>
                  </a:cubicBezTo>
                  <a:lnTo>
                    <a:pt x="1024" y="4923"/>
                  </a:lnTo>
                  <a:cubicBezTo>
                    <a:pt x="1021" y="4915"/>
                    <a:pt x="1024" y="4908"/>
                    <a:pt x="1031" y="4904"/>
                  </a:cubicBezTo>
                  <a:cubicBezTo>
                    <a:pt x="1037" y="4900"/>
                    <a:pt x="1045" y="4901"/>
                    <a:pt x="1051" y="4907"/>
                  </a:cubicBezTo>
                  <a:lnTo>
                    <a:pt x="1104" y="4965"/>
                  </a:lnTo>
                  <a:lnTo>
                    <a:pt x="1082" y="4964"/>
                  </a:lnTo>
                  <a:lnTo>
                    <a:pt x="1098" y="4949"/>
                  </a:lnTo>
                  <a:lnTo>
                    <a:pt x="1097" y="4972"/>
                  </a:lnTo>
                  <a:lnTo>
                    <a:pt x="1064" y="4937"/>
                  </a:lnTo>
                  <a:cubicBezTo>
                    <a:pt x="1059" y="4931"/>
                    <a:pt x="1058" y="4923"/>
                    <a:pt x="1062" y="4917"/>
                  </a:cubicBezTo>
                  <a:cubicBezTo>
                    <a:pt x="1066" y="4911"/>
                    <a:pt x="1074" y="4908"/>
                    <a:pt x="1081" y="4911"/>
                  </a:cubicBezTo>
                  <a:lnTo>
                    <a:pt x="1121" y="4927"/>
                  </a:lnTo>
                  <a:lnTo>
                    <a:pt x="1105" y="4929"/>
                  </a:lnTo>
                  <a:lnTo>
                    <a:pt x="1135" y="4906"/>
                  </a:lnTo>
                  <a:lnTo>
                    <a:pt x="1130" y="4913"/>
                  </a:lnTo>
                  <a:lnTo>
                    <a:pt x="1144" y="4876"/>
                  </a:lnTo>
                  <a:lnTo>
                    <a:pt x="1146" y="4891"/>
                  </a:lnTo>
                  <a:lnTo>
                    <a:pt x="1127" y="4866"/>
                  </a:lnTo>
                  <a:lnTo>
                    <a:pt x="1133" y="4871"/>
                  </a:lnTo>
                  <a:lnTo>
                    <a:pt x="1091" y="4850"/>
                  </a:lnTo>
                  <a:cubicBezTo>
                    <a:pt x="1085" y="4846"/>
                    <a:pt x="1081" y="4839"/>
                    <a:pt x="1083" y="4832"/>
                  </a:cubicBezTo>
                  <a:cubicBezTo>
                    <a:pt x="1085" y="4825"/>
                    <a:pt x="1091" y="4819"/>
                    <a:pt x="1098" y="4819"/>
                  </a:cubicBezTo>
                  <a:lnTo>
                    <a:pt x="1153" y="4819"/>
                  </a:lnTo>
                  <a:lnTo>
                    <a:pt x="1137" y="4837"/>
                  </a:lnTo>
                  <a:lnTo>
                    <a:pt x="1133" y="4801"/>
                  </a:lnTo>
                  <a:cubicBezTo>
                    <a:pt x="1132" y="4796"/>
                    <a:pt x="1134" y="4790"/>
                    <a:pt x="1139" y="4786"/>
                  </a:cubicBezTo>
                  <a:lnTo>
                    <a:pt x="1162" y="4770"/>
                  </a:lnTo>
                  <a:lnTo>
                    <a:pt x="1160" y="4772"/>
                  </a:lnTo>
                  <a:lnTo>
                    <a:pt x="1189" y="4738"/>
                  </a:lnTo>
                  <a:cubicBezTo>
                    <a:pt x="1191" y="4735"/>
                    <a:pt x="1194" y="4734"/>
                    <a:pt x="1197" y="4733"/>
                  </a:cubicBezTo>
                  <a:lnTo>
                    <a:pt x="1213" y="4728"/>
                  </a:lnTo>
                  <a:cubicBezTo>
                    <a:pt x="1214" y="4727"/>
                    <a:pt x="1215" y="4727"/>
                    <a:pt x="1216" y="4727"/>
                  </a:cubicBezTo>
                  <a:lnTo>
                    <a:pt x="1246" y="4723"/>
                  </a:lnTo>
                  <a:cubicBezTo>
                    <a:pt x="1251" y="4722"/>
                    <a:pt x="1256" y="4724"/>
                    <a:pt x="1260" y="4728"/>
                  </a:cubicBezTo>
                  <a:lnTo>
                    <a:pt x="1287" y="4760"/>
                  </a:lnTo>
                  <a:cubicBezTo>
                    <a:pt x="1290" y="4764"/>
                    <a:pt x="1292" y="4769"/>
                    <a:pt x="1291" y="4774"/>
                  </a:cubicBezTo>
                  <a:cubicBezTo>
                    <a:pt x="1289" y="4779"/>
                    <a:pt x="1286" y="4783"/>
                    <a:pt x="1281" y="4785"/>
                  </a:cubicBezTo>
                  <a:lnTo>
                    <a:pt x="1228" y="4808"/>
                  </a:lnTo>
                  <a:lnTo>
                    <a:pt x="1238" y="4791"/>
                  </a:lnTo>
                  <a:lnTo>
                    <a:pt x="1241" y="4811"/>
                  </a:lnTo>
                  <a:lnTo>
                    <a:pt x="1230" y="4799"/>
                  </a:lnTo>
                  <a:lnTo>
                    <a:pt x="1287" y="4817"/>
                  </a:lnTo>
                  <a:lnTo>
                    <a:pt x="1267" y="4826"/>
                  </a:lnTo>
                  <a:lnTo>
                    <a:pt x="1275" y="4808"/>
                  </a:lnTo>
                  <a:cubicBezTo>
                    <a:pt x="1278" y="4801"/>
                    <a:pt x="1285" y="4798"/>
                    <a:pt x="1292" y="4799"/>
                  </a:cubicBezTo>
                  <a:lnTo>
                    <a:pt x="1323" y="4804"/>
                  </a:lnTo>
                  <a:lnTo>
                    <a:pt x="1314" y="4805"/>
                  </a:lnTo>
                  <a:lnTo>
                    <a:pt x="1349" y="4791"/>
                  </a:lnTo>
                  <a:lnTo>
                    <a:pt x="1392" y="4779"/>
                  </a:lnTo>
                  <a:lnTo>
                    <a:pt x="1418" y="4770"/>
                  </a:lnTo>
                  <a:cubicBezTo>
                    <a:pt x="1426" y="4767"/>
                    <a:pt x="1435" y="4771"/>
                    <a:pt x="1439" y="4779"/>
                  </a:cubicBezTo>
                  <a:lnTo>
                    <a:pt x="1451" y="4810"/>
                  </a:lnTo>
                  <a:cubicBezTo>
                    <a:pt x="1453" y="4817"/>
                    <a:pt x="1451" y="4824"/>
                    <a:pt x="1446" y="4828"/>
                  </a:cubicBezTo>
                  <a:lnTo>
                    <a:pt x="1396" y="4870"/>
                  </a:lnTo>
                  <a:lnTo>
                    <a:pt x="1401" y="4862"/>
                  </a:lnTo>
                  <a:lnTo>
                    <a:pt x="1390" y="4908"/>
                  </a:lnTo>
                  <a:cubicBezTo>
                    <a:pt x="1390" y="4909"/>
                    <a:pt x="1389" y="4911"/>
                    <a:pt x="1388" y="4912"/>
                  </a:cubicBezTo>
                  <a:lnTo>
                    <a:pt x="1366" y="4948"/>
                  </a:lnTo>
                  <a:lnTo>
                    <a:pt x="1369" y="4940"/>
                  </a:lnTo>
                  <a:lnTo>
                    <a:pt x="1367" y="4988"/>
                  </a:lnTo>
                  <a:lnTo>
                    <a:pt x="1355" y="4971"/>
                  </a:lnTo>
                  <a:lnTo>
                    <a:pt x="1399" y="4983"/>
                  </a:lnTo>
                  <a:lnTo>
                    <a:pt x="1396" y="4983"/>
                  </a:lnTo>
                  <a:lnTo>
                    <a:pt x="1423" y="4984"/>
                  </a:lnTo>
                  <a:lnTo>
                    <a:pt x="1449" y="4982"/>
                  </a:lnTo>
                  <a:cubicBezTo>
                    <a:pt x="1450" y="4982"/>
                    <a:pt x="1452" y="4982"/>
                    <a:pt x="1453" y="4982"/>
                  </a:cubicBezTo>
                  <a:lnTo>
                    <a:pt x="1473" y="4986"/>
                  </a:lnTo>
                  <a:cubicBezTo>
                    <a:pt x="1478" y="4987"/>
                    <a:pt x="1482" y="4991"/>
                    <a:pt x="1484" y="4995"/>
                  </a:cubicBezTo>
                  <a:lnTo>
                    <a:pt x="1500" y="5030"/>
                  </a:lnTo>
                  <a:lnTo>
                    <a:pt x="1515" y="5060"/>
                  </a:lnTo>
                  <a:cubicBezTo>
                    <a:pt x="1517" y="5063"/>
                    <a:pt x="1517" y="5066"/>
                    <a:pt x="1517" y="5069"/>
                  </a:cubicBezTo>
                  <a:lnTo>
                    <a:pt x="1509" y="5139"/>
                  </a:lnTo>
                  <a:lnTo>
                    <a:pt x="1499" y="5123"/>
                  </a:lnTo>
                  <a:lnTo>
                    <a:pt x="1556" y="5145"/>
                  </a:lnTo>
                  <a:lnTo>
                    <a:pt x="1538" y="5149"/>
                  </a:lnTo>
                  <a:lnTo>
                    <a:pt x="1557" y="5127"/>
                  </a:lnTo>
                  <a:lnTo>
                    <a:pt x="1555" y="5129"/>
                  </a:lnTo>
                  <a:lnTo>
                    <a:pt x="1577" y="5092"/>
                  </a:lnTo>
                  <a:lnTo>
                    <a:pt x="1575" y="5095"/>
                  </a:lnTo>
                  <a:lnTo>
                    <a:pt x="1591" y="5050"/>
                  </a:lnTo>
                  <a:cubicBezTo>
                    <a:pt x="1592" y="5047"/>
                    <a:pt x="1594" y="5044"/>
                    <a:pt x="1597" y="5042"/>
                  </a:cubicBezTo>
                  <a:lnTo>
                    <a:pt x="1632" y="5020"/>
                  </a:lnTo>
                  <a:lnTo>
                    <a:pt x="1630" y="5022"/>
                  </a:lnTo>
                  <a:lnTo>
                    <a:pt x="1665" y="4991"/>
                  </a:lnTo>
                  <a:lnTo>
                    <a:pt x="1661" y="4997"/>
                  </a:lnTo>
                  <a:lnTo>
                    <a:pt x="1678" y="4952"/>
                  </a:lnTo>
                  <a:cubicBezTo>
                    <a:pt x="1681" y="4945"/>
                    <a:pt x="1689" y="4940"/>
                    <a:pt x="1697" y="4942"/>
                  </a:cubicBezTo>
                  <a:lnTo>
                    <a:pt x="1720" y="4948"/>
                  </a:lnTo>
                  <a:cubicBezTo>
                    <a:pt x="1721" y="4948"/>
                    <a:pt x="1722" y="4949"/>
                    <a:pt x="1722" y="4949"/>
                  </a:cubicBezTo>
                  <a:lnTo>
                    <a:pt x="1744" y="4959"/>
                  </a:lnTo>
                  <a:lnTo>
                    <a:pt x="1739" y="4957"/>
                  </a:lnTo>
                  <a:lnTo>
                    <a:pt x="1778" y="4962"/>
                  </a:lnTo>
                  <a:lnTo>
                    <a:pt x="1767" y="4964"/>
                  </a:lnTo>
                  <a:lnTo>
                    <a:pt x="1814" y="4934"/>
                  </a:lnTo>
                  <a:lnTo>
                    <a:pt x="1807" y="4942"/>
                  </a:lnTo>
                  <a:lnTo>
                    <a:pt x="1829" y="4879"/>
                  </a:lnTo>
                  <a:lnTo>
                    <a:pt x="1845" y="4900"/>
                  </a:lnTo>
                  <a:lnTo>
                    <a:pt x="1800" y="4903"/>
                  </a:lnTo>
                  <a:lnTo>
                    <a:pt x="1807" y="4901"/>
                  </a:lnTo>
                  <a:lnTo>
                    <a:pt x="1777" y="4920"/>
                  </a:lnTo>
                  <a:cubicBezTo>
                    <a:pt x="1770" y="4924"/>
                    <a:pt x="1762" y="4923"/>
                    <a:pt x="1757" y="4918"/>
                  </a:cubicBezTo>
                  <a:lnTo>
                    <a:pt x="1738" y="4898"/>
                  </a:lnTo>
                  <a:lnTo>
                    <a:pt x="1761" y="4899"/>
                  </a:lnTo>
                  <a:lnTo>
                    <a:pt x="1736" y="4923"/>
                  </a:lnTo>
                  <a:cubicBezTo>
                    <a:pt x="1734" y="4926"/>
                    <a:pt x="1730" y="4928"/>
                    <a:pt x="1726" y="4928"/>
                  </a:cubicBezTo>
                  <a:lnTo>
                    <a:pt x="1687" y="4931"/>
                  </a:lnTo>
                  <a:cubicBezTo>
                    <a:pt x="1684" y="4931"/>
                    <a:pt x="1682" y="4931"/>
                    <a:pt x="1680" y="4930"/>
                  </a:cubicBezTo>
                  <a:lnTo>
                    <a:pt x="1647" y="4918"/>
                  </a:lnTo>
                  <a:cubicBezTo>
                    <a:pt x="1642" y="4916"/>
                    <a:pt x="1638" y="4912"/>
                    <a:pt x="1637" y="4907"/>
                  </a:cubicBezTo>
                  <a:lnTo>
                    <a:pt x="1624" y="4861"/>
                  </a:lnTo>
                  <a:lnTo>
                    <a:pt x="1628" y="4868"/>
                  </a:lnTo>
                  <a:lnTo>
                    <a:pt x="1597" y="4836"/>
                  </a:lnTo>
                  <a:lnTo>
                    <a:pt x="1576" y="4821"/>
                  </a:lnTo>
                  <a:lnTo>
                    <a:pt x="1564" y="4813"/>
                  </a:lnTo>
                  <a:lnTo>
                    <a:pt x="1541" y="4800"/>
                  </a:lnTo>
                  <a:lnTo>
                    <a:pt x="1548" y="4802"/>
                  </a:lnTo>
                  <a:lnTo>
                    <a:pt x="1493" y="4801"/>
                  </a:lnTo>
                  <a:cubicBezTo>
                    <a:pt x="1490" y="4801"/>
                    <a:pt x="1486" y="4800"/>
                    <a:pt x="1483" y="4797"/>
                  </a:cubicBezTo>
                  <a:lnTo>
                    <a:pt x="1437" y="4758"/>
                  </a:lnTo>
                  <a:cubicBezTo>
                    <a:pt x="1432" y="4754"/>
                    <a:pt x="1430" y="4747"/>
                    <a:pt x="1432" y="4741"/>
                  </a:cubicBezTo>
                  <a:cubicBezTo>
                    <a:pt x="1433" y="4735"/>
                    <a:pt x="1438" y="4731"/>
                    <a:pt x="1444" y="4730"/>
                  </a:cubicBezTo>
                  <a:lnTo>
                    <a:pt x="1510" y="4719"/>
                  </a:lnTo>
                  <a:lnTo>
                    <a:pt x="1507" y="4720"/>
                  </a:lnTo>
                  <a:lnTo>
                    <a:pt x="1562" y="4700"/>
                  </a:lnTo>
                  <a:lnTo>
                    <a:pt x="1555" y="4705"/>
                  </a:lnTo>
                  <a:lnTo>
                    <a:pt x="1593" y="4659"/>
                  </a:lnTo>
                  <a:cubicBezTo>
                    <a:pt x="1594" y="4657"/>
                    <a:pt x="1596" y="4656"/>
                    <a:pt x="1598" y="4655"/>
                  </a:cubicBezTo>
                  <a:lnTo>
                    <a:pt x="1741" y="4579"/>
                  </a:lnTo>
                  <a:lnTo>
                    <a:pt x="1739" y="4581"/>
                  </a:lnTo>
                  <a:lnTo>
                    <a:pt x="1824" y="4510"/>
                  </a:lnTo>
                  <a:cubicBezTo>
                    <a:pt x="1825" y="4509"/>
                    <a:pt x="1827" y="4508"/>
                    <a:pt x="1829" y="4507"/>
                  </a:cubicBezTo>
                  <a:lnTo>
                    <a:pt x="1965" y="4459"/>
                  </a:lnTo>
                  <a:lnTo>
                    <a:pt x="2070" y="4415"/>
                  </a:lnTo>
                  <a:cubicBezTo>
                    <a:pt x="2072" y="4414"/>
                    <a:pt x="2074" y="4414"/>
                    <a:pt x="2076" y="4414"/>
                  </a:cubicBezTo>
                  <a:lnTo>
                    <a:pt x="2146" y="4412"/>
                  </a:lnTo>
                  <a:cubicBezTo>
                    <a:pt x="2152" y="4412"/>
                    <a:pt x="2159" y="4416"/>
                    <a:pt x="2161" y="4422"/>
                  </a:cubicBezTo>
                  <a:cubicBezTo>
                    <a:pt x="2164" y="4428"/>
                    <a:pt x="2162" y="4435"/>
                    <a:pt x="2157" y="4440"/>
                  </a:cubicBezTo>
                  <a:lnTo>
                    <a:pt x="2072" y="4516"/>
                  </a:lnTo>
                  <a:lnTo>
                    <a:pt x="2068" y="4490"/>
                  </a:lnTo>
                  <a:lnTo>
                    <a:pt x="2129" y="4517"/>
                  </a:lnTo>
                  <a:cubicBezTo>
                    <a:pt x="2135" y="4520"/>
                    <a:pt x="2139" y="4526"/>
                    <a:pt x="2138" y="4533"/>
                  </a:cubicBezTo>
                  <a:cubicBezTo>
                    <a:pt x="2137" y="4540"/>
                    <a:pt x="2132" y="4546"/>
                    <a:pt x="2125" y="4547"/>
                  </a:cubicBezTo>
                  <a:lnTo>
                    <a:pt x="2012" y="4570"/>
                  </a:lnTo>
                  <a:lnTo>
                    <a:pt x="2024" y="4551"/>
                  </a:lnTo>
                  <a:lnTo>
                    <a:pt x="2032" y="4598"/>
                  </a:lnTo>
                  <a:lnTo>
                    <a:pt x="2024" y="4586"/>
                  </a:lnTo>
                  <a:lnTo>
                    <a:pt x="2110" y="4632"/>
                  </a:lnTo>
                  <a:cubicBezTo>
                    <a:pt x="2117" y="4635"/>
                    <a:pt x="2120" y="4642"/>
                    <a:pt x="2119" y="4649"/>
                  </a:cubicBezTo>
                  <a:cubicBezTo>
                    <a:pt x="2118" y="4656"/>
                    <a:pt x="2112" y="4661"/>
                    <a:pt x="2105" y="4662"/>
                  </a:cubicBezTo>
                  <a:lnTo>
                    <a:pt x="2045" y="4671"/>
                  </a:lnTo>
                  <a:lnTo>
                    <a:pt x="2056" y="4664"/>
                  </a:lnTo>
                  <a:lnTo>
                    <a:pt x="2015" y="4722"/>
                  </a:lnTo>
                  <a:lnTo>
                    <a:pt x="2017" y="4718"/>
                  </a:lnTo>
                  <a:lnTo>
                    <a:pt x="1997" y="4773"/>
                  </a:lnTo>
                  <a:lnTo>
                    <a:pt x="1998" y="4767"/>
                  </a:lnTo>
                  <a:lnTo>
                    <a:pt x="1997" y="4848"/>
                  </a:lnTo>
                  <a:cubicBezTo>
                    <a:pt x="1997" y="4852"/>
                    <a:pt x="1996" y="4855"/>
                    <a:pt x="1994" y="4857"/>
                  </a:cubicBezTo>
                  <a:lnTo>
                    <a:pt x="1957" y="4911"/>
                  </a:lnTo>
                  <a:cubicBezTo>
                    <a:pt x="1953" y="4916"/>
                    <a:pt x="1947" y="4919"/>
                    <a:pt x="1940" y="4918"/>
                  </a:cubicBezTo>
                  <a:lnTo>
                    <a:pt x="1914" y="4912"/>
                  </a:lnTo>
                  <a:lnTo>
                    <a:pt x="1879" y="4906"/>
                  </a:lnTo>
                  <a:lnTo>
                    <a:pt x="1896" y="4882"/>
                  </a:lnTo>
                  <a:lnTo>
                    <a:pt x="1920" y="4921"/>
                  </a:lnTo>
                  <a:cubicBezTo>
                    <a:pt x="1924" y="4928"/>
                    <a:pt x="1923" y="4936"/>
                    <a:pt x="1917" y="4941"/>
                  </a:cubicBezTo>
                  <a:lnTo>
                    <a:pt x="1891" y="4966"/>
                  </a:lnTo>
                  <a:lnTo>
                    <a:pt x="1884" y="4939"/>
                  </a:lnTo>
                  <a:lnTo>
                    <a:pt x="1969" y="4960"/>
                  </a:lnTo>
                  <a:cubicBezTo>
                    <a:pt x="1971" y="4961"/>
                    <a:pt x="1973" y="4962"/>
                    <a:pt x="1974" y="4963"/>
                  </a:cubicBezTo>
                  <a:lnTo>
                    <a:pt x="2043" y="5014"/>
                  </a:lnTo>
                  <a:lnTo>
                    <a:pt x="2034" y="5011"/>
                  </a:lnTo>
                  <a:lnTo>
                    <a:pt x="2156" y="5018"/>
                  </a:lnTo>
                  <a:lnTo>
                    <a:pt x="2314" y="5021"/>
                  </a:lnTo>
                  <a:lnTo>
                    <a:pt x="2418" y="5031"/>
                  </a:lnTo>
                  <a:lnTo>
                    <a:pt x="2540" y="5041"/>
                  </a:lnTo>
                  <a:lnTo>
                    <a:pt x="2677" y="5070"/>
                  </a:lnTo>
                  <a:lnTo>
                    <a:pt x="2741" y="5080"/>
                  </a:lnTo>
                  <a:cubicBezTo>
                    <a:pt x="2743" y="5080"/>
                    <a:pt x="2746" y="5081"/>
                    <a:pt x="2748" y="5083"/>
                  </a:cubicBezTo>
                  <a:lnTo>
                    <a:pt x="2803" y="5126"/>
                  </a:lnTo>
                  <a:cubicBezTo>
                    <a:pt x="2805" y="5127"/>
                    <a:pt x="2806" y="5129"/>
                    <a:pt x="2807" y="5132"/>
                  </a:cubicBezTo>
                  <a:lnTo>
                    <a:pt x="2831" y="5187"/>
                  </a:lnTo>
                  <a:cubicBezTo>
                    <a:pt x="2831" y="5188"/>
                    <a:pt x="2832" y="5189"/>
                    <a:pt x="2832" y="5190"/>
                  </a:cubicBezTo>
                  <a:lnTo>
                    <a:pt x="2845" y="5257"/>
                  </a:lnTo>
                  <a:lnTo>
                    <a:pt x="2828" y="5244"/>
                  </a:lnTo>
                  <a:lnTo>
                    <a:pt x="2947" y="5240"/>
                  </a:lnTo>
                  <a:lnTo>
                    <a:pt x="2935" y="5247"/>
                  </a:lnTo>
                  <a:lnTo>
                    <a:pt x="2975" y="5189"/>
                  </a:lnTo>
                  <a:cubicBezTo>
                    <a:pt x="2979" y="5184"/>
                    <a:pt x="2985" y="5181"/>
                    <a:pt x="2991" y="5182"/>
                  </a:cubicBezTo>
                  <a:lnTo>
                    <a:pt x="3028" y="5189"/>
                  </a:lnTo>
                  <a:cubicBezTo>
                    <a:pt x="3033" y="5190"/>
                    <a:pt x="3038" y="5193"/>
                    <a:pt x="3040" y="5199"/>
                  </a:cubicBezTo>
                  <a:lnTo>
                    <a:pt x="3052" y="5228"/>
                  </a:lnTo>
                  <a:lnTo>
                    <a:pt x="3039" y="5218"/>
                  </a:lnTo>
                  <a:lnTo>
                    <a:pt x="3135" y="5231"/>
                  </a:lnTo>
                  <a:cubicBezTo>
                    <a:pt x="3140" y="5232"/>
                    <a:pt x="3144" y="5235"/>
                    <a:pt x="3147" y="5240"/>
                  </a:cubicBezTo>
                  <a:lnTo>
                    <a:pt x="3205" y="5358"/>
                  </a:lnTo>
                  <a:lnTo>
                    <a:pt x="3190" y="5349"/>
                  </a:lnTo>
                  <a:lnTo>
                    <a:pt x="3365" y="5340"/>
                  </a:lnTo>
                  <a:cubicBezTo>
                    <a:pt x="3370" y="5340"/>
                    <a:pt x="3375" y="5342"/>
                    <a:pt x="3378" y="5346"/>
                  </a:cubicBezTo>
                  <a:lnTo>
                    <a:pt x="3440" y="5412"/>
                  </a:lnTo>
                  <a:lnTo>
                    <a:pt x="3436" y="5409"/>
                  </a:lnTo>
                  <a:lnTo>
                    <a:pt x="3488" y="5439"/>
                  </a:lnTo>
                  <a:lnTo>
                    <a:pt x="3480" y="5437"/>
                  </a:lnTo>
                  <a:lnTo>
                    <a:pt x="3537" y="5438"/>
                  </a:lnTo>
                  <a:cubicBezTo>
                    <a:pt x="3539" y="5438"/>
                    <a:pt x="3542" y="5439"/>
                    <a:pt x="3544" y="5440"/>
                  </a:cubicBezTo>
                  <a:lnTo>
                    <a:pt x="3617" y="5480"/>
                  </a:lnTo>
                  <a:lnTo>
                    <a:pt x="3604" y="5479"/>
                  </a:lnTo>
                  <a:lnTo>
                    <a:pt x="3679" y="5448"/>
                  </a:lnTo>
                  <a:lnTo>
                    <a:pt x="3671" y="5455"/>
                  </a:lnTo>
                  <a:lnTo>
                    <a:pt x="3700" y="5407"/>
                  </a:lnTo>
                  <a:lnTo>
                    <a:pt x="3732" y="5345"/>
                  </a:lnTo>
                  <a:cubicBezTo>
                    <a:pt x="3735" y="5340"/>
                    <a:pt x="3740" y="5337"/>
                    <a:pt x="3746" y="5337"/>
                  </a:cubicBezTo>
                  <a:lnTo>
                    <a:pt x="3816" y="5337"/>
                  </a:lnTo>
                  <a:cubicBezTo>
                    <a:pt x="3820" y="5337"/>
                    <a:pt x="3824" y="5338"/>
                    <a:pt x="3827" y="5341"/>
                  </a:cubicBezTo>
                  <a:lnTo>
                    <a:pt x="3862" y="5374"/>
                  </a:lnTo>
                  <a:cubicBezTo>
                    <a:pt x="3866" y="5378"/>
                    <a:pt x="3868" y="5384"/>
                    <a:pt x="3866" y="5389"/>
                  </a:cubicBezTo>
                  <a:lnTo>
                    <a:pt x="3847" y="5474"/>
                  </a:lnTo>
                  <a:lnTo>
                    <a:pt x="3838" y="5456"/>
                  </a:lnTo>
                  <a:lnTo>
                    <a:pt x="3977" y="5520"/>
                  </a:lnTo>
                  <a:lnTo>
                    <a:pt x="3955" y="5536"/>
                  </a:lnTo>
                  <a:lnTo>
                    <a:pt x="3946" y="5429"/>
                  </a:lnTo>
                  <a:lnTo>
                    <a:pt x="3943" y="5392"/>
                  </a:lnTo>
                  <a:cubicBezTo>
                    <a:pt x="3943" y="5387"/>
                    <a:pt x="3945" y="5382"/>
                    <a:pt x="3948" y="5379"/>
                  </a:cubicBezTo>
                  <a:lnTo>
                    <a:pt x="3971" y="5358"/>
                  </a:lnTo>
                  <a:cubicBezTo>
                    <a:pt x="3975" y="5355"/>
                    <a:pt x="3979" y="5353"/>
                    <a:pt x="3984" y="5354"/>
                  </a:cubicBezTo>
                  <a:cubicBezTo>
                    <a:pt x="3988" y="5354"/>
                    <a:pt x="3992" y="5357"/>
                    <a:pt x="3995" y="5360"/>
                  </a:cubicBezTo>
                  <a:lnTo>
                    <a:pt x="4037" y="5419"/>
                  </a:lnTo>
                  <a:lnTo>
                    <a:pt x="4009" y="5432"/>
                  </a:lnTo>
                  <a:lnTo>
                    <a:pt x="3970" y="5256"/>
                  </a:lnTo>
                  <a:cubicBezTo>
                    <a:pt x="3970" y="5253"/>
                    <a:pt x="3970" y="5250"/>
                    <a:pt x="3971" y="5247"/>
                  </a:cubicBezTo>
                  <a:lnTo>
                    <a:pt x="4003" y="5169"/>
                  </a:lnTo>
                  <a:cubicBezTo>
                    <a:pt x="4003" y="5167"/>
                    <a:pt x="4004" y="5166"/>
                    <a:pt x="4005" y="5165"/>
                  </a:cubicBezTo>
                  <a:lnTo>
                    <a:pt x="4040" y="5122"/>
                  </a:lnTo>
                  <a:cubicBezTo>
                    <a:pt x="4040" y="5121"/>
                    <a:pt x="4041" y="5121"/>
                    <a:pt x="4042" y="5120"/>
                  </a:cubicBezTo>
                  <a:lnTo>
                    <a:pt x="4089" y="5079"/>
                  </a:lnTo>
                  <a:lnTo>
                    <a:pt x="4098" y="5107"/>
                  </a:lnTo>
                  <a:lnTo>
                    <a:pt x="3990" y="5097"/>
                  </a:lnTo>
                  <a:lnTo>
                    <a:pt x="3992" y="5097"/>
                  </a:lnTo>
                  <a:lnTo>
                    <a:pt x="3936" y="5101"/>
                  </a:lnTo>
                  <a:cubicBezTo>
                    <a:pt x="3932" y="5101"/>
                    <a:pt x="3928" y="5100"/>
                    <a:pt x="3925" y="5098"/>
                  </a:cubicBezTo>
                  <a:lnTo>
                    <a:pt x="3722" y="4942"/>
                  </a:lnTo>
                  <a:lnTo>
                    <a:pt x="3625" y="4855"/>
                  </a:lnTo>
                  <a:cubicBezTo>
                    <a:pt x="3623" y="4853"/>
                    <a:pt x="3621" y="4850"/>
                    <a:pt x="3620" y="4847"/>
                  </a:cubicBezTo>
                  <a:lnTo>
                    <a:pt x="3568" y="4661"/>
                  </a:lnTo>
                  <a:lnTo>
                    <a:pt x="3599" y="4658"/>
                  </a:lnTo>
                  <a:lnTo>
                    <a:pt x="3587" y="4774"/>
                  </a:lnTo>
                  <a:cubicBezTo>
                    <a:pt x="3587" y="4782"/>
                    <a:pt x="3580" y="4788"/>
                    <a:pt x="3573" y="4789"/>
                  </a:cubicBezTo>
                  <a:cubicBezTo>
                    <a:pt x="3565" y="4789"/>
                    <a:pt x="3558" y="4785"/>
                    <a:pt x="3556" y="4777"/>
                  </a:cubicBezTo>
                  <a:lnTo>
                    <a:pt x="3522" y="4659"/>
                  </a:lnTo>
                  <a:lnTo>
                    <a:pt x="3527" y="4667"/>
                  </a:lnTo>
                  <a:lnTo>
                    <a:pt x="3404" y="4570"/>
                  </a:lnTo>
                  <a:cubicBezTo>
                    <a:pt x="3403" y="4569"/>
                    <a:pt x="3402" y="4568"/>
                    <a:pt x="3401" y="4566"/>
                  </a:cubicBezTo>
                  <a:lnTo>
                    <a:pt x="3337" y="4475"/>
                  </a:lnTo>
                  <a:cubicBezTo>
                    <a:pt x="3335" y="4472"/>
                    <a:pt x="3334" y="4468"/>
                    <a:pt x="3334" y="4465"/>
                  </a:cubicBezTo>
                  <a:lnTo>
                    <a:pt x="3344" y="4351"/>
                  </a:lnTo>
                  <a:cubicBezTo>
                    <a:pt x="3344" y="4349"/>
                    <a:pt x="3345" y="4348"/>
                    <a:pt x="3345" y="4346"/>
                  </a:cubicBezTo>
                  <a:lnTo>
                    <a:pt x="3377" y="4266"/>
                  </a:lnTo>
                  <a:lnTo>
                    <a:pt x="3407" y="4154"/>
                  </a:lnTo>
                  <a:cubicBezTo>
                    <a:pt x="3407" y="4153"/>
                    <a:pt x="3408" y="4152"/>
                    <a:pt x="3408" y="4152"/>
                  </a:cubicBezTo>
                  <a:lnTo>
                    <a:pt x="3457" y="4053"/>
                  </a:lnTo>
                  <a:lnTo>
                    <a:pt x="3455" y="4062"/>
                  </a:lnTo>
                  <a:lnTo>
                    <a:pt x="3449" y="3987"/>
                  </a:lnTo>
                  <a:cubicBezTo>
                    <a:pt x="3449" y="3978"/>
                    <a:pt x="3455" y="3970"/>
                    <a:pt x="3464" y="3970"/>
                  </a:cubicBezTo>
                  <a:lnTo>
                    <a:pt x="3597" y="3959"/>
                  </a:lnTo>
                  <a:lnTo>
                    <a:pt x="3600" y="3991"/>
                  </a:lnTo>
                  <a:lnTo>
                    <a:pt x="3464" y="4000"/>
                  </a:lnTo>
                  <a:lnTo>
                    <a:pt x="3479" y="3984"/>
                  </a:lnTo>
                  <a:lnTo>
                    <a:pt x="3478" y="4086"/>
                  </a:lnTo>
                  <a:cubicBezTo>
                    <a:pt x="3478" y="4089"/>
                    <a:pt x="3477" y="4092"/>
                    <a:pt x="3476" y="4094"/>
                  </a:cubicBezTo>
                  <a:lnTo>
                    <a:pt x="3415" y="4191"/>
                  </a:lnTo>
                  <a:lnTo>
                    <a:pt x="3417" y="4185"/>
                  </a:lnTo>
                  <a:lnTo>
                    <a:pt x="3406" y="4261"/>
                  </a:lnTo>
                  <a:cubicBezTo>
                    <a:pt x="3406" y="4263"/>
                    <a:pt x="3406" y="4264"/>
                    <a:pt x="3405" y="4265"/>
                  </a:cubicBezTo>
                  <a:lnTo>
                    <a:pt x="3374" y="4341"/>
                  </a:lnTo>
                  <a:lnTo>
                    <a:pt x="3375" y="4337"/>
                  </a:lnTo>
                  <a:lnTo>
                    <a:pt x="3368" y="4400"/>
                  </a:lnTo>
                  <a:lnTo>
                    <a:pt x="3368" y="4466"/>
                  </a:lnTo>
                  <a:lnTo>
                    <a:pt x="3365" y="4457"/>
                  </a:lnTo>
                  <a:lnTo>
                    <a:pt x="3433" y="4553"/>
                  </a:lnTo>
                  <a:lnTo>
                    <a:pt x="3430" y="4549"/>
                  </a:lnTo>
                  <a:lnTo>
                    <a:pt x="3496" y="4599"/>
                  </a:lnTo>
                  <a:lnTo>
                    <a:pt x="3534" y="4635"/>
                  </a:lnTo>
                  <a:cubicBezTo>
                    <a:pt x="3536" y="4637"/>
                    <a:pt x="3538" y="4639"/>
                    <a:pt x="3539" y="4642"/>
                  </a:cubicBezTo>
                  <a:lnTo>
                    <a:pt x="3579" y="4770"/>
                  </a:lnTo>
                  <a:lnTo>
                    <a:pt x="3548" y="4772"/>
                  </a:lnTo>
                  <a:lnTo>
                    <a:pt x="3569" y="4656"/>
                  </a:lnTo>
                  <a:lnTo>
                    <a:pt x="3601" y="4662"/>
                  </a:lnTo>
                  <a:lnTo>
                    <a:pt x="3579" y="4769"/>
                  </a:lnTo>
                  <a:cubicBezTo>
                    <a:pt x="3577" y="4776"/>
                    <a:pt x="3571" y="4781"/>
                    <a:pt x="3564" y="4782"/>
                  </a:cubicBezTo>
                  <a:cubicBezTo>
                    <a:pt x="3557" y="4782"/>
                    <a:pt x="3550" y="4778"/>
                    <a:pt x="3548" y="4771"/>
                  </a:cubicBezTo>
                  <a:lnTo>
                    <a:pt x="3526" y="4705"/>
                  </a:lnTo>
                  <a:lnTo>
                    <a:pt x="3514" y="4659"/>
                  </a:lnTo>
                  <a:lnTo>
                    <a:pt x="3518" y="4666"/>
                  </a:lnTo>
                  <a:lnTo>
                    <a:pt x="3481" y="4626"/>
                  </a:lnTo>
                  <a:lnTo>
                    <a:pt x="3484" y="4629"/>
                  </a:lnTo>
                  <a:lnTo>
                    <a:pt x="3449" y="4607"/>
                  </a:lnTo>
                  <a:lnTo>
                    <a:pt x="3406" y="4580"/>
                  </a:lnTo>
                  <a:cubicBezTo>
                    <a:pt x="3404" y="4578"/>
                    <a:pt x="3402" y="4576"/>
                    <a:pt x="3401" y="4574"/>
                  </a:cubicBezTo>
                  <a:lnTo>
                    <a:pt x="3383" y="4542"/>
                  </a:lnTo>
                  <a:lnTo>
                    <a:pt x="3386" y="4545"/>
                  </a:lnTo>
                  <a:lnTo>
                    <a:pt x="3361" y="4519"/>
                  </a:lnTo>
                  <a:cubicBezTo>
                    <a:pt x="3359" y="4517"/>
                    <a:pt x="3358" y="4515"/>
                    <a:pt x="3358" y="4513"/>
                  </a:cubicBezTo>
                  <a:lnTo>
                    <a:pt x="3343" y="4475"/>
                  </a:lnTo>
                  <a:cubicBezTo>
                    <a:pt x="3343" y="4473"/>
                    <a:pt x="3342" y="4472"/>
                    <a:pt x="3342" y="4470"/>
                  </a:cubicBezTo>
                  <a:lnTo>
                    <a:pt x="3340" y="4446"/>
                  </a:lnTo>
                  <a:lnTo>
                    <a:pt x="3340" y="4394"/>
                  </a:lnTo>
                  <a:cubicBezTo>
                    <a:pt x="3340" y="4393"/>
                    <a:pt x="3340" y="4391"/>
                    <a:pt x="3340" y="4390"/>
                  </a:cubicBezTo>
                  <a:lnTo>
                    <a:pt x="3364" y="4303"/>
                  </a:lnTo>
                  <a:lnTo>
                    <a:pt x="3385" y="4249"/>
                  </a:lnTo>
                  <a:lnTo>
                    <a:pt x="3384" y="4255"/>
                  </a:lnTo>
                  <a:lnTo>
                    <a:pt x="3384" y="4213"/>
                  </a:lnTo>
                  <a:cubicBezTo>
                    <a:pt x="3384" y="4211"/>
                    <a:pt x="3385" y="4209"/>
                    <a:pt x="3385" y="4208"/>
                  </a:cubicBezTo>
                  <a:lnTo>
                    <a:pt x="3399" y="4169"/>
                  </a:lnTo>
                  <a:cubicBezTo>
                    <a:pt x="3399" y="4168"/>
                    <a:pt x="3400" y="4167"/>
                    <a:pt x="3400" y="4167"/>
                  </a:cubicBezTo>
                  <a:lnTo>
                    <a:pt x="3423" y="4125"/>
                  </a:lnTo>
                  <a:lnTo>
                    <a:pt x="3441" y="4092"/>
                  </a:lnTo>
                  <a:lnTo>
                    <a:pt x="3440" y="4094"/>
                  </a:lnTo>
                  <a:lnTo>
                    <a:pt x="3454" y="4054"/>
                  </a:lnTo>
                  <a:lnTo>
                    <a:pt x="3453" y="4060"/>
                  </a:lnTo>
                  <a:lnTo>
                    <a:pt x="3450" y="4015"/>
                  </a:lnTo>
                  <a:cubicBezTo>
                    <a:pt x="3450" y="4014"/>
                    <a:pt x="3450" y="4012"/>
                    <a:pt x="3450" y="4011"/>
                  </a:cubicBezTo>
                  <a:lnTo>
                    <a:pt x="3455" y="3981"/>
                  </a:lnTo>
                  <a:cubicBezTo>
                    <a:pt x="3456" y="3973"/>
                    <a:pt x="3463" y="3967"/>
                    <a:pt x="3470" y="3967"/>
                  </a:cubicBezTo>
                  <a:lnTo>
                    <a:pt x="3538" y="3966"/>
                  </a:lnTo>
                  <a:lnTo>
                    <a:pt x="3596" y="3957"/>
                  </a:lnTo>
                  <a:lnTo>
                    <a:pt x="3586" y="3963"/>
                  </a:lnTo>
                  <a:lnTo>
                    <a:pt x="3630" y="3905"/>
                  </a:lnTo>
                  <a:lnTo>
                    <a:pt x="3660" y="3860"/>
                  </a:lnTo>
                  <a:cubicBezTo>
                    <a:pt x="3661" y="3859"/>
                    <a:pt x="3662" y="3857"/>
                    <a:pt x="3664" y="3856"/>
                  </a:cubicBezTo>
                  <a:lnTo>
                    <a:pt x="3705" y="3825"/>
                  </a:lnTo>
                  <a:lnTo>
                    <a:pt x="3703" y="3848"/>
                  </a:lnTo>
                  <a:lnTo>
                    <a:pt x="3628" y="3766"/>
                  </a:lnTo>
                  <a:lnTo>
                    <a:pt x="3550" y="3684"/>
                  </a:lnTo>
                  <a:cubicBezTo>
                    <a:pt x="3547" y="3681"/>
                    <a:pt x="3546" y="3677"/>
                    <a:pt x="3546" y="3674"/>
                  </a:cubicBezTo>
                  <a:lnTo>
                    <a:pt x="3534" y="3535"/>
                  </a:lnTo>
                  <a:cubicBezTo>
                    <a:pt x="3534" y="3529"/>
                    <a:pt x="3537" y="3524"/>
                    <a:pt x="3542" y="3521"/>
                  </a:cubicBezTo>
                  <a:lnTo>
                    <a:pt x="3675" y="3433"/>
                  </a:lnTo>
                  <a:cubicBezTo>
                    <a:pt x="3676" y="3432"/>
                    <a:pt x="3676" y="3432"/>
                    <a:pt x="3678" y="3431"/>
                  </a:cubicBezTo>
                  <a:lnTo>
                    <a:pt x="3837" y="3368"/>
                  </a:lnTo>
                  <a:lnTo>
                    <a:pt x="3834" y="3369"/>
                  </a:lnTo>
                  <a:lnTo>
                    <a:pt x="3967" y="3283"/>
                  </a:lnTo>
                  <a:lnTo>
                    <a:pt x="3960" y="3295"/>
                  </a:lnTo>
                  <a:lnTo>
                    <a:pt x="3966" y="3206"/>
                  </a:lnTo>
                  <a:lnTo>
                    <a:pt x="3974" y="3221"/>
                  </a:lnTo>
                  <a:lnTo>
                    <a:pt x="3812" y="3119"/>
                  </a:lnTo>
                  <a:lnTo>
                    <a:pt x="3648" y="2979"/>
                  </a:lnTo>
                  <a:lnTo>
                    <a:pt x="3528" y="2902"/>
                  </a:lnTo>
                  <a:cubicBezTo>
                    <a:pt x="3524" y="2899"/>
                    <a:pt x="3521" y="2894"/>
                    <a:pt x="3521" y="2889"/>
                  </a:cubicBezTo>
                  <a:lnTo>
                    <a:pt x="3517" y="2672"/>
                  </a:lnTo>
                  <a:lnTo>
                    <a:pt x="3523" y="2684"/>
                  </a:lnTo>
                  <a:lnTo>
                    <a:pt x="3291" y="2501"/>
                  </a:lnTo>
                  <a:cubicBezTo>
                    <a:pt x="3290" y="2500"/>
                    <a:pt x="3289" y="2500"/>
                    <a:pt x="3289" y="2499"/>
                  </a:cubicBezTo>
                  <a:lnTo>
                    <a:pt x="3051" y="2226"/>
                  </a:lnTo>
                  <a:lnTo>
                    <a:pt x="2863" y="1935"/>
                  </a:lnTo>
                  <a:lnTo>
                    <a:pt x="2739" y="1675"/>
                  </a:lnTo>
                  <a:lnTo>
                    <a:pt x="2589" y="1384"/>
                  </a:lnTo>
                  <a:lnTo>
                    <a:pt x="2489" y="1111"/>
                  </a:lnTo>
                  <a:cubicBezTo>
                    <a:pt x="2489" y="1109"/>
                    <a:pt x="2488" y="1107"/>
                    <a:pt x="2488" y="1105"/>
                  </a:cubicBezTo>
                  <a:lnTo>
                    <a:pt x="2495" y="852"/>
                  </a:lnTo>
                  <a:cubicBezTo>
                    <a:pt x="2495" y="851"/>
                    <a:pt x="2495" y="851"/>
                    <a:pt x="2495" y="850"/>
                  </a:cubicBezTo>
                  <a:lnTo>
                    <a:pt x="2539" y="616"/>
                  </a:lnTo>
                  <a:lnTo>
                    <a:pt x="2539" y="619"/>
                  </a:lnTo>
                  <a:lnTo>
                    <a:pt x="2544" y="353"/>
                  </a:lnTo>
                  <a:lnTo>
                    <a:pt x="2544" y="357"/>
                  </a:lnTo>
                  <a:lnTo>
                    <a:pt x="2504" y="183"/>
                  </a:lnTo>
                  <a:lnTo>
                    <a:pt x="2515" y="194"/>
                  </a:lnTo>
                  <a:lnTo>
                    <a:pt x="2367" y="148"/>
                  </a:lnTo>
                  <a:close/>
                  <a:moveTo>
                    <a:pt x="2524" y="164"/>
                  </a:moveTo>
                  <a:cubicBezTo>
                    <a:pt x="2530" y="165"/>
                    <a:pt x="2534" y="170"/>
                    <a:pt x="2535" y="175"/>
                  </a:cubicBezTo>
                  <a:lnTo>
                    <a:pt x="2576" y="349"/>
                  </a:lnTo>
                  <a:cubicBezTo>
                    <a:pt x="2576" y="351"/>
                    <a:pt x="2576" y="352"/>
                    <a:pt x="2576" y="353"/>
                  </a:cubicBezTo>
                  <a:lnTo>
                    <a:pt x="2571" y="620"/>
                  </a:lnTo>
                  <a:cubicBezTo>
                    <a:pt x="2571" y="620"/>
                    <a:pt x="2570" y="621"/>
                    <a:pt x="2570" y="622"/>
                  </a:cubicBezTo>
                  <a:lnTo>
                    <a:pt x="2526" y="856"/>
                  </a:lnTo>
                  <a:lnTo>
                    <a:pt x="2527" y="853"/>
                  </a:lnTo>
                  <a:lnTo>
                    <a:pt x="2520" y="1106"/>
                  </a:lnTo>
                  <a:lnTo>
                    <a:pt x="2519" y="1100"/>
                  </a:lnTo>
                  <a:lnTo>
                    <a:pt x="2618" y="1370"/>
                  </a:lnTo>
                  <a:lnTo>
                    <a:pt x="2768" y="1662"/>
                  </a:lnTo>
                  <a:lnTo>
                    <a:pt x="2889" y="1918"/>
                  </a:lnTo>
                  <a:lnTo>
                    <a:pt x="3076" y="2205"/>
                  </a:lnTo>
                  <a:lnTo>
                    <a:pt x="3313" y="2478"/>
                  </a:lnTo>
                  <a:lnTo>
                    <a:pt x="3311" y="2476"/>
                  </a:lnTo>
                  <a:lnTo>
                    <a:pt x="3543" y="2659"/>
                  </a:lnTo>
                  <a:cubicBezTo>
                    <a:pt x="3547" y="2662"/>
                    <a:pt x="3549" y="2667"/>
                    <a:pt x="3549" y="2672"/>
                  </a:cubicBezTo>
                  <a:lnTo>
                    <a:pt x="3553" y="2888"/>
                  </a:lnTo>
                  <a:lnTo>
                    <a:pt x="3546" y="2875"/>
                  </a:lnTo>
                  <a:lnTo>
                    <a:pt x="3669" y="2955"/>
                  </a:lnTo>
                  <a:lnTo>
                    <a:pt x="3829" y="3092"/>
                  </a:lnTo>
                  <a:lnTo>
                    <a:pt x="3991" y="3194"/>
                  </a:lnTo>
                  <a:cubicBezTo>
                    <a:pt x="3996" y="3197"/>
                    <a:pt x="3999" y="3203"/>
                    <a:pt x="3998" y="3208"/>
                  </a:cubicBezTo>
                  <a:lnTo>
                    <a:pt x="3992" y="3298"/>
                  </a:lnTo>
                  <a:cubicBezTo>
                    <a:pt x="3992" y="3303"/>
                    <a:pt x="3989" y="3307"/>
                    <a:pt x="3985" y="3310"/>
                  </a:cubicBezTo>
                  <a:lnTo>
                    <a:pt x="3852" y="3396"/>
                  </a:lnTo>
                  <a:cubicBezTo>
                    <a:pt x="3851" y="3396"/>
                    <a:pt x="3850" y="3397"/>
                    <a:pt x="3849" y="3397"/>
                  </a:cubicBezTo>
                  <a:lnTo>
                    <a:pt x="3689" y="3461"/>
                  </a:lnTo>
                  <a:lnTo>
                    <a:pt x="3692" y="3459"/>
                  </a:lnTo>
                  <a:lnTo>
                    <a:pt x="3559" y="3547"/>
                  </a:lnTo>
                  <a:lnTo>
                    <a:pt x="3566" y="3533"/>
                  </a:lnTo>
                  <a:lnTo>
                    <a:pt x="3577" y="3671"/>
                  </a:lnTo>
                  <a:lnTo>
                    <a:pt x="3573" y="3661"/>
                  </a:lnTo>
                  <a:lnTo>
                    <a:pt x="3652" y="3744"/>
                  </a:lnTo>
                  <a:lnTo>
                    <a:pt x="3726" y="3827"/>
                  </a:lnTo>
                  <a:cubicBezTo>
                    <a:pt x="3729" y="3830"/>
                    <a:pt x="3731" y="3835"/>
                    <a:pt x="3730" y="3839"/>
                  </a:cubicBezTo>
                  <a:cubicBezTo>
                    <a:pt x="3730" y="3843"/>
                    <a:pt x="3728" y="3848"/>
                    <a:pt x="3724" y="3850"/>
                  </a:cubicBezTo>
                  <a:lnTo>
                    <a:pt x="3683" y="3882"/>
                  </a:lnTo>
                  <a:lnTo>
                    <a:pt x="3687" y="3878"/>
                  </a:lnTo>
                  <a:lnTo>
                    <a:pt x="3656" y="3925"/>
                  </a:lnTo>
                  <a:lnTo>
                    <a:pt x="3611" y="3983"/>
                  </a:lnTo>
                  <a:cubicBezTo>
                    <a:pt x="3609" y="3986"/>
                    <a:pt x="3605" y="3988"/>
                    <a:pt x="3601" y="3989"/>
                  </a:cubicBezTo>
                  <a:lnTo>
                    <a:pt x="3539" y="3998"/>
                  </a:lnTo>
                  <a:lnTo>
                    <a:pt x="3471" y="3999"/>
                  </a:lnTo>
                  <a:lnTo>
                    <a:pt x="3487" y="3986"/>
                  </a:lnTo>
                  <a:lnTo>
                    <a:pt x="3481" y="4016"/>
                  </a:lnTo>
                  <a:lnTo>
                    <a:pt x="3482" y="4013"/>
                  </a:lnTo>
                  <a:lnTo>
                    <a:pt x="3485" y="4058"/>
                  </a:lnTo>
                  <a:cubicBezTo>
                    <a:pt x="3485" y="4060"/>
                    <a:pt x="3485" y="4062"/>
                    <a:pt x="3484" y="4064"/>
                  </a:cubicBezTo>
                  <a:lnTo>
                    <a:pt x="3471" y="4105"/>
                  </a:lnTo>
                  <a:cubicBezTo>
                    <a:pt x="3470" y="4105"/>
                    <a:pt x="3470" y="4106"/>
                    <a:pt x="3470" y="4107"/>
                  </a:cubicBezTo>
                  <a:lnTo>
                    <a:pt x="3451" y="4141"/>
                  </a:lnTo>
                  <a:lnTo>
                    <a:pt x="3428" y="4182"/>
                  </a:lnTo>
                  <a:lnTo>
                    <a:pt x="3429" y="4180"/>
                  </a:lnTo>
                  <a:lnTo>
                    <a:pt x="3415" y="4219"/>
                  </a:lnTo>
                  <a:lnTo>
                    <a:pt x="3416" y="4213"/>
                  </a:lnTo>
                  <a:lnTo>
                    <a:pt x="3416" y="4255"/>
                  </a:lnTo>
                  <a:cubicBezTo>
                    <a:pt x="3416" y="4257"/>
                    <a:pt x="3415" y="4259"/>
                    <a:pt x="3415" y="4261"/>
                  </a:cubicBezTo>
                  <a:lnTo>
                    <a:pt x="3395" y="4311"/>
                  </a:lnTo>
                  <a:lnTo>
                    <a:pt x="3371" y="4398"/>
                  </a:lnTo>
                  <a:lnTo>
                    <a:pt x="3372" y="4394"/>
                  </a:lnTo>
                  <a:lnTo>
                    <a:pt x="3372" y="4444"/>
                  </a:lnTo>
                  <a:lnTo>
                    <a:pt x="3374" y="4468"/>
                  </a:lnTo>
                  <a:lnTo>
                    <a:pt x="3373" y="4464"/>
                  </a:lnTo>
                  <a:lnTo>
                    <a:pt x="3387" y="4502"/>
                  </a:lnTo>
                  <a:lnTo>
                    <a:pt x="3384" y="4497"/>
                  </a:lnTo>
                  <a:lnTo>
                    <a:pt x="3409" y="4523"/>
                  </a:lnTo>
                  <a:cubicBezTo>
                    <a:pt x="3410" y="4524"/>
                    <a:pt x="3411" y="4525"/>
                    <a:pt x="3411" y="4526"/>
                  </a:cubicBezTo>
                  <a:lnTo>
                    <a:pt x="3429" y="4559"/>
                  </a:lnTo>
                  <a:lnTo>
                    <a:pt x="3424" y="4553"/>
                  </a:lnTo>
                  <a:lnTo>
                    <a:pt x="3465" y="4580"/>
                  </a:lnTo>
                  <a:lnTo>
                    <a:pt x="3501" y="4601"/>
                  </a:lnTo>
                  <a:cubicBezTo>
                    <a:pt x="3502" y="4602"/>
                    <a:pt x="3503" y="4603"/>
                    <a:pt x="3504" y="4604"/>
                  </a:cubicBezTo>
                  <a:lnTo>
                    <a:pt x="3542" y="4645"/>
                  </a:lnTo>
                  <a:cubicBezTo>
                    <a:pt x="3543" y="4646"/>
                    <a:pt x="3545" y="4649"/>
                    <a:pt x="3545" y="4651"/>
                  </a:cubicBezTo>
                  <a:lnTo>
                    <a:pt x="3556" y="4695"/>
                  </a:lnTo>
                  <a:lnTo>
                    <a:pt x="3578" y="4761"/>
                  </a:lnTo>
                  <a:lnTo>
                    <a:pt x="3548" y="4763"/>
                  </a:lnTo>
                  <a:lnTo>
                    <a:pt x="3569" y="4655"/>
                  </a:lnTo>
                  <a:cubicBezTo>
                    <a:pt x="3571" y="4647"/>
                    <a:pt x="3579" y="4641"/>
                    <a:pt x="3588" y="4643"/>
                  </a:cubicBezTo>
                  <a:cubicBezTo>
                    <a:pt x="3597" y="4644"/>
                    <a:pt x="3602" y="4653"/>
                    <a:pt x="3601" y="4661"/>
                  </a:cubicBezTo>
                  <a:lnTo>
                    <a:pt x="3580" y="4778"/>
                  </a:lnTo>
                  <a:cubicBezTo>
                    <a:pt x="3578" y="4785"/>
                    <a:pt x="3572" y="4791"/>
                    <a:pt x="3565" y="4791"/>
                  </a:cubicBezTo>
                  <a:cubicBezTo>
                    <a:pt x="3558" y="4792"/>
                    <a:pt x="3551" y="4787"/>
                    <a:pt x="3549" y="4780"/>
                  </a:cubicBezTo>
                  <a:lnTo>
                    <a:pt x="3508" y="4651"/>
                  </a:lnTo>
                  <a:lnTo>
                    <a:pt x="3513" y="4658"/>
                  </a:lnTo>
                  <a:lnTo>
                    <a:pt x="3477" y="4624"/>
                  </a:lnTo>
                  <a:lnTo>
                    <a:pt x="3411" y="4575"/>
                  </a:lnTo>
                  <a:cubicBezTo>
                    <a:pt x="3409" y="4574"/>
                    <a:pt x="3408" y="4573"/>
                    <a:pt x="3407" y="4571"/>
                  </a:cubicBezTo>
                  <a:lnTo>
                    <a:pt x="3339" y="4475"/>
                  </a:lnTo>
                  <a:cubicBezTo>
                    <a:pt x="3337" y="4472"/>
                    <a:pt x="3336" y="4469"/>
                    <a:pt x="3336" y="4466"/>
                  </a:cubicBezTo>
                  <a:lnTo>
                    <a:pt x="3337" y="4396"/>
                  </a:lnTo>
                  <a:lnTo>
                    <a:pt x="3343" y="4334"/>
                  </a:lnTo>
                  <a:cubicBezTo>
                    <a:pt x="3343" y="4332"/>
                    <a:pt x="3343" y="4331"/>
                    <a:pt x="3344" y="4329"/>
                  </a:cubicBezTo>
                  <a:lnTo>
                    <a:pt x="3376" y="4253"/>
                  </a:lnTo>
                  <a:lnTo>
                    <a:pt x="3375" y="4257"/>
                  </a:lnTo>
                  <a:lnTo>
                    <a:pt x="3386" y="4181"/>
                  </a:lnTo>
                  <a:cubicBezTo>
                    <a:pt x="3386" y="4178"/>
                    <a:pt x="3387" y="4176"/>
                    <a:pt x="3388" y="4174"/>
                  </a:cubicBezTo>
                  <a:lnTo>
                    <a:pt x="3448" y="4077"/>
                  </a:lnTo>
                  <a:lnTo>
                    <a:pt x="3446" y="4086"/>
                  </a:lnTo>
                  <a:lnTo>
                    <a:pt x="3447" y="3984"/>
                  </a:lnTo>
                  <a:cubicBezTo>
                    <a:pt x="3447" y="3975"/>
                    <a:pt x="3454" y="3968"/>
                    <a:pt x="3462" y="3968"/>
                  </a:cubicBezTo>
                  <a:lnTo>
                    <a:pt x="3598" y="3959"/>
                  </a:lnTo>
                  <a:cubicBezTo>
                    <a:pt x="3606" y="3958"/>
                    <a:pt x="3614" y="3965"/>
                    <a:pt x="3615" y="3974"/>
                  </a:cubicBezTo>
                  <a:cubicBezTo>
                    <a:pt x="3615" y="3983"/>
                    <a:pt x="3609" y="3990"/>
                    <a:pt x="3600" y="3991"/>
                  </a:cubicBezTo>
                  <a:lnTo>
                    <a:pt x="3467" y="4002"/>
                  </a:lnTo>
                  <a:lnTo>
                    <a:pt x="3481" y="3984"/>
                  </a:lnTo>
                  <a:lnTo>
                    <a:pt x="3487" y="4059"/>
                  </a:lnTo>
                  <a:cubicBezTo>
                    <a:pt x="3487" y="4062"/>
                    <a:pt x="3487" y="4065"/>
                    <a:pt x="3486" y="4068"/>
                  </a:cubicBezTo>
                  <a:lnTo>
                    <a:pt x="3437" y="4166"/>
                  </a:lnTo>
                  <a:lnTo>
                    <a:pt x="3438" y="4163"/>
                  </a:lnTo>
                  <a:lnTo>
                    <a:pt x="3407" y="4278"/>
                  </a:lnTo>
                  <a:lnTo>
                    <a:pt x="3375" y="4358"/>
                  </a:lnTo>
                  <a:lnTo>
                    <a:pt x="3376" y="4354"/>
                  </a:lnTo>
                  <a:lnTo>
                    <a:pt x="3366" y="4467"/>
                  </a:lnTo>
                  <a:lnTo>
                    <a:pt x="3363" y="4457"/>
                  </a:lnTo>
                  <a:lnTo>
                    <a:pt x="3427" y="4548"/>
                  </a:lnTo>
                  <a:lnTo>
                    <a:pt x="3424" y="4545"/>
                  </a:lnTo>
                  <a:lnTo>
                    <a:pt x="3547" y="4642"/>
                  </a:lnTo>
                  <a:cubicBezTo>
                    <a:pt x="3550" y="4644"/>
                    <a:pt x="3552" y="4647"/>
                    <a:pt x="3553" y="4650"/>
                  </a:cubicBezTo>
                  <a:lnTo>
                    <a:pt x="3587" y="4768"/>
                  </a:lnTo>
                  <a:lnTo>
                    <a:pt x="3555" y="4771"/>
                  </a:lnTo>
                  <a:lnTo>
                    <a:pt x="3567" y="4655"/>
                  </a:lnTo>
                  <a:cubicBezTo>
                    <a:pt x="3568" y="4648"/>
                    <a:pt x="3574" y="4642"/>
                    <a:pt x="3582" y="4641"/>
                  </a:cubicBezTo>
                  <a:cubicBezTo>
                    <a:pt x="3589" y="4640"/>
                    <a:pt x="3596" y="4645"/>
                    <a:pt x="3598" y="4652"/>
                  </a:cubicBezTo>
                  <a:lnTo>
                    <a:pt x="3651" y="4839"/>
                  </a:lnTo>
                  <a:lnTo>
                    <a:pt x="3646" y="4831"/>
                  </a:lnTo>
                  <a:lnTo>
                    <a:pt x="3741" y="4917"/>
                  </a:lnTo>
                  <a:lnTo>
                    <a:pt x="3944" y="5072"/>
                  </a:lnTo>
                  <a:lnTo>
                    <a:pt x="3934" y="5069"/>
                  </a:lnTo>
                  <a:lnTo>
                    <a:pt x="3990" y="5065"/>
                  </a:lnTo>
                  <a:cubicBezTo>
                    <a:pt x="3991" y="5065"/>
                    <a:pt x="3992" y="5065"/>
                    <a:pt x="3993" y="5065"/>
                  </a:cubicBezTo>
                  <a:lnTo>
                    <a:pt x="4101" y="5075"/>
                  </a:lnTo>
                  <a:cubicBezTo>
                    <a:pt x="4108" y="5075"/>
                    <a:pt x="4113" y="5080"/>
                    <a:pt x="4115" y="5086"/>
                  </a:cubicBezTo>
                  <a:cubicBezTo>
                    <a:pt x="4117" y="5092"/>
                    <a:pt x="4115" y="5099"/>
                    <a:pt x="4110" y="5103"/>
                  </a:cubicBezTo>
                  <a:lnTo>
                    <a:pt x="4063" y="5144"/>
                  </a:lnTo>
                  <a:lnTo>
                    <a:pt x="4064" y="5142"/>
                  </a:lnTo>
                  <a:lnTo>
                    <a:pt x="4030" y="5185"/>
                  </a:lnTo>
                  <a:lnTo>
                    <a:pt x="4032" y="5181"/>
                  </a:lnTo>
                  <a:lnTo>
                    <a:pt x="4001" y="5259"/>
                  </a:lnTo>
                  <a:lnTo>
                    <a:pt x="4002" y="5249"/>
                  </a:lnTo>
                  <a:lnTo>
                    <a:pt x="4040" y="5425"/>
                  </a:lnTo>
                  <a:cubicBezTo>
                    <a:pt x="4042" y="5433"/>
                    <a:pt x="4038" y="5440"/>
                    <a:pt x="4031" y="5443"/>
                  </a:cubicBezTo>
                  <a:cubicBezTo>
                    <a:pt x="4024" y="5446"/>
                    <a:pt x="4016" y="5444"/>
                    <a:pt x="4012" y="5438"/>
                  </a:cubicBezTo>
                  <a:lnTo>
                    <a:pt x="3969" y="5379"/>
                  </a:lnTo>
                  <a:lnTo>
                    <a:pt x="3993" y="5382"/>
                  </a:lnTo>
                  <a:lnTo>
                    <a:pt x="3970" y="5402"/>
                  </a:lnTo>
                  <a:lnTo>
                    <a:pt x="3975" y="5389"/>
                  </a:lnTo>
                  <a:lnTo>
                    <a:pt x="3978" y="5427"/>
                  </a:lnTo>
                  <a:lnTo>
                    <a:pt x="3986" y="5533"/>
                  </a:lnTo>
                  <a:cubicBezTo>
                    <a:pt x="3987" y="5539"/>
                    <a:pt x="3984" y="5545"/>
                    <a:pt x="3980" y="5548"/>
                  </a:cubicBezTo>
                  <a:cubicBezTo>
                    <a:pt x="3975" y="5551"/>
                    <a:pt x="3969" y="5552"/>
                    <a:pt x="3964" y="5549"/>
                  </a:cubicBezTo>
                  <a:lnTo>
                    <a:pt x="3824" y="5485"/>
                  </a:lnTo>
                  <a:cubicBezTo>
                    <a:pt x="3817" y="5482"/>
                    <a:pt x="3814" y="5474"/>
                    <a:pt x="3816" y="5467"/>
                  </a:cubicBezTo>
                  <a:lnTo>
                    <a:pt x="3835" y="5382"/>
                  </a:lnTo>
                  <a:lnTo>
                    <a:pt x="3840" y="5397"/>
                  </a:lnTo>
                  <a:lnTo>
                    <a:pt x="3805" y="5364"/>
                  </a:lnTo>
                  <a:lnTo>
                    <a:pt x="3816" y="5369"/>
                  </a:lnTo>
                  <a:lnTo>
                    <a:pt x="3746" y="5369"/>
                  </a:lnTo>
                  <a:lnTo>
                    <a:pt x="3760" y="5360"/>
                  </a:lnTo>
                  <a:lnTo>
                    <a:pt x="3727" y="5424"/>
                  </a:lnTo>
                  <a:lnTo>
                    <a:pt x="3699" y="5471"/>
                  </a:lnTo>
                  <a:cubicBezTo>
                    <a:pt x="3697" y="5474"/>
                    <a:pt x="3694" y="5477"/>
                    <a:pt x="3691" y="5478"/>
                  </a:cubicBezTo>
                  <a:lnTo>
                    <a:pt x="3616" y="5508"/>
                  </a:lnTo>
                  <a:cubicBezTo>
                    <a:pt x="3611" y="5510"/>
                    <a:pt x="3606" y="5510"/>
                    <a:pt x="3602" y="5508"/>
                  </a:cubicBezTo>
                  <a:lnTo>
                    <a:pt x="3529" y="5468"/>
                  </a:lnTo>
                  <a:lnTo>
                    <a:pt x="3536" y="5470"/>
                  </a:lnTo>
                  <a:lnTo>
                    <a:pt x="3479" y="5469"/>
                  </a:lnTo>
                  <a:cubicBezTo>
                    <a:pt x="3477" y="5469"/>
                    <a:pt x="3474" y="5468"/>
                    <a:pt x="3472" y="5467"/>
                  </a:cubicBezTo>
                  <a:lnTo>
                    <a:pt x="3420" y="5437"/>
                  </a:lnTo>
                  <a:cubicBezTo>
                    <a:pt x="3419" y="5436"/>
                    <a:pt x="3418" y="5435"/>
                    <a:pt x="3417" y="5434"/>
                  </a:cubicBezTo>
                  <a:lnTo>
                    <a:pt x="3354" y="5367"/>
                  </a:lnTo>
                  <a:lnTo>
                    <a:pt x="3367" y="5372"/>
                  </a:lnTo>
                  <a:lnTo>
                    <a:pt x="3192" y="5381"/>
                  </a:lnTo>
                  <a:cubicBezTo>
                    <a:pt x="3185" y="5381"/>
                    <a:pt x="3179" y="5378"/>
                    <a:pt x="3177" y="5372"/>
                  </a:cubicBezTo>
                  <a:lnTo>
                    <a:pt x="3118" y="5254"/>
                  </a:lnTo>
                  <a:lnTo>
                    <a:pt x="3130" y="5263"/>
                  </a:lnTo>
                  <a:lnTo>
                    <a:pt x="3035" y="5250"/>
                  </a:lnTo>
                  <a:cubicBezTo>
                    <a:pt x="3029" y="5249"/>
                    <a:pt x="3024" y="5245"/>
                    <a:pt x="3022" y="5240"/>
                  </a:cubicBezTo>
                  <a:lnTo>
                    <a:pt x="3010" y="5210"/>
                  </a:lnTo>
                  <a:lnTo>
                    <a:pt x="3022" y="5220"/>
                  </a:lnTo>
                  <a:lnTo>
                    <a:pt x="2986" y="5214"/>
                  </a:lnTo>
                  <a:lnTo>
                    <a:pt x="3002" y="5207"/>
                  </a:lnTo>
                  <a:lnTo>
                    <a:pt x="2961" y="5265"/>
                  </a:lnTo>
                  <a:cubicBezTo>
                    <a:pt x="2958" y="5269"/>
                    <a:pt x="2953" y="5272"/>
                    <a:pt x="2948" y="5272"/>
                  </a:cubicBezTo>
                  <a:lnTo>
                    <a:pt x="2829" y="5276"/>
                  </a:lnTo>
                  <a:cubicBezTo>
                    <a:pt x="2822" y="5276"/>
                    <a:pt x="2815" y="5270"/>
                    <a:pt x="2813" y="5263"/>
                  </a:cubicBezTo>
                  <a:lnTo>
                    <a:pt x="2800" y="5196"/>
                  </a:lnTo>
                  <a:lnTo>
                    <a:pt x="2801" y="5199"/>
                  </a:lnTo>
                  <a:lnTo>
                    <a:pt x="2778" y="5144"/>
                  </a:lnTo>
                  <a:lnTo>
                    <a:pt x="2783" y="5151"/>
                  </a:lnTo>
                  <a:lnTo>
                    <a:pt x="2728" y="5108"/>
                  </a:lnTo>
                  <a:lnTo>
                    <a:pt x="2736" y="5111"/>
                  </a:lnTo>
                  <a:lnTo>
                    <a:pt x="2670" y="5101"/>
                  </a:lnTo>
                  <a:lnTo>
                    <a:pt x="2537" y="5072"/>
                  </a:lnTo>
                  <a:lnTo>
                    <a:pt x="2415" y="5063"/>
                  </a:lnTo>
                  <a:lnTo>
                    <a:pt x="2313" y="5053"/>
                  </a:lnTo>
                  <a:lnTo>
                    <a:pt x="2154" y="5050"/>
                  </a:lnTo>
                  <a:lnTo>
                    <a:pt x="2032" y="5043"/>
                  </a:lnTo>
                  <a:cubicBezTo>
                    <a:pt x="2029" y="5043"/>
                    <a:pt x="2026" y="5042"/>
                    <a:pt x="2023" y="5040"/>
                  </a:cubicBezTo>
                  <a:lnTo>
                    <a:pt x="1955" y="4989"/>
                  </a:lnTo>
                  <a:lnTo>
                    <a:pt x="1961" y="4991"/>
                  </a:lnTo>
                  <a:lnTo>
                    <a:pt x="1876" y="4970"/>
                  </a:lnTo>
                  <a:cubicBezTo>
                    <a:pt x="1870" y="4968"/>
                    <a:pt x="1866" y="4964"/>
                    <a:pt x="1864" y="4958"/>
                  </a:cubicBezTo>
                  <a:cubicBezTo>
                    <a:pt x="1863" y="4953"/>
                    <a:pt x="1864" y="4947"/>
                    <a:pt x="1869" y="4943"/>
                  </a:cubicBezTo>
                  <a:lnTo>
                    <a:pt x="1895" y="4918"/>
                  </a:lnTo>
                  <a:lnTo>
                    <a:pt x="1892" y="4938"/>
                  </a:lnTo>
                  <a:lnTo>
                    <a:pt x="1868" y="4898"/>
                  </a:lnTo>
                  <a:cubicBezTo>
                    <a:pt x="1865" y="4893"/>
                    <a:pt x="1865" y="4886"/>
                    <a:pt x="1869" y="4881"/>
                  </a:cubicBezTo>
                  <a:cubicBezTo>
                    <a:pt x="1873" y="4876"/>
                    <a:pt x="1879" y="4873"/>
                    <a:pt x="1885" y="4874"/>
                  </a:cubicBezTo>
                  <a:lnTo>
                    <a:pt x="1920" y="4881"/>
                  </a:lnTo>
                  <a:lnTo>
                    <a:pt x="1947" y="4886"/>
                  </a:lnTo>
                  <a:lnTo>
                    <a:pt x="1930" y="4893"/>
                  </a:lnTo>
                  <a:lnTo>
                    <a:pt x="1968" y="4839"/>
                  </a:lnTo>
                  <a:lnTo>
                    <a:pt x="1965" y="4848"/>
                  </a:lnTo>
                  <a:lnTo>
                    <a:pt x="1966" y="4767"/>
                  </a:lnTo>
                  <a:cubicBezTo>
                    <a:pt x="1966" y="4765"/>
                    <a:pt x="1966" y="4763"/>
                    <a:pt x="1967" y="4761"/>
                  </a:cubicBezTo>
                  <a:lnTo>
                    <a:pt x="1987" y="4707"/>
                  </a:lnTo>
                  <a:cubicBezTo>
                    <a:pt x="1988" y="4706"/>
                    <a:pt x="1988" y="4705"/>
                    <a:pt x="1989" y="4703"/>
                  </a:cubicBezTo>
                  <a:lnTo>
                    <a:pt x="2030" y="4646"/>
                  </a:lnTo>
                  <a:cubicBezTo>
                    <a:pt x="2033" y="4642"/>
                    <a:pt x="2037" y="4640"/>
                    <a:pt x="2041" y="4639"/>
                  </a:cubicBezTo>
                  <a:lnTo>
                    <a:pt x="2101" y="4630"/>
                  </a:lnTo>
                  <a:lnTo>
                    <a:pt x="2096" y="4660"/>
                  </a:lnTo>
                  <a:lnTo>
                    <a:pt x="2009" y="4614"/>
                  </a:lnTo>
                  <a:cubicBezTo>
                    <a:pt x="2004" y="4612"/>
                    <a:pt x="2001" y="4608"/>
                    <a:pt x="2000" y="4603"/>
                  </a:cubicBezTo>
                  <a:lnTo>
                    <a:pt x="1993" y="4556"/>
                  </a:lnTo>
                  <a:cubicBezTo>
                    <a:pt x="1991" y="4548"/>
                    <a:pt x="1997" y="4540"/>
                    <a:pt x="2006" y="4538"/>
                  </a:cubicBezTo>
                  <a:lnTo>
                    <a:pt x="2119" y="4516"/>
                  </a:lnTo>
                  <a:lnTo>
                    <a:pt x="2116" y="4546"/>
                  </a:lnTo>
                  <a:lnTo>
                    <a:pt x="2055" y="4519"/>
                  </a:lnTo>
                  <a:cubicBezTo>
                    <a:pt x="2050" y="4517"/>
                    <a:pt x="2046" y="4512"/>
                    <a:pt x="2046" y="4507"/>
                  </a:cubicBezTo>
                  <a:cubicBezTo>
                    <a:pt x="2045" y="4502"/>
                    <a:pt x="2047" y="4496"/>
                    <a:pt x="2051" y="4492"/>
                  </a:cubicBezTo>
                  <a:lnTo>
                    <a:pt x="2135" y="4416"/>
                  </a:lnTo>
                  <a:lnTo>
                    <a:pt x="2147" y="4444"/>
                  </a:lnTo>
                  <a:lnTo>
                    <a:pt x="2077" y="4446"/>
                  </a:lnTo>
                  <a:lnTo>
                    <a:pt x="2082" y="4444"/>
                  </a:lnTo>
                  <a:lnTo>
                    <a:pt x="1976" y="4489"/>
                  </a:lnTo>
                  <a:lnTo>
                    <a:pt x="1839" y="4538"/>
                  </a:lnTo>
                  <a:lnTo>
                    <a:pt x="1844" y="4535"/>
                  </a:lnTo>
                  <a:lnTo>
                    <a:pt x="1759" y="4606"/>
                  </a:lnTo>
                  <a:cubicBezTo>
                    <a:pt x="1758" y="4606"/>
                    <a:pt x="1757" y="4607"/>
                    <a:pt x="1756" y="4607"/>
                  </a:cubicBezTo>
                  <a:lnTo>
                    <a:pt x="1613" y="4683"/>
                  </a:lnTo>
                  <a:lnTo>
                    <a:pt x="1618" y="4679"/>
                  </a:lnTo>
                  <a:lnTo>
                    <a:pt x="1580" y="4725"/>
                  </a:lnTo>
                  <a:cubicBezTo>
                    <a:pt x="1578" y="4728"/>
                    <a:pt x="1576" y="4729"/>
                    <a:pt x="1573" y="4730"/>
                  </a:cubicBezTo>
                  <a:lnTo>
                    <a:pt x="1518" y="4750"/>
                  </a:lnTo>
                  <a:cubicBezTo>
                    <a:pt x="1517" y="4750"/>
                    <a:pt x="1516" y="4750"/>
                    <a:pt x="1515" y="4750"/>
                  </a:cubicBezTo>
                  <a:lnTo>
                    <a:pt x="1450" y="4761"/>
                  </a:lnTo>
                  <a:lnTo>
                    <a:pt x="1457" y="4733"/>
                  </a:lnTo>
                  <a:lnTo>
                    <a:pt x="1504" y="4773"/>
                  </a:lnTo>
                  <a:lnTo>
                    <a:pt x="1494" y="4769"/>
                  </a:lnTo>
                  <a:lnTo>
                    <a:pt x="1549" y="4770"/>
                  </a:lnTo>
                  <a:cubicBezTo>
                    <a:pt x="1552" y="4771"/>
                    <a:pt x="1554" y="4771"/>
                    <a:pt x="1556" y="4772"/>
                  </a:cubicBezTo>
                  <a:lnTo>
                    <a:pt x="1581" y="4786"/>
                  </a:lnTo>
                  <a:lnTo>
                    <a:pt x="1596" y="4795"/>
                  </a:lnTo>
                  <a:lnTo>
                    <a:pt x="1620" y="4814"/>
                  </a:lnTo>
                  <a:lnTo>
                    <a:pt x="1651" y="4845"/>
                  </a:lnTo>
                  <a:cubicBezTo>
                    <a:pt x="1653" y="4847"/>
                    <a:pt x="1654" y="4850"/>
                    <a:pt x="1655" y="4852"/>
                  </a:cubicBezTo>
                  <a:lnTo>
                    <a:pt x="1668" y="4898"/>
                  </a:lnTo>
                  <a:lnTo>
                    <a:pt x="1658" y="4888"/>
                  </a:lnTo>
                  <a:lnTo>
                    <a:pt x="1691" y="4900"/>
                  </a:lnTo>
                  <a:lnTo>
                    <a:pt x="1684" y="4899"/>
                  </a:lnTo>
                  <a:lnTo>
                    <a:pt x="1724" y="4896"/>
                  </a:lnTo>
                  <a:lnTo>
                    <a:pt x="1714" y="4901"/>
                  </a:lnTo>
                  <a:lnTo>
                    <a:pt x="1738" y="4876"/>
                  </a:lnTo>
                  <a:cubicBezTo>
                    <a:pt x="1741" y="4873"/>
                    <a:pt x="1745" y="4871"/>
                    <a:pt x="1750" y="4871"/>
                  </a:cubicBezTo>
                  <a:cubicBezTo>
                    <a:pt x="1754" y="4871"/>
                    <a:pt x="1758" y="4873"/>
                    <a:pt x="1761" y="4876"/>
                  </a:cubicBezTo>
                  <a:lnTo>
                    <a:pt x="1780" y="4896"/>
                  </a:lnTo>
                  <a:lnTo>
                    <a:pt x="1760" y="4893"/>
                  </a:lnTo>
                  <a:lnTo>
                    <a:pt x="1790" y="4874"/>
                  </a:lnTo>
                  <a:cubicBezTo>
                    <a:pt x="1792" y="4872"/>
                    <a:pt x="1795" y="4871"/>
                    <a:pt x="1797" y="4871"/>
                  </a:cubicBezTo>
                  <a:lnTo>
                    <a:pt x="1843" y="4868"/>
                  </a:lnTo>
                  <a:cubicBezTo>
                    <a:pt x="1848" y="4867"/>
                    <a:pt x="1853" y="4870"/>
                    <a:pt x="1856" y="4874"/>
                  </a:cubicBezTo>
                  <a:cubicBezTo>
                    <a:pt x="1860" y="4878"/>
                    <a:pt x="1861" y="4884"/>
                    <a:pt x="1859" y="4889"/>
                  </a:cubicBezTo>
                  <a:lnTo>
                    <a:pt x="1838" y="4953"/>
                  </a:lnTo>
                  <a:cubicBezTo>
                    <a:pt x="1836" y="4956"/>
                    <a:pt x="1834" y="4959"/>
                    <a:pt x="1831" y="4961"/>
                  </a:cubicBezTo>
                  <a:lnTo>
                    <a:pt x="1784" y="4991"/>
                  </a:lnTo>
                  <a:cubicBezTo>
                    <a:pt x="1781" y="4993"/>
                    <a:pt x="1777" y="4994"/>
                    <a:pt x="1774" y="4994"/>
                  </a:cubicBezTo>
                  <a:lnTo>
                    <a:pt x="1736" y="4989"/>
                  </a:lnTo>
                  <a:cubicBezTo>
                    <a:pt x="1734" y="4989"/>
                    <a:pt x="1732" y="4988"/>
                    <a:pt x="1731" y="4988"/>
                  </a:cubicBezTo>
                  <a:lnTo>
                    <a:pt x="1709" y="4978"/>
                  </a:lnTo>
                  <a:lnTo>
                    <a:pt x="1712" y="4979"/>
                  </a:lnTo>
                  <a:lnTo>
                    <a:pt x="1689" y="4973"/>
                  </a:lnTo>
                  <a:lnTo>
                    <a:pt x="1708" y="4964"/>
                  </a:lnTo>
                  <a:lnTo>
                    <a:pt x="1690" y="5008"/>
                  </a:lnTo>
                  <a:cubicBezTo>
                    <a:pt x="1689" y="5011"/>
                    <a:pt x="1688" y="5013"/>
                    <a:pt x="1686" y="5015"/>
                  </a:cubicBezTo>
                  <a:lnTo>
                    <a:pt x="1651" y="5046"/>
                  </a:lnTo>
                  <a:cubicBezTo>
                    <a:pt x="1650" y="5046"/>
                    <a:pt x="1649" y="5047"/>
                    <a:pt x="1649" y="5047"/>
                  </a:cubicBezTo>
                  <a:lnTo>
                    <a:pt x="1614" y="5069"/>
                  </a:lnTo>
                  <a:lnTo>
                    <a:pt x="1621" y="5060"/>
                  </a:lnTo>
                  <a:lnTo>
                    <a:pt x="1606" y="5105"/>
                  </a:lnTo>
                  <a:cubicBezTo>
                    <a:pt x="1605" y="5106"/>
                    <a:pt x="1605" y="5107"/>
                    <a:pt x="1604" y="5108"/>
                  </a:cubicBezTo>
                  <a:lnTo>
                    <a:pt x="1583" y="5145"/>
                  </a:lnTo>
                  <a:cubicBezTo>
                    <a:pt x="1582" y="5146"/>
                    <a:pt x="1582" y="5147"/>
                    <a:pt x="1581" y="5148"/>
                  </a:cubicBezTo>
                  <a:lnTo>
                    <a:pt x="1562" y="5170"/>
                  </a:lnTo>
                  <a:cubicBezTo>
                    <a:pt x="1558" y="5175"/>
                    <a:pt x="1550" y="5177"/>
                    <a:pt x="1544" y="5175"/>
                  </a:cubicBezTo>
                  <a:lnTo>
                    <a:pt x="1488" y="5153"/>
                  </a:lnTo>
                  <a:cubicBezTo>
                    <a:pt x="1481" y="5150"/>
                    <a:pt x="1477" y="5143"/>
                    <a:pt x="1477" y="5136"/>
                  </a:cubicBezTo>
                  <a:lnTo>
                    <a:pt x="1485" y="5066"/>
                  </a:lnTo>
                  <a:lnTo>
                    <a:pt x="1487" y="5075"/>
                  </a:lnTo>
                  <a:lnTo>
                    <a:pt x="1471" y="5043"/>
                  </a:lnTo>
                  <a:lnTo>
                    <a:pt x="1455" y="5009"/>
                  </a:lnTo>
                  <a:lnTo>
                    <a:pt x="1466" y="5018"/>
                  </a:lnTo>
                  <a:lnTo>
                    <a:pt x="1447" y="5014"/>
                  </a:lnTo>
                  <a:lnTo>
                    <a:pt x="1451" y="5014"/>
                  </a:lnTo>
                  <a:lnTo>
                    <a:pt x="1421" y="5016"/>
                  </a:lnTo>
                  <a:lnTo>
                    <a:pt x="1394" y="5014"/>
                  </a:lnTo>
                  <a:cubicBezTo>
                    <a:pt x="1393" y="5014"/>
                    <a:pt x="1392" y="5014"/>
                    <a:pt x="1391" y="5014"/>
                  </a:cubicBezTo>
                  <a:lnTo>
                    <a:pt x="1347" y="5002"/>
                  </a:lnTo>
                  <a:cubicBezTo>
                    <a:pt x="1339" y="5001"/>
                    <a:pt x="1334" y="4994"/>
                    <a:pt x="1335" y="4986"/>
                  </a:cubicBezTo>
                  <a:lnTo>
                    <a:pt x="1337" y="4939"/>
                  </a:lnTo>
                  <a:cubicBezTo>
                    <a:pt x="1337" y="4936"/>
                    <a:pt x="1338" y="4934"/>
                    <a:pt x="1339" y="4931"/>
                  </a:cubicBezTo>
                  <a:lnTo>
                    <a:pt x="1361" y="4896"/>
                  </a:lnTo>
                  <a:lnTo>
                    <a:pt x="1359" y="4900"/>
                  </a:lnTo>
                  <a:lnTo>
                    <a:pt x="1370" y="4854"/>
                  </a:lnTo>
                  <a:cubicBezTo>
                    <a:pt x="1371" y="4851"/>
                    <a:pt x="1373" y="4848"/>
                    <a:pt x="1376" y="4846"/>
                  </a:cubicBezTo>
                  <a:lnTo>
                    <a:pt x="1425" y="4804"/>
                  </a:lnTo>
                  <a:lnTo>
                    <a:pt x="1421" y="4822"/>
                  </a:lnTo>
                  <a:lnTo>
                    <a:pt x="1409" y="4791"/>
                  </a:lnTo>
                  <a:lnTo>
                    <a:pt x="1429" y="4800"/>
                  </a:lnTo>
                  <a:lnTo>
                    <a:pt x="1400" y="4810"/>
                  </a:lnTo>
                  <a:lnTo>
                    <a:pt x="1361" y="4820"/>
                  </a:lnTo>
                  <a:lnTo>
                    <a:pt x="1326" y="4834"/>
                  </a:lnTo>
                  <a:cubicBezTo>
                    <a:pt x="1324" y="4836"/>
                    <a:pt x="1321" y="4836"/>
                    <a:pt x="1318" y="4835"/>
                  </a:cubicBezTo>
                  <a:lnTo>
                    <a:pt x="1287" y="4830"/>
                  </a:lnTo>
                  <a:lnTo>
                    <a:pt x="1304" y="4821"/>
                  </a:lnTo>
                  <a:lnTo>
                    <a:pt x="1296" y="4839"/>
                  </a:lnTo>
                  <a:cubicBezTo>
                    <a:pt x="1293" y="4846"/>
                    <a:pt x="1285" y="4850"/>
                    <a:pt x="1277" y="4847"/>
                  </a:cubicBezTo>
                  <a:lnTo>
                    <a:pt x="1221" y="4829"/>
                  </a:lnTo>
                  <a:cubicBezTo>
                    <a:pt x="1215" y="4827"/>
                    <a:pt x="1211" y="4823"/>
                    <a:pt x="1210" y="4817"/>
                  </a:cubicBezTo>
                  <a:lnTo>
                    <a:pt x="1206" y="4796"/>
                  </a:lnTo>
                  <a:cubicBezTo>
                    <a:pt x="1205" y="4789"/>
                    <a:pt x="1209" y="4782"/>
                    <a:pt x="1216" y="4779"/>
                  </a:cubicBezTo>
                  <a:lnTo>
                    <a:pt x="1269" y="4756"/>
                  </a:lnTo>
                  <a:lnTo>
                    <a:pt x="1263" y="4781"/>
                  </a:lnTo>
                  <a:lnTo>
                    <a:pt x="1236" y="4749"/>
                  </a:lnTo>
                  <a:lnTo>
                    <a:pt x="1250" y="4755"/>
                  </a:lnTo>
                  <a:lnTo>
                    <a:pt x="1220" y="4759"/>
                  </a:lnTo>
                  <a:lnTo>
                    <a:pt x="1223" y="4758"/>
                  </a:lnTo>
                  <a:lnTo>
                    <a:pt x="1206" y="4763"/>
                  </a:lnTo>
                  <a:lnTo>
                    <a:pt x="1213" y="4758"/>
                  </a:lnTo>
                  <a:lnTo>
                    <a:pt x="1184" y="4793"/>
                  </a:lnTo>
                  <a:cubicBezTo>
                    <a:pt x="1183" y="4794"/>
                    <a:pt x="1182" y="4795"/>
                    <a:pt x="1181" y="4795"/>
                  </a:cubicBezTo>
                  <a:lnTo>
                    <a:pt x="1158" y="4812"/>
                  </a:lnTo>
                  <a:lnTo>
                    <a:pt x="1164" y="4797"/>
                  </a:lnTo>
                  <a:lnTo>
                    <a:pt x="1169" y="4833"/>
                  </a:lnTo>
                  <a:cubicBezTo>
                    <a:pt x="1170" y="4837"/>
                    <a:pt x="1168" y="4842"/>
                    <a:pt x="1165" y="4845"/>
                  </a:cubicBezTo>
                  <a:cubicBezTo>
                    <a:pt x="1162" y="4849"/>
                    <a:pt x="1158" y="4851"/>
                    <a:pt x="1154" y="4851"/>
                  </a:cubicBezTo>
                  <a:lnTo>
                    <a:pt x="1099" y="4851"/>
                  </a:lnTo>
                  <a:lnTo>
                    <a:pt x="1106" y="4821"/>
                  </a:lnTo>
                  <a:lnTo>
                    <a:pt x="1147" y="4842"/>
                  </a:lnTo>
                  <a:cubicBezTo>
                    <a:pt x="1149" y="4843"/>
                    <a:pt x="1151" y="4845"/>
                    <a:pt x="1153" y="4847"/>
                  </a:cubicBezTo>
                  <a:lnTo>
                    <a:pt x="1172" y="4872"/>
                  </a:lnTo>
                  <a:cubicBezTo>
                    <a:pt x="1175" y="4876"/>
                    <a:pt x="1176" y="4882"/>
                    <a:pt x="1174" y="4887"/>
                  </a:cubicBezTo>
                  <a:lnTo>
                    <a:pt x="1160" y="4924"/>
                  </a:lnTo>
                  <a:cubicBezTo>
                    <a:pt x="1159" y="4927"/>
                    <a:pt x="1157" y="4929"/>
                    <a:pt x="1155" y="4931"/>
                  </a:cubicBezTo>
                  <a:lnTo>
                    <a:pt x="1124" y="4954"/>
                  </a:lnTo>
                  <a:cubicBezTo>
                    <a:pt x="1120" y="4958"/>
                    <a:pt x="1114" y="4959"/>
                    <a:pt x="1109" y="4956"/>
                  </a:cubicBezTo>
                  <a:lnTo>
                    <a:pt x="1069" y="4941"/>
                  </a:lnTo>
                  <a:lnTo>
                    <a:pt x="1087" y="4915"/>
                  </a:lnTo>
                  <a:lnTo>
                    <a:pt x="1120" y="4950"/>
                  </a:lnTo>
                  <a:cubicBezTo>
                    <a:pt x="1123" y="4953"/>
                    <a:pt x="1125" y="4957"/>
                    <a:pt x="1124" y="4962"/>
                  </a:cubicBezTo>
                  <a:cubicBezTo>
                    <a:pt x="1124" y="4966"/>
                    <a:pt x="1122" y="4970"/>
                    <a:pt x="1119" y="4973"/>
                  </a:cubicBezTo>
                  <a:lnTo>
                    <a:pt x="1103" y="4987"/>
                  </a:lnTo>
                  <a:cubicBezTo>
                    <a:pt x="1097" y="4993"/>
                    <a:pt x="1087" y="4993"/>
                    <a:pt x="1081" y="4986"/>
                  </a:cubicBezTo>
                  <a:lnTo>
                    <a:pt x="1027" y="4928"/>
                  </a:lnTo>
                  <a:lnTo>
                    <a:pt x="1054" y="4912"/>
                  </a:lnTo>
                  <a:lnTo>
                    <a:pt x="1076" y="4978"/>
                  </a:lnTo>
                  <a:lnTo>
                    <a:pt x="1070" y="4970"/>
                  </a:lnTo>
                  <a:lnTo>
                    <a:pt x="1120" y="5002"/>
                  </a:lnTo>
                  <a:cubicBezTo>
                    <a:pt x="1124" y="5005"/>
                    <a:pt x="1127" y="5010"/>
                    <a:pt x="1127" y="5015"/>
                  </a:cubicBezTo>
                  <a:cubicBezTo>
                    <a:pt x="1127" y="5020"/>
                    <a:pt x="1125" y="5025"/>
                    <a:pt x="1121" y="5028"/>
                  </a:cubicBezTo>
                  <a:lnTo>
                    <a:pt x="1080" y="5060"/>
                  </a:lnTo>
                  <a:cubicBezTo>
                    <a:pt x="1076" y="5062"/>
                    <a:pt x="1072" y="5063"/>
                    <a:pt x="1068" y="5063"/>
                  </a:cubicBezTo>
                  <a:lnTo>
                    <a:pt x="1007" y="5054"/>
                  </a:lnTo>
                  <a:lnTo>
                    <a:pt x="1013" y="5054"/>
                  </a:lnTo>
                  <a:lnTo>
                    <a:pt x="948" y="5072"/>
                  </a:lnTo>
                  <a:cubicBezTo>
                    <a:pt x="947" y="5073"/>
                    <a:pt x="945" y="5073"/>
                    <a:pt x="943" y="5073"/>
                  </a:cubicBezTo>
                  <a:lnTo>
                    <a:pt x="894" y="5071"/>
                  </a:lnTo>
                  <a:cubicBezTo>
                    <a:pt x="892" y="5071"/>
                    <a:pt x="890" y="5071"/>
                    <a:pt x="889" y="5070"/>
                  </a:cubicBezTo>
                  <a:lnTo>
                    <a:pt x="861" y="5059"/>
                  </a:lnTo>
                  <a:cubicBezTo>
                    <a:pt x="856" y="5057"/>
                    <a:pt x="853" y="5053"/>
                    <a:pt x="852" y="5047"/>
                  </a:cubicBezTo>
                  <a:lnTo>
                    <a:pt x="836" y="4971"/>
                  </a:lnTo>
                  <a:lnTo>
                    <a:pt x="840" y="4978"/>
                  </a:lnTo>
                  <a:lnTo>
                    <a:pt x="804" y="4936"/>
                  </a:lnTo>
                  <a:cubicBezTo>
                    <a:pt x="802" y="4933"/>
                    <a:pt x="801" y="4930"/>
                    <a:pt x="800" y="4927"/>
                  </a:cubicBezTo>
                  <a:lnTo>
                    <a:pt x="797" y="4886"/>
                  </a:lnTo>
                  <a:lnTo>
                    <a:pt x="799" y="4833"/>
                  </a:lnTo>
                  <a:lnTo>
                    <a:pt x="800" y="4840"/>
                  </a:lnTo>
                  <a:lnTo>
                    <a:pt x="784" y="4801"/>
                  </a:lnTo>
                  <a:lnTo>
                    <a:pt x="787" y="4807"/>
                  </a:lnTo>
                  <a:lnTo>
                    <a:pt x="745" y="4767"/>
                  </a:lnTo>
                  <a:cubicBezTo>
                    <a:pt x="743" y="4766"/>
                    <a:pt x="742" y="4764"/>
                    <a:pt x="741" y="4762"/>
                  </a:cubicBezTo>
                  <a:lnTo>
                    <a:pt x="712" y="4704"/>
                  </a:lnTo>
                  <a:lnTo>
                    <a:pt x="717" y="4711"/>
                  </a:lnTo>
                  <a:lnTo>
                    <a:pt x="672" y="4680"/>
                  </a:lnTo>
                  <a:cubicBezTo>
                    <a:pt x="669" y="4679"/>
                    <a:pt x="668" y="4677"/>
                    <a:pt x="666" y="4675"/>
                  </a:cubicBezTo>
                  <a:lnTo>
                    <a:pt x="627" y="4606"/>
                  </a:lnTo>
                  <a:lnTo>
                    <a:pt x="638" y="4614"/>
                  </a:lnTo>
                  <a:lnTo>
                    <a:pt x="594" y="4606"/>
                  </a:lnTo>
                  <a:lnTo>
                    <a:pt x="609" y="4601"/>
                  </a:lnTo>
                  <a:lnTo>
                    <a:pt x="583" y="4633"/>
                  </a:lnTo>
                  <a:cubicBezTo>
                    <a:pt x="581" y="4636"/>
                    <a:pt x="577" y="4638"/>
                    <a:pt x="573" y="4639"/>
                  </a:cubicBezTo>
                  <a:lnTo>
                    <a:pt x="506" y="4648"/>
                  </a:lnTo>
                  <a:lnTo>
                    <a:pt x="514" y="4644"/>
                  </a:lnTo>
                  <a:lnTo>
                    <a:pt x="472" y="4681"/>
                  </a:lnTo>
                  <a:cubicBezTo>
                    <a:pt x="469" y="4684"/>
                    <a:pt x="465" y="4685"/>
                    <a:pt x="461" y="4685"/>
                  </a:cubicBezTo>
                  <a:lnTo>
                    <a:pt x="421" y="4685"/>
                  </a:lnTo>
                  <a:cubicBezTo>
                    <a:pt x="418" y="4685"/>
                    <a:pt x="415" y="4684"/>
                    <a:pt x="412" y="4682"/>
                  </a:cubicBezTo>
                  <a:lnTo>
                    <a:pt x="382" y="4662"/>
                  </a:lnTo>
                  <a:lnTo>
                    <a:pt x="387" y="4664"/>
                  </a:lnTo>
                  <a:lnTo>
                    <a:pt x="356" y="4655"/>
                  </a:lnTo>
                  <a:lnTo>
                    <a:pt x="368" y="4654"/>
                  </a:lnTo>
                  <a:lnTo>
                    <a:pt x="317" y="4680"/>
                  </a:lnTo>
                  <a:cubicBezTo>
                    <a:pt x="315" y="4681"/>
                    <a:pt x="313" y="4682"/>
                    <a:pt x="312" y="4682"/>
                  </a:cubicBezTo>
                  <a:lnTo>
                    <a:pt x="268" y="4687"/>
                  </a:lnTo>
                  <a:cubicBezTo>
                    <a:pt x="265" y="4688"/>
                    <a:pt x="263" y="4687"/>
                    <a:pt x="260" y="4686"/>
                  </a:cubicBezTo>
                  <a:lnTo>
                    <a:pt x="228" y="4672"/>
                  </a:lnTo>
                  <a:lnTo>
                    <a:pt x="238" y="4673"/>
                  </a:lnTo>
                  <a:lnTo>
                    <a:pt x="198" y="4682"/>
                  </a:lnTo>
                  <a:lnTo>
                    <a:pt x="204" y="4679"/>
                  </a:lnTo>
                  <a:lnTo>
                    <a:pt x="165" y="4708"/>
                  </a:lnTo>
                  <a:cubicBezTo>
                    <a:pt x="160" y="4711"/>
                    <a:pt x="155" y="4712"/>
                    <a:pt x="150" y="4711"/>
                  </a:cubicBezTo>
                  <a:lnTo>
                    <a:pt x="125" y="4703"/>
                  </a:lnTo>
                  <a:lnTo>
                    <a:pt x="130" y="4704"/>
                  </a:lnTo>
                  <a:lnTo>
                    <a:pt x="74" y="4707"/>
                  </a:lnTo>
                  <a:cubicBezTo>
                    <a:pt x="69" y="4707"/>
                    <a:pt x="64" y="4705"/>
                    <a:pt x="60" y="4700"/>
                  </a:cubicBezTo>
                  <a:lnTo>
                    <a:pt x="7" y="4629"/>
                  </a:lnTo>
                  <a:cubicBezTo>
                    <a:pt x="6" y="4627"/>
                    <a:pt x="5" y="4624"/>
                    <a:pt x="4" y="4621"/>
                  </a:cubicBezTo>
                  <a:lnTo>
                    <a:pt x="1" y="4578"/>
                  </a:lnTo>
                  <a:cubicBezTo>
                    <a:pt x="0" y="4573"/>
                    <a:pt x="2" y="4568"/>
                    <a:pt x="6" y="4565"/>
                  </a:cubicBezTo>
                  <a:lnTo>
                    <a:pt x="36" y="4535"/>
                  </a:lnTo>
                  <a:lnTo>
                    <a:pt x="95" y="4465"/>
                  </a:lnTo>
                  <a:lnTo>
                    <a:pt x="92" y="4481"/>
                  </a:lnTo>
                  <a:lnTo>
                    <a:pt x="54" y="4384"/>
                  </a:lnTo>
                  <a:cubicBezTo>
                    <a:pt x="52" y="4378"/>
                    <a:pt x="53" y="4372"/>
                    <a:pt x="57" y="4367"/>
                  </a:cubicBezTo>
                  <a:lnTo>
                    <a:pt x="190" y="4225"/>
                  </a:lnTo>
                  <a:lnTo>
                    <a:pt x="186" y="4235"/>
                  </a:lnTo>
                  <a:lnTo>
                    <a:pt x="187" y="4182"/>
                  </a:lnTo>
                  <a:lnTo>
                    <a:pt x="188" y="4189"/>
                  </a:lnTo>
                  <a:lnTo>
                    <a:pt x="153" y="4101"/>
                  </a:lnTo>
                  <a:lnTo>
                    <a:pt x="155" y="4105"/>
                  </a:lnTo>
                  <a:lnTo>
                    <a:pt x="111" y="4046"/>
                  </a:lnTo>
                  <a:lnTo>
                    <a:pt x="114" y="4049"/>
                  </a:lnTo>
                  <a:lnTo>
                    <a:pt x="84" y="4027"/>
                  </a:lnTo>
                  <a:cubicBezTo>
                    <a:pt x="80" y="4025"/>
                    <a:pt x="78" y="4021"/>
                    <a:pt x="77" y="4017"/>
                  </a:cubicBezTo>
                  <a:lnTo>
                    <a:pt x="69" y="3964"/>
                  </a:lnTo>
                  <a:cubicBezTo>
                    <a:pt x="69" y="3963"/>
                    <a:pt x="69" y="3961"/>
                    <a:pt x="69" y="3960"/>
                  </a:cubicBezTo>
                  <a:lnTo>
                    <a:pt x="78" y="3902"/>
                  </a:lnTo>
                  <a:lnTo>
                    <a:pt x="82" y="3915"/>
                  </a:lnTo>
                  <a:lnTo>
                    <a:pt x="51" y="3880"/>
                  </a:lnTo>
                  <a:cubicBezTo>
                    <a:pt x="46" y="3875"/>
                    <a:pt x="45" y="3867"/>
                    <a:pt x="49" y="3861"/>
                  </a:cubicBezTo>
                  <a:lnTo>
                    <a:pt x="105" y="3774"/>
                  </a:lnTo>
                  <a:lnTo>
                    <a:pt x="103" y="3786"/>
                  </a:lnTo>
                  <a:lnTo>
                    <a:pt x="83" y="3699"/>
                  </a:lnTo>
                  <a:lnTo>
                    <a:pt x="84" y="3702"/>
                  </a:lnTo>
                  <a:lnTo>
                    <a:pt x="58" y="3647"/>
                  </a:lnTo>
                  <a:cubicBezTo>
                    <a:pt x="57" y="3645"/>
                    <a:pt x="57" y="3643"/>
                    <a:pt x="57" y="3641"/>
                  </a:cubicBezTo>
                  <a:lnTo>
                    <a:pt x="57" y="3592"/>
                  </a:lnTo>
                  <a:cubicBezTo>
                    <a:pt x="57" y="3584"/>
                    <a:pt x="62" y="3578"/>
                    <a:pt x="69" y="3576"/>
                  </a:cubicBezTo>
                  <a:lnTo>
                    <a:pt x="113" y="3565"/>
                  </a:lnTo>
                  <a:cubicBezTo>
                    <a:pt x="117" y="3564"/>
                    <a:pt x="121" y="3565"/>
                    <a:pt x="124" y="3566"/>
                  </a:cubicBezTo>
                  <a:lnTo>
                    <a:pt x="164" y="3586"/>
                  </a:lnTo>
                  <a:lnTo>
                    <a:pt x="147" y="3587"/>
                  </a:lnTo>
                  <a:lnTo>
                    <a:pt x="181" y="3562"/>
                  </a:lnTo>
                  <a:lnTo>
                    <a:pt x="177" y="3566"/>
                  </a:lnTo>
                  <a:lnTo>
                    <a:pt x="201" y="3529"/>
                  </a:lnTo>
                  <a:cubicBezTo>
                    <a:pt x="202" y="3526"/>
                    <a:pt x="205" y="3524"/>
                    <a:pt x="208" y="3522"/>
                  </a:cubicBezTo>
                  <a:lnTo>
                    <a:pt x="239" y="3509"/>
                  </a:lnTo>
                  <a:cubicBezTo>
                    <a:pt x="241" y="3508"/>
                    <a:pt x="243" y="3507"/>
                    <a:pt x="245" y="3507"/>
                  </a:cubicBezTo>
                  <a:lnTo>
                    <a:pt x="284" y="3506"/>
                  </a:lnTo>
                  <a:lnTo>
                    <a:pt x="269" y="3522"/>
                  </a:lnTo>
                  <a:lnTo>
                    <a:pt x="272" y="3414"/>
                  </a:lnTo>
                  <a:cubicBezTo>
                    <a:pt x="272" y="3413"/>
                    <a:pt x="272" y="3411"/>
                    <a:pt x="272" y="3410"/>
                  </a:cubicBezTo>
                  <a:lnTo>
                    <a:pt x="283" y="3373"/>
                  </a:lnTo>
                  <a:lnTo>
                    <a:pt x="282" y="3377"/>
                  </a:lnTo>
                  <a:lnTo>
                    <a:pt x="284" y="3332"/>
                  </a:lnTo>
                  <a:cubicBezTo>
                    <a:pt x="284" y="3327"/>
                    <a:pt x="286" y="3324"/>
                    <a:pt x="289" y="3321"/>
                  </a:cubicBezTo>
                  <a:lnTo>
                    <a:pt x="319" y="3292"/>
                  </a:lnTo>
                  <a:cubicBezTo>
                    <a:pt x="321" y="3290"/>
                    <a:pt x="324" y="3288"/>
                    <a:pt x="327" y="3288"/>
                  </a:cubicBezTo>
                  <a:lnTo>
                    <a:pt x="360" y="3281"/>
                  </a:lnTo>
                  <a:lnTo>
                    <a:pt x="348" y="3300"/>
                  </a:lnTo>
                  <a:lnTo>
                    <a:pt x="336" y="3231"/>
                  </a:lnTo>
                  <a:lnTo>
                    <a:pt x="340" y="3239"/>
                  </a:lnTo>
                  <a:lnTo>
                    <a:pt x="328" y="3225"/>
                  </a:lnTo>
                  <a:cubicBezTo>
                    <a:pt x="323" y="3219"/>
                    <a:pt x="322" y="3211"/>
                    <a:pt x="327" y="3205"/>
                  </a:cubicBezTo>
                  <a:lnTo>
                    <a:pt x="340" y="3185"/>
                  </a:lnTo>
                  <a:cubicBezTo>
                    <a:pt x="343" y="3181"/>
                    <a:pt x="348" y="3178"/>
                    <a:pt x="353" y="3178"/>
                  </a:cubicBezTo>
                  <a:lnTo>
                    <a:pt x="391" y="3177"/>
                  </a:lnTo>
                  <a:lnTo>
                    <a:pt x="384" y="3179"/>
                  </a:lnTo>
                  <a:lnTo>
                    <a:pt x="406" y="3168"/>
                  </a:lnTo>
                  <a:lnTo>
                    <a:pt x="398" y="3175"/>
                  </a:lnTo>
                  <a:lnTo>
                    <a:pt x="414" y="3140"/>
                  </a:lnTo>
                  <a:cubicBezTo>
                    <a:pt x="415" y="3139"/>
                    <a:pt x="416" y="3137"/>
                    <a:pt x="417" y="3136"/>
                  </a:cubicBezTo>
                  <a:lnTo>
                    <a:pt x="458" y="3091"/>
                  </a:lnTo>
                  <a:lnTo>
                    <a:pt x="486" y="3049"/>
                  </a:lnTo>
                  <a:lnTo>
                    <a:pt x="484" y="3062"/>
                  </a:lnTo>
                  <a:lnTo>
                    <a:pt x="467" y="2988"/>
                  </a:lnTo>
                  <a:lnTo>
                    <a:pt x="477" y="2999"/>
                  </a:lnTo>
                  <a:lnTo>
                    <a:pt x="450" y="2990"/>
                  </a:lnTo>
                  <a:cubicBezTo>
                    <a:pt x="448" y="2989"/>
                    <a:pt x="446" y="2988"/>
                    <a:pt x="445" y="2987"/>
                  </a:cubicBezTo>
                  <a:lnTo>
                    <a:pt x="410" y="2958"/>
                  </a:lnTo>
                  <a:cubicBezTo>
                    <a:pt x="409" y="2956"/>
                    <a:pt x="407" y="2955"/>
                    <a:pt x="406" y="2953"/>
                  </a:cubicBezTo>
                  <a:lnTo>
                    <a:pt x="366" y="2875"/>
                  </a:lnTo>
                  <a:lnTo>
                    <a:pt x="369" y="2879"/>
                  </a:lnTo>
                  <a:lnTo>
                    <a:pt x="350" y="2860"/>
                  </a:lnTo>
                  <a:cubicBezTo>
                    <a:pt x="348" y="2858"/>
                    <a:pt x="347" y="2855"/>
                    <a:pt x="346" y="2852"/>
                  </a:cubicBezTo>
                  <a:lnTo>
                    <a:pt x="341" y="2830"/>
                  </a:lnTo>
                  <a:cubicBezTo>
                    <a:pt x="340" y="2825"/>
                    <a:pt x="341" y="2820"/>
                    <a:pt x="344" y="2817"/>
                  </a:cubicBezTo>
                  <a:lnTo>
                    <a:pt x="359" y="2796"/>
                  </a:lnTo>
                  <a:lnTo>
                    <a:pt x="356" y="2807"/>
                  </a:lnTo>
                  <a:lnTo>
                    <a:pt x="353" y="2774"/>
                  </a:lnTo>
                  <a:lnTo>
                    <a:pt x="361" y="2786"/>
                  </a:lnTo>
                  <a:lnTo>
                    <a:pt x="315" y="2760"/>
                  </a:lnTo>
                  <a:cubicBezTo>
                    <a:pt x="312" y="2758"/>
                    <a:pt x="310" y="2755"/>
                    <a:pt x="308" y="2752"/>
                  </a:cubicBezTo>
                  <a:lnTo>
                    <a:pt x="284" y="2687"/>
                  </a:lnTo>
                  <a:lnTo>
                    <a:pt x="288" y="2693"/>
                  </a:lnTo>
                  <a:lnTo>
                    <a:pt x="253" y="2658"/>
                  </a:lnTo>
                  <a:cubicBezTo>
                    <a:pt x="250" y="2655"/>
                    <a:pt x="248" y="2650"/>
                    <a:pt x="249" y="2645"/>
                  </a:cubicBezTo>
                  <a:lnTo>
                    <a:pt x="253" y="2607"/>
                  </a:lnTo>
                  <a:cubicBezTo>
                    <a:pt x="254" y="2599"/>
                    <a:pt x="260" y="2594"/>
                    <a:pt x="268" y="2593"/>
                  </a:cubicBezTo>
                  <a:lnTo>
                    <a:pt x="326" y="2588"/>
                  </a:lnTo>
                  <a:lnTo>
                    <a:pt x="315" y="2595"/>
                  </a:lnTo>
                  <a:lnTo>
                    <a:pt x="330" y="2574"/>
                  </a:lnTo>
                  <a:lnTo>
                    <a:pt x="327" y="2582"/>
                  </a:lnTo>
                  <a:lnTo>
                    <a:pt x="337" y="2517"/>
                  </a:lnTo>
                  <a:lnTo>
                    <a:pt x="338" y="2525"/>
                  </a:lnTo>
                  <a:lnTo>
                    <a:pt x="326" y="2496"/>
                  </a:lnTo>
                  <a:cubicBezTo>
                    <a:pt x="326" y="2495"/>
                    <a:pt x="325" y="2494"/>
                    <a:pt x="325" y="2493"/>
                  </a:cubicBezTo>
                  <a:lnTo>
                    <a:pt x="316" y="2445"/>
                  </a:lnTo>
                  <a:cubicBezTo>
                    <a:pt x="315" y="2440"/>
                    <a:pt x="316" y="2436"/>
                    <a:pt x="319" y="2432"/>
                  </a:cubicBezTo>
                  <a:cubicBezTo>
                    <a:pt x="321" y="2428"/>
                    <a:pt x="326" y="2426"/>
                    <a:pt x="330" y="2426"/>
                  </a:cubicBezTo>
                  <a:lnTo>
                    <a:pt x="368" y="2423"/>
                  </a:lnTo>
                  <a:cubicBezTo>
                    <a:pt x="369" y="2423"/>
                    <a:pt x="371" y="2423"/>
                    <a:pt x="373" y="2423"/>
                  </a:cubicBezTo>
                  <a:lnTo>
                    <a:pt x="408" y="2432"/>
                  </a:lnTo>
                  <a:lnTo>
                    <a:pt x="388" y="2451"/>
                  </a:lnTo>
                  <a:lnTo>
                    <a:pt x="382" y="2427"/>
                  </a:lnTo>
                  <a:cubicBezTo>
                    <a:pt x="381" y="2422"/>
                    <a:pt x="382" y="2417"/>
                    <a:pt x="386" y="2413"/>
                  </a:cubicBezTo>
                  <a:cubicBezTo>
                    <a:pt x="389" y="2409"/>
                    <a:pt x="393" y="2407"/>
                    <a:pt x="398" y="2407"/>
                  </a:cubicBezTo>
                  <a:lnTo>
                    <a:pt x="438" y="2408"/>
                  </a:lnTo>
                  <a:cubicBezTo>
                    <a:pt x="441" y="2408"/>
                    <a:pt x="444" y="2409"/>
                    <a:pt x="446" y="2410"/>
                  </a:cubicBezTo>
                  <a:lnTo>
                    <a:pt x="482" y="2432"/>
                  </a:lnTo>
                  <a:lnTo>
                    <a:pt x="554" y="2477"/>
                  </a:lnTo>
                  <a:lnTo>
                    <a:pt x="531" y="2497"/>
                  </a:lnTo>
                  <a:lnTo>
                    <a:pt x="507" y="2444"/>
                  </a:lnTo>
                  <a:lnTo>
                    <a:pt x="512" y="2451"/>
                  </a:lnTo>
                  <a:lnTo>
                    <a:pt x="458" y="2410"/>
                  </a:lnTo>
                  <a:lnTo>
                    <a:pt x="460" y="2411"/>
                  </a:lnTo>
                  <a:lnTo>
                    <a:pt x="421" y="2390"/>
                  </a:lnTo>
                  <a:lnTo>
                    <a:pt x="430" y="2392"/>
                  </a:lnTo>
                  <a:lnTo>
                    <a:pt x="399" y="2396"/>
                  </a:lnTo>
                  <a:cubicBezTo>
                    <a:pt x="394" y="2397"/>
                    <a:pt x="390" y="2395"/>
                    <a:pt x="386" y="2392"/>
                  </a:cubicBezTo>
                  <a:lnTo>
                    <a:pt x="327" y="2342"/>
                  </a:lnTo>
                  <a:cubicBezTo>
                    <a:pt x="324" y="2339"/>
                    <a:pt x="322" y="2335"/>
                    <a:pt x="322" y="2330"/>
                  </a:cubicBezTo>
                  <a:cubicBezTo>
                    <a:pt x="322" y="2325"/>
                    <a:pt x="324" y="2321"/>
                    <a:pt x="328" y="2318"/>
                  </a:cubicBezTo>
                  <a:lnTo>
                    <a:pt x="361" y="2290"/>
                  </a:lnTo>
                  <a:lnTo>
                    <a:pt x="357" y="2310"/>
                  </a:lnTo>
                  <a:lnTo>
                    <a:pt x="341" y="2279"/>
                  </a:lnTo>
                  <a:lnTo>
                    <a:pt x="353" y="2288"/>
                  </a:lnTo>
                  <a:lnTo>
                    <a:pt x="332" y="2284"/>
                  </a:lnTo>
                  <a:lnTo>
                    <a:pt x="347" y="2278"/>
                  </a:lnTo>
                  <a:lnTo>
                    <a:pt x="321" y="2310"/>
                  </a:lnTo>
                  <a:cubicBezTo>
                    <a:pt x="319" y="2313"/>
                    <a:pt x="316" y="2315"/>
                    <a:pt x="313" y="2316"/>
                  </a:cubicBezTo>
                  <a:lnTo>
                    <a:pt x="279" y="2324"/>
                  </a:lnTo>
                  <a:cubicBezTo>
                    <a:pt x="274" y="2325"/>
                    <a:pt x="269" y="2324"/>
                    <a:pt x="265" y="2321"/>
                  </a:cubicBezTo>
                  <a:cubicBezTo>
                    <a:pt x="261" y="2317"/>
                    <a:pt x="259" y="2312"/>
                    <a:pt x="259" y="2307"/>
                  </a:cubicBezTo>
                  <a:lnTo>
                    <a:pt x="265" y="2252"/>
                  </a:lnTo>
                  <a:cubicBezTo>
                    <a:pt x="265" y="2247"/>
                    <a:pt x="268" y="2243"/>
                    <a:pt x="272" y="2240"/>
                  </a:cubicBezTo>
                  <a:lnTo>
                    <a:pt x="322" y="2208"/>
                  </a:lnTo>
                  <a:lnTo>
                    <a:pt x="317" y="2213"/>
                  </a:lnTo>
                  <a:lnTo>
                    <a:pt x="369" y="2124"/>
                  </a:lnTo>
                  <a:lnTo>
                    <a:pt x="367" y="2128"/>
                  </a:lnTo>
                  <a:lnTo>
                    <a:pt x="376" y="2095"/>
                  </a:lnTo>
                  <a:cubicBezTo>
                    <a:pt x="377" y="2091"/>
                    <a:pt x="379" y="2088"/>
                    <a:pt x="383" y="2086"/>
                  </a:cubicBezTo>
                  <a:lnTo>
                    <a:pt x="428" y="2060"/>
                  </a:lnTo>
                  <a:lnTo>
                    <a:pt x="422" y="2067"/>
                  </a:lnTo>
                  <a:lnTo>
                    <a:pt x="448" y="2012"/>
                  </a:lnTo>
                  <a:lnTo>
                    <a:pt x="448" y="2025"/>
                  </a:lnTo>
                  <a:lnTo>
                    <a:pt x="437" y="2002"/>
                  </a:lnTo>
                  <a:cubicBezTo>
                    <a:pt x="435" y="1998"/>
                    <a:pt x="434" y="1994"/>
                    <a:pt x="436" y="1990"/>
                  </a:cubicBezTo>
                  <a:lnTo>
                    <a:pt x="443" y="1969"/>
                  </a:lnTo>
                  <a:lnTo>
                    <a:pt x="462" y="1871"/>
                  </a:lnTo>
                  <a:lnTo>
                    <a:pt x="461" y="1875"/>
                  </a:lnTo>
                  <a:lnTo>
                    <a:pt x="457" y="1817"/>
                  </a:lnTo>
                  <a:lnTo>
                    <a:pt x="459" y="1824"/>
                  </a:lnTo>
                  <a:lnTo>
                    <a:pt x="424" y="1763"/>
                  </a:lnTo>
                  <a:lnTo>
                    <a:pt x="429" y="1768"/>
                  </a:lnTo>
                  <a:lnTo>
                    <a:pt x="341" y="1709"/>
                  </a:lnTo>
                  <a:cubicBezTo>
                    <a:pt x="338" y="1707"/>
                    <a:pt x="337" y="1705"/>
                    <a:pt x="335" y="1703"/>
                  </a:cubicBezTo>
                  <a:lnTo>
                    <a:pt x="313" y="1657"/>
                  </a:lnTo>
                  <a:cubicBezTo>
                    <a:pt x="312" y="1656"/>
                    <a:pt x="312" y="1655"/>
                    <a:pt x="311" y="1653"/>
                  </a:cubicBezTo>
                  <a:lnTo>
                    <a:pt x="293" y="1547"/>
                  </a:lnTo>
                  <a:lnTo>
                    <a:pt x="295" y="1552"/>
                  </a:lnTo>
                  <a:lnTo>
                    <a:pt x="237" y="1443"/>
                  </a:lnTo>
                  <a:cubicBezTo>
                    <a:pt x="236" y="1441"/>
                    <a:pt x="235" y="1438"/>
                    <a:pt x="235" y="1436"/>
                  </a:cubicBezTo>
                  <a:lnTo>
                    <a:pt x="236" y="1304"/>
                  </a:lnTo>
                  <a:lnTo>
                    <a:pt x="239" y="1312"/>
                  </a:lnTo>
                  <a:lnTo>
                    <a:pt x="189" y="1233"/>
                  </a:lnTo>
                  <a:cubicBezTo>
                    <a:pt x="188" y="1232"/>
                    <a:pt x="188" y="1231"/>
                    <a:pt x="187" y="1230"/>
                  </a:cubicBezTo>
                  <a:lnTo>
                    <a:pt x="157" y="1140"/>
                  </a:lnTo>
                  <a:cubicBezTo>
                    <a:pt x="157" y="1138"/>
                    <a:pt x="157" y="1136"/>
                    <a:pt x="157" y="1134"/>
                  </a:cubicBezTo>
                  <a:lnTo>
                    <a:pt x="160" y="1079"/>
                  </a:lnTo>
                  <a:lnTo>
                    <a:pt x="160" y="1082"/>
                  </a:lnTo>
                  <a:lnTo>
                    <a:pt x="154" y="1031"/>
                  </a:lnTo>
                  <a:lnTo>
                    <a:pt x="155" y="1036"/>
                  </a:lnTo>
                  <a:lnTo>
                    <a:pt x="139" y="999"/>
                  </a:lnTo>
                  <a:lnTo>
                    <a:pt x="142" y="1003"/>
                  </a:lnTo>
                  <a:lnTo>
                    <a:pt x="102" y="958"/>
                  </a:lnTo>
                  <a:cubicBezTo>
                    <a:pt x="100" y="956"/>
                    <a:pt x="99" y="953"/>
                    <a:pt x="99" y="951"/>
                  </a:cubicBezTo>
                  <a:lnTo>
                    <a:pt x="90" y="914"/>
                  </a:lnTo>
                  <a:lnTo>
                    <a:pt x="98" y="924"/>
                  </a:lnTo>
                  <a:lnTo>
                    <a:pt x="36" y="889"/>
                  </a:lnTo>
                  <a:cubicBezTo>
                    <a:pt x="32" y="887"/>
                    <a:pt x="29" y="882"/>
                    <a:pt x="28" y="877"/>
                  </a:cubicBezTo>
                  <a:lnTo>
                    <a:pt x="24" y="826"/>
                  </a:lnTo>
                  <a:cubicBezTo>
                    <a:pt x="24" y="824"/>
                    <a:pt x="24" y="822"/>
                    <a:pt x="25" y="821"/>
                  </a:cubicBezTo>
                  <a:lnTo>
                    <a:pt x="33" y="788"/>
                  </a:lnTo>
                  <a:lnTo>
                    <a:pt x="33" y="792"/>
                  </a:lnTo>
                  <a:lnTo>
                    <a:pt x="36" y="706"/>
                  </a:lnTo>
                  <a:cubicBezTo>
                    <a:pt x="36" y="702"/>
                    <a:pt x="37" y="699"/>
                    <a:pt x="40" y="696"/>
                  </a:cubicBezTo>
                  <a:lnTo>
                    <a:pt x="94" y="641"/>
                  </a:lnTo>
                  <a:lnTo>
                    <a:pt x="92" y="644"/>
                  </a:lnTo>
                  <a:lnTo>
                    <a:pt x="113" y="605"/>
                  </a:lnTo>
                  <a:cubicBezTo>
                    <a:pt x="115" y="602"/>
                    <a:pt x="118" y="599"/>
                    <a:pt x="121" y="598"/>
                  </a:cubicBezTo>
                  <a:lnTo>
                    <a:pt x="160" y="581"/>
                  </a:lnTo>
                  <a:cubicBezTo>
                    <a:pt x="162" y="580"/>
                    <a:pt x="164" y="580"/>
                    <a:pt x="167" y="580"/>
                  </a:cubicBezTo>
                  <a:lnTo>
                    <a:pt x="222" y="583"/>
                  </a:lnTo>
                  <a:lnTo>
                    <a:pt x="207" y="592"/>
                  </a:lnTo>
                  <a:lnTo>
                    <a:pt x="234" y="537"/>
                  </a:lnTo>
                  <a:cubicBezTo>
                    <a:pt x="237" y="532"/>
                    <a:pt x="242" y="529"/>
                    <a:pt x="248" y="528"/>
                  </a:cubicBezTo>
                  <a:lnTo>
                    <a:pt x="301" y="526"/>
                  </a:lnTo>
                  <a:cubicBezTo>
                    <a:pt x="306" y="526"/>
                    <a:pt x="311" y="528"/>
                    <a:pt x="314" y="532"/>
                  </a:cubicBezTo>
                  <a:cubicBezTo>
                    <a:pt x="317" y="536"/>
                    <a:pt x="318" y="541"/>
                    <a:pt x="317" y="546"/>
                  </a:cubicBezTo>
                  <a:lnTo>
                    <a:pt x="292" y="639"/>
                  </a:lnTo>
                  <a:lnTo>
                    <a:pt x="286" y="622"/>
                  </a:lnTo>
                  <a:lnTo>
                    <a:pt x="335" y="659"/>
                  </a:lnTo>
                  <a:lnTo>
                    <a:pt x="324" y="656"/>
                  </a:lnTo>
                  <a:lnTo>
                    <a:pt x="361" y="653"/>
                  </a:lnTo>
                  <a:lnTo>
                    <a:pt x="357" y="654"/>
                  </a:lnTo>
                  <a:lnTo>
                    <a:pt x="431" y="629"/>
                  </a:lnTo>
                  <a:cubicBezTo>
                    <a:pt x="432" y="629"/>
                    <a:pt x="433" y="629"/>
                    <a:pt x="434" y="629"/>
                  </a:cubicBezTo>
                  <a:lnTo>
                    <a:pt x="680" y="590"/>
                  </a:lnTo>
                  <a:lnTo>
                    <a:pt x="849" y="577"/>
                  </a:lnTo>
                  <a:cubicBezTo>
                    <a:pt x="852" y="576"/>
                    <a:pt x="855" y="577"/>
                    <a:pt x="857" y="578"/>
                  </a:cubicBezTo>
                  <a:lnTo>
                    <a:pt x="1060" y="681"/>
                  </a:lnTo>
                  <a:lnTo>
                    <a:pt x="1046" y="681"/>
                  </a:lnTo>
                  <a:lnTo>
                    <a:pt x="1094" y="655"/>
                  </a:lnTo>
                  <a:cubicBezTo>
                    <a:pt x="1099" y="652"/>
                    <a:pt x="1104" y="652"/>
                    <a:pt x="1109" y="654"/>
                  </a:cubicBezTo>
                  <a:lnTo>
                    <a:pt x="1228" y="709"/>
                  </a:lnTo>
                  <a:cubicBezTo>
                    <a:pt x="1234" y="711"/>
                    <a:pt x="1237" y="716"/>
                    <a:pt x="1238" y="722"/>
                  </a:cubicBezTo>
                  <a:lnTo>
                    <a:pt x="1246" y="823"/>
                  </a:lnTo>
                  <a:cubicBezTo>
                    <a:pt x="1246" y="825"/>
                    <a:pt x="1246" y="827"/>
                    <a:pt x="1245" y="829"/>
                  </a:cubicBezTo>
                  <a:lnTo>
                    <a:pt x="1224" y="900"/>
                  </a:lnTo>
                  <a:cubicBezTo>
                    <a:pt x="1224" y="901"/>
                    <a:pt x="1224" y="902"/>
                    <a:pt x="1223" y="903"/>
                  </a:cubicBezTo>
                  <a:lnTo>
                    <a:pt x="1179" y="990"/>
                  </a:lnTo>
                  <a:cubicBezTo>
                    <a:pt x="1178" y="992"/>
                    <a:pt x="1176" y="994"/>
                    <a:pt x="1174" y="996"/>
                  </a:cubicBezTo>
                  <a:lnTo>
                    <a:pt x="1120" y="1032"/>
                  </a:lnTo>
                  <a:cubicBezTo>
                    <a:pt x="1118" y="1033"/>
                    <a:pt x="1117" y="1034"/>
                    <a:pt x="1115" y="1034"/>
                  </a:cubicBezTo>
                  <a:lnTo>
                    <a:pt x="984" y="1069"/>
                  </a:lnTo>
                  <a:cubicBezTo>
                    <a:pt x="982" y="1069"/>
                    <a:pt x="981" y="1070"/>
                    <a:pt x="979" y="1070"/>
                  </a:cubicBezTo>
                  <a:lnTo>
                    <a:pt x="775" y="1067"/>
                  </a:lnTo>
                  <a:cubicBezTo>
                    <a:pt x="773" y="1067"/>
                    <a:pt x="772" y="1067"/>
                    <a:pt x="770" y="1066"/>
                  </a:cubicBezTo>
                  <a:lnTo>
                    <a:pt x="494" y="975"/>
                  </a:lnTo>
                  <a:lnTo>
                    <a:pt x="513" y="952"/>
                  </a:lnTo>
                  <a:lnTo>
                    <a:pt x="556" y="1024"/>
                  </a:lnTo>
                  <a:lnTo>
                    <a:pt x="555" y="1021"/>
                  </a:lnTo>
                  <a:lnTo>
                    <a:pt x="619" y="1091"/>
                  </a:lnTo>
                  <a:lnTo>
                    <a:pt x="615" y="1088"/>
                  </a:lnTo>
                  <a:lnTo>
                    <a:pt x="734" y="1156"/>
                  </a:lnTo>
                  <a:cubicBezTo>
                    <a:pt x="735" y="1157"/>
                    <a:pt x="737" y="1158"/>
                    <a:pt x="738" y="1160"/>
                  </a:cubicBezTo>
                  <a:lnTo>
                    <a:pt x="803" y="1235"/>
                  </a:lnTo>
                  <a:cubicBezTo>
                    <a:pt x="804" y="1237"/>
                    <a:pt x="805" y="1239"/>
                    <a:pt x="806" y="1240"/>
                  </a:cubicBezTo>
                  <a:lnTo>
                    <a:pt x="902" y="1506"/>
                  </a:lnTo>
                  <a:lnTo>
                    <a:pt x="899" y="1500"/>
                  </a:lnTo>
                  <a:lnTo>
                    <a:pt x="956" y="1560"/>
                  </a:lnTo>
                  <a:lnTo>
                    <a:pt x="951" y="1556"/>
                  </a:lnTo>
                  <a:lnTo>
                    <a:pt x="1094" y="1614"/>
                  </a:lnTo>
                  <a:lnTo>
                    <a:pt x="1223" y="1647"/>
                  </a:lnTo>
                  <a:lnTo>
                    <a:pt x="1214" y="1647"/>
                  </a:lnTo>
                  <a:lnTo>
                    <a:pt x="1308" y="1615"/>
                  </a:lnTo>
                  <a:lnTo>
                    <a:pt x="1298" y="1636"/>
                  </a:lnTo>
                  <a:lnTo>
                    <a:pt x="1246" y="1481"/>
                  </a:lnTo>
                  <a:lnTo>
                    <a:pt x="1264" y="1492"/>
                  </a:lnTo>
                  <a:lnTo>
                    <a:pt x="1152" y="1512"/>
                  </a:lnTo>
                  <a:cubicBezTo>
                    <a:pt x="1148" y="1513"/>
                    <a:pt x="1145" y="1512"/>
                    <a:pt x="1142" y="1511"/>
                  </a:cubicBezTo>
                  <a:lnTo>
                    <a:pt x="1088" y="1483"/>
                  </a:lnTo>
                  <a:cubicBezTo>
                    <a:pt x="1085" y="1481"/>
                    <a:pt x="1083" y="1479"/>
                    <a:pt x="1082" y="1476"/>
                  </a:cubicBezTo>
                  <a:lnTo>
                    <a:pt x="1053" y="1422"/>
                  </a:lnTo>
                  <a:cubicBezTo>
                    <a:pt x="1050" y="1416"/>
                    <a:pt x="1050" y="1409"/>
                    <a:pt x="1055" y="1404"/>
                  </a:cubicBezTo>
                  <a:lnTo>
                    <a:pt x="1094" y="1357"/>
                  </a:lnTo>
                  <a:cubicBezTo>
                    <a:pt x="1098" y="1353"/>
                    <a:pt x="1104" y="1351"/>
                    <a:pt x="1110" y="1352"/>
                  </a:cubicBezTo>
                  <a:lnTo>
                    <a:pt x="1180" y="1365"/>
                  </a:lnTo>
                  <a:lnTo>
                    <a:pt x="1232" y="1372"/>
                  </a:lnTo>
                  <a:lnTo>
                    <a:pt x="1355" y="1395"/>
                  </a:lnTo>
                  <a:lnTo>
                    <a:pt x="1346" y="1396"/>
                  </a:lnTo>
                  <a:lnTo>
                    <a:pt x="1427" y="1365"/>
                  </a:lnTo>
                  <a:lnTo>
                    <a:pt x="1418" y="1375"/>
                  </a:lnTo>
                  <a:lnTo>
                    <a:pt x="1437" y="1309"/>
                  </a:lnTo>
                  <a:lnTo>
                    <a:pt x="1440" y="1324"/>
                  </a:lnTo>
                  <a:lnTo>
                    <a:pt x="1271" y="1123"/>
                  </a:lnTo>
                  <a:cubicBezTo>
                    <a:pt x="1265" y="1116"/>
                    <a:pt x="1266" y="1107"/>
                    <a:pt x="1272" y="1101"/>
                  </a:cubicBezTo>
                  <a:lnTo>
                    <a:pt x="1332" y="1045"/>
                  </a:lnTo>
                  <a:lnTo>
                    <a:pt x="1329" y="1048"/>
                  </a:lnTo>
                  <a:lnTo>
                    <a:pt x="1403" y="928"/>
                  </a:lnTo>
                  <a:lnTo>
                    <a:pt x="1401" y="935"/>
                  </a:lnTo>
                  <a:lnTo>
                    <a:pt x="1414" y="788"/>
                  </a:lnTo>
                  <a:cubicBezTo>
                    <a:pt x="1414" y="783"/>
                    <a:pt x="1417" y="779"/>
                    <a:pt x="1421" y="776"/>
                  </a:cubicBezTo>
                  <a:cubicBezTo>
                    <a:pt x="1426" y="773"/>
                    <a:pt x="1431" y="773"/>
                    <a:pt x="1436" y="775"/>
                  </a:cubicBezTo>
                  <a:lnTo>
                    <a:pt x="1507" y="807"/>
                  </a:lnTo>
                  <a:lnTo>
                    <a:pt x="1600" y="838"/>
                  </a:lnTo>
                  <a:lnTo>
                    <a:pt x="1673" y="871"/>
                  </a:lnTo>
                  <a:lnTo>
                    <a:pt x="1652" y="893"/>
                  </a:lnTo>
                  <a:lnTo>
                    <a:pt x="1562" y="721"/>
                  </a:lnTo>
                  <a:lnTo>
                    <a:pt x="1567" y="727"/>
                  </a:lnTo>
                  <a:lnTo>
                    <a:pt x="1513" y="688"/>
                  </a:lnTo>
                  <a:cubicBezTo>
                    <a:pt x="1509" y="685"/>
                    <a:pt x="1507" y="680"/>
                    <a:pt x="1507" y="675"/>
                  </a:cubicBezTo>
                  <a:lnTo>
                    <a:pt x="1504" y="577"/>
                  </a:lnTo>
                  <a:lnTo>
                    <a:pt x="1505" y="583"/>
                  </a:lnTo>
                  <a:lnTo>
                    <a:pt x="1474" y="496"/>
                  </a:lnTo>
                  <a:lnTo>
                    <a:pt x="1476" y="500"/>
                  </a:lnTo>
                  <a:lnTo>
                    <a:pt x="1434" y="442"/>
                  </a:lnTo>
                  <a:lnTo>
                    <a:pt x="1369" y="365"/>
                  </a:lnTo>
                  <a:lnTo>
                    <a:pt x="1372" y="367"/>
                  </a:lnTo>
                  <a:lnTo>
                    <a:pt x="1291" y="304"/>
                  </a:lnTo>
                  <a:cubicBezTo>
                    <a:pt x="1286" y="299"/>
                    <a:pt x="1284" y="292"/>
                    <a:pt x="1286" y="286"/>
                  </a:cubicBezTo>
                  <a:cubicBezTo>
                    <a:pt x="1288" y="279"/>
                    <a:pt x="1294" y="275"/>
                    <a:pt x="1301" y="275"/>
                  </a:cubicBezTo>
                  <a:lnTo>
                    <a:pt x="1377" y="275"/>
                  </a:lnTo>
                  <a:lnTo>
                    <a:pt x="1373" y="275"/>
                  </a:lnTo>
                  <a:lnTo>
                    <a:pt x="1511" y="245"/>
                  </a:lnTo>
                  <a:lnTo>
                    <a:pt x="1505" y="248"/>
                  </a:lnTo>
                  <a:lnTo>
                    <a:pt x="1566" y="205"/>
                  </a:lnTo>
                  <a:cubicBezTo>
                    <a:pt x="1570" y="203"/>
                    <a:pt x="1574" y="202"/>
                    <a:pt x="1579" y="203"/>
                  </a:cubicBezTo>
                  <a:lnTo>
                    <a:pt x="1683" y="226"/>
                  </a:lnTo>
                  <a:cubicBezTo>
                    <a:pt x="1688" y="228"/>
                    <a:pt x="1692" y="231"/>
                    <a:pt x="1694" y="235"/>
                  </a:cubicBezTo>
                  <a:lnTo>
                    <a:pt x="1739" y="333"/>
                  </a:lnTo>
                  <a:cubicBezTo>
                    <a:pt x="1741" y="336"/>
                    <a:pt x="1741" y="340"/>
                    <a:pt x="1741" y="343"/>
                  </a:cubicBezTo>
                  <a:lnTo>
                    <a:pt x="1728" y="419"/>
                  </a:lnTo>
                  <a:cubicBezTo>
                    <a:pt x="1727" y="425"/>
                    <a:pt x="1723" y="429"/>
                    <a:pt x="1718" y="431"/>
                  </a:cubicBezTo>
                  <a:lnTo>
                    <a:pt x="1606" y="478"/>
                  </a:lnTo>
                  <a:lnTo>
                    <a:pt x="1612" y="452"/>
                  </a:lnTo>
                  <a:lnTo>
                    <a:pt x="1661" y="505"/>
                  </a:lnTo>
                  <a:cubicBezTo>
                    <a:pt x="1665" y="508"/>
                    <a:pt x="1666" y="513"/>
                    <a:pt x="1666" y="517"/>
                  </a:cubicBezTo>
                  <a:lnTo>
                    <a:pt x="1659" y="595"/>
                  </a:lnTo>
                  <a:lnTo>
                    <a:pt x="1655" y="584"/>
                  </a:lnTo>
                  <a:lnTo>
                    <a:pt x="1697" y="635"/>
                  </a:lnTo>
                  <a:lnTo>
                    <a:pt x="1692" y="631"/>
                  </a:lnTo>
                  <a:lnTo>
                    <a:pt x="1740" y="657"/>
                  </a:lnTo>
                  <a:cubicBezTo>
                    <a:pt x="1741" y="658"/>
                    <a:pt x="1742" y="659"/>
                    <a:pt x="1743" y="660"/>
                  </a:cubicBezTo>
                  <a:lnTo>
                    <a:pt x="1798" y="712"/>
                  </a:lnTo>
                  <a:lnTo>
                    <a:pt x="1788" y="708"/>
                  </a:lnTo>
                  <a:lnTo>
                    <a:pt x="1878" y="714"/>
                  </a:lnTo>
                  <a:lnTo>
                    <a:pt x="1870" y="715"/>
                  </a:lnTo>
                  <a:lnTo>
                    <a:pt x="1962" y="676"/>
                  </a:lnTo>
                  <a:lnTo>
                    <a:pt x="1956" y="680"/>
                  </a:lnTo>
                  <a:lnTo>
                    <a:pt x="2020" y="603"/>
                  </a:lnTo>
                  <a:lnTo>
                    <a:pt x="2016" y="617"/>
                  </a:lnTo>
                  <a:lnTo>
                    <a:pt x="1967" y="379"/>
                  </a:lnTo>
                  <a:cubicBezTo>
                    <a:pt x="1966" y="374"/>
                    <a:pt x="1968" y="368"/>
                    <a:pt x="1973" y="364"/>
                  </a:cubicBezTo>
                  <a:lnTo>
                    <a:pt x="2062" y="293"/>
                  </a:lnTo>
                  <a:lnTo>
                    <a:pt x="2067" y="320"/>
                  </a:lnTo>
                  <a:lnTo>
                    <a:pt x="1976" y="290"/>
                  </a:lnTo>
                  <a:cubicBezTo>
                    <a:pt x="1974" y="289"/>
                    <a:pt x="1972" y="288"/>
                    <a:pt x="1970" y="287"/>
                  </a:cubicBezTo>
                  <a:lnTo>
                    <a:pt x="1909" y="235"/>
                  </a:lnTo>
                  <a:cubicBezTo>
                    <a:pt x="1904" y="230"/>
                    <a:pt x="1902" y="223"/>
                    <a:pt x="1905" y="216"/>
                  </a:cubicBezTo>
                  <a:cubicBezTo>
                    <a:pt x="1908" y="209"/>
                    <a:pt x="1916" y="206"/>
                    <a:pt x="1923" y="207"/>
                  </a:cubicBezTo>
                  <a:lnTo>
                    <a:pt x="2065" y="234"/>
                  </a:lnTo>
                  <a:lnTo>
                    <a:pt x="2046" y="246"/>
                  </a:lnTo>
                  <a:lnTo>
                    <a:pt x="2103" y="13"/>
                  </a:lnTo>
                  <a:cubicBezTo>
                    <a:pt x="2105" y="8"/>
                    <a:pt x="2108" y="4"/>
                    <a:pt x="2112" y="2"/>
                  </a:cubicBezTo>
                  <a:cubicBezTo>
                    <a:pt x="2116" y="0"/>
                    <a:pt x="2121" y="0"/>
                    <a:pt x="2126" y="2"/>
                  </a:cubicBezTo>
                  <a:lnTo>
                    <a:pt x="2377" y="117"/>
                  </a:lnTo>
                  <a:lnTo>
                    <a:pt x="2524" y="1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6175113" y="6213018"/>
              <a:ext cx="195460" cy="305407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2" y="24"/>
                </a:cxn>
                <a:cxn ang="0">
                  <a:pos x="125" y="24"/>
                </a:cxn>
                <a:cxn ang="0">
                  <a:pos x="155" y="26"/>
                </a:cxn>
                <a:cxn ang="0">
                  <a:pos x="172" y="32"/>
                </a:cxn>
                <a:cxn ang="0">
                  <a:pos x="186" y="54"/>
                </a:cxn>
                <a:cxn ang="0">
                  <a:pos x="191" y="63"/>
                </a:cxn>
                <a:cxn ang="0">
                  <a:pos x="154" y="82"/>
                </a:cxn>
                <a:cxn ang="0">
                  <a:pos x="145" y="110"/>
                </a:cxn>
                <a:cxn ang="0">
                  <a:pos x="136" y="136"/>
                </a:cxn>
                <a:cxn ang="0">
                  <a:pos x="131" y="157"/>
                </a:cxn>
                <a:cxn ang="0">
                  <a:pos x="114" y="154"/>
                </a:cxn>
                <a:cxn ang="0">
                  <a:pos x="112" y="173"/>
                </a:cxn>
                <a:cxn ang="0">
                  <a:pos x="116" y="193"/>
                </a:cxn>
                <a:cxn ang="0">
                  <a:pos x="101" y="213"/>
                </a:cxn>
                <a:cxn ang="0">
                  <a:pos x="101" y="240"/>
                </a:cxn>
                <a:cxn ang="0">
                  <a:pos x="105" y="256"/>
                </a:cxn>
                <a:cxn ang="0">
                  <a:pos x="79" y="271"/>
                </a:cxn>
                <a:cxn ang="0">
                  <a:pos x="80" y="295"/>
                </a:cxn>
                <a:cxn ang="0">
                  <a:pos x="42" y="300"/>
                </a:cxn>
                <a:cxn ang="0">
                  <a:pos x="13" y="282"/>
                </a:cxn>
                <a:cxn ang="0">
                  <a:pos x="0" y="276"/>
                </a:cxn>
                <a:cxn ang="0">
                  <a:pos x="13" y="252"/>
                </a:cxn>
                <a:cxn ang="0">
                  <a:pos x="29" y="218"/>
                </a:cxn>
                <a:cxn ang="0">
                  <a:pos x="24" y="201"/>
                </a:cxn>
                <a:cxn ang="0">
                  <a:pos x="14" y="191"/>
                </a:cxn>
                <a:cxn ang="0">
                  <a:pos x="28" y="177"/>
                </a:cxn>
                <a:cxn ang="0">
                  <a:pos x="8" y="181"/>
                </a:cxn>
                <a:cxn ang="0">
                  <a:pos x="12" y="161"/>
                </a:cxn>
                <a:cxn ang="0">
                  <a:pos x="18" y="142"/>
                </a:cxn>
                <a:cxn ang="0">
                  <a:pos x="24" y="133"/>
                </a:cxn>
                <a:cxn ang="0">
                  <a:pos x="44" y="118"/>
                </a:cxn>
                <a:cxn ang="0">
                  <a:pos x="68" y="80"/>
                </a:cxn>
                <a:cxn ang="0">
                  <a:pos x="77" y="55"/>
                </a:cxn>
                <a:cxn ang="0">
                  <a:pos x="82" y="27"/>
                </a:cxn>
              </a:cxnLst>
              <a:rect l="0" t="0" r="r" b="b"/>
              <a:pathLst>
                <a:path w="192" h="300">
                  <a:moveTo>
                    <a:pt x="85" y="4"/>
                  </a:moveTo>
                  <a:lnTo>
                    <a:pt x="99" y="0"/>
                  </a:lnTo>
                  <a:lnTo>
                    <a:pt x="110" y="11"/>
                  </a:lnTo>
                  <a:lnTo>
                    <a:pt x="112" y="24"/>
                  </a:lnTo>
                  <a:lnTo>
                    <a:pt x="117" y="26"/>
                  </a:lnTo>
                  <a:lnTo>
                    <a:pt x="125" y="24"/>
                  </a:lnTo>
                  <a:lnTo>
                    <a:pt x="149" y="32"/>
                  </a:lnTo>
                  <a:lnTo>
                    <a:pt x="155" y="26"/>
                  </a:lnTo>
                  <a:lnTo>
                    <a:pt x="165" y="25"/>
                  </a:lnTo>
                  <a:lnTo>
                    <a:pt x="172" y="32"/>
                  </a:lnTo>
                  <a:lnTo>
                    <a:pt x="178" y="45"/>
                  </a:lnTo>
                  <a:lnTo>
                    <a:pt x="186" y="54"/>
                  </a:lnTo>
                  <a:lnTo>
                    <a:pt x="192" y="58"/>
                  </a:lnTo>
                  <a:lnTo>
                    <a:pt x="191" y="63"/>
                  </a:lnTo>
                  <a:lnTo>
                    <a:pt x="173" y="69"/>
                  </a:lnTo>
                  <a:lnTo>
                    <a:pt x="154" y="82"/>
                  </a:lnTo>
                  <a:lnTo>
                    <a:pt x="156" y="100"/>
                  </a:lnTo>
                  <a:lnTo>
                    <a:pt x="145" y="110"/>
                  </a:lnTo>
                  <a:lnTo>
                    <a:pt x="136" y="119"/>
                  </a:lnTo>
                  <a:lnTo>
                    <a:pt x="136" y="136"/>
                  </a:lnTo>
                  <a:lnTo>
                    <a:pt x="137" y="148"/>
                  </a:lnTo>
                  <a:lnTo>
                    <a:pt x="131" y="157"/>
                  </a:lnTo>
                  <a:lnTo>
                    <a:pt x="124" y="149"/>
                  </a:lnTo>
                  <a:lnTo>
                    <a:pt x="114" y="154"/>
                  </a:lnTo>
                  <a:lnTo>
                    <a:pt x="113" y="159"/>
                  </a:lnTo>
                  <a:lnTo>
                    <a:pt x="112" y="173"/>
                  </a:lnTo>
                  <a:lnTo>
                    <a:pt x="116" y="179"/>
                  </a:lnTo>
                  <a:lnTo>
                    <a:pt x="116" y="193"/>
                  </a:lnTo>
                  <a:lnTo>
                    <a:pt x="109" y="201"/>
                  </a:lnTo>
                  <a:lnTo>
                    <a:pt x="101" y="213"/>
                  </a:lnTo>
                  <a:lnTo>
                    <a:pt x="98" y="223"/>
                  </a:lnTo>
                  <a:lnTo>
                    <a:pt x="101" y="240"/>
                  </a:lnTo>
                  <a:lnTo>
                    <a:pt x="110" y="249"/>
                  </a:lnTo>
                  <a:lnTo>
                    <a:pt x="105" y="256"/>
                  </a:lnTo>
                  <a:lnTo>
                    <a:pt x="86" y="264"/>
                  </a:lnTo>
                  <a:lnTo>
                    <a:pt x="79" y="271"/>
                  </a:lnTo>
                  <a:lnTo>
                    <a:pt x="79" y="280"/>
                  </a:lnTo>
                  <a:lnTo>
                    <a:pt x="80" y="295"/>
                  </a:lnTo>
                  <a:lnTo>
                    <a:pt x="58" y="296"/>
                  </a:lnTo>
                  <a:lnTo>
                    <a:pt x="42" y="300"/>
                  </a:lnTo>
                  <a:lnTo>
                    <a:pt x="23" y="281"/>
                  </a:lnTo>
                  <a:lnTo>
                    <a:pt x="13" y="282"/>
                  </a:lnTo>
                  <a:lnTo>
                    <a:pt x="6" y="283"/>
                  </a:lnTo>
                  <a:lnTo>
                    <a:pt x="0" y="276"/>
                  </a:lnTo>
                  <a:lnTo>
                    <a:pt x="4" y="268"/>
                  </a:lnTo>
                  <a:lnTo>
                    <a:pt x="13" y="252"/>
                  </a:lnTo>
                  <a:lnTo>
                    <a:pt x="18" y="237"/>
                  </a:lnTo>
                  <a:lnTo>
                    <a:pt x="29" y="218"/>
                  </a:lnTo>
                  <a:lnTo>
                    <a:pt x="30" y="208"/>
                  </a:lnTo>
                  <a:lnTo>
                    <a:pt x="24" y="201"/>
                  </a:lnTo>
                  <a:lnTo>
                    <a:pt x="16" y="195"/>
                  </a:lnTo>
                  <a:lnTo>
                    <a:pt x="14" y="191"/>
                  </a:lnTo>
                  <a:lnTo>
                    <a:pt x="23" y="188"/>
                  </a:lnTo>
                  <a:lnTo>
                    <a:pt x="28" y="177"/>
                  </a:lnTo>
                  <a:lnTo>
                    <a:pt x="17" y="175"/>
                  </a:lnTo>
                  <a:lnTo>
                    <a:pt x="8" y="181"/>
                  </a:lnTo>
                  <a:lnTo>
                    <a:pt x="7" y="169"/>
                  </a:lnTo>
                  <a:lnTo>
                    <a:pt x="12" y="161"/>
                  </a:lnTo>
                  <a:lnTo>
                    <a:pt x="15" y="153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33"/>
                  </a:lnTo>
                  <a:lnTo>
                    <a:pt x="32" y="137"/>
                  </a:lnTo>
                  <a:lnTo>
                    <a:pt x="44" y="118"/>
                  </a:lnTo>
                  <a:lnTo>
                    <a:pt x="50" y="105"/>
                  </a:lnTo>
                  <a:lnTo>
                    <a:pt x="68" y="80"/>
                  </a:lnTo>
                  <a:lnTo>
                    <a:pt x="68" y="71"/>
                  </a:lnTo>
                  <a:lnTo>
                    <a:pt x="77" y="55"/>
                  </a:lnTo>
                  <a:lnTo>
                    <a:pt x="78" y="37"/>
                  </a:lnTo>
                  <a:lnTo>
                    <a:pt x="82" y="27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6255537" y="6114269"/>
              <a:ext cx="548713" cy="496794"/>
            </a:xfrm>
            <a:custGeom>
              <a:avLst/>
              <a:gdLst/>
              <a:ahLst/>
              <a:cxnLst>
                <a:cxn ang="0">
                  <a:pos x="3" y="93"/>
                </a:cxn>
                <a:cxn ang="0">
                  <a:pos x="18" y="57"/>
                </a:cxn>
                <a:cxn ang="0">
                  <a:pos x="12" y="45"/>
                </a:cxn>
                <a:cxn ang="0">
                  <a:pos x="3" y="33"/>
                </a:cxn>
                <a:cxn ang="0">
                  <a:pos x="33" y="16"/>
                </a:cxn>
                <a:cxn ang="0">
                  <a:pos x="55" y="8"/>
                </a:cxn>
                <a:cxn ang="0">
                  <a:pos x="77" y="2"/>
                </a:cxn>
                <a:cxn ang="0">
                  <a:pos x="125" y="34"/>
                </a:cxn>
                <a:cxn ang="0">
                  <a:pos x="157" y="33"/>
                </a:cxn>
                <a:cxn ang="0">
                  <a:pos x="247" y="66"/>
                </a:cxn>
                <a:cxn ang="0">
                  <a:pos x="286" y="73"/>
                </a:cxn>
                <a:cxn ang="0">
                  <a:pos x="313" y="91"/>
                </a:cxn>
                <a:cxn ang="0">
                  <a:pos x="338" y="92"/>
                </a:cxn>
                <a:cxn ang="0">
                  <a:pos x="339" y="104"/>
                </a:cxn>
                <a:cxn ang="0">
                  <a:pos x="382" y="139"/>
                </a:cxn>
                <a:cxn ang="0">
                  <a:pos x="416" y="151"/>
                </a:cxn>
                <a:cxn ang="0">
                  <a:pos x="467" y="162"/>
                </a:cxn>
                <a:cxn ang="0">
                  <a:pos x="479" y="179"/>
                </a:cxn>
                <a:cxn ang="0">
                  <a:pos x="499" y="185"/>
                </a:cxn>
                <a:cxn ang="0">
                  <a:pos x="520" y="183"/>
                </a:cxn>
                <a:cxn ang="0">
                  <a:pos x="532" y="182"/>
                </a:cxn>
                <a:cxn ang="0">
                  <a:pos x="539" y="205"/>
                </a:cxn>
                <a:cxn ang="0">
                  <a:pos x="494" y="245"/>
                </a:cxn>
                <a:cxn ang="0">
                  <a:pos x="427" y="262"/>
                </a:cxn>
                <a:cxn ang="0">
                  <a:pos x="411" y="282"/>
                </a:cxn>
                <a:cxn ang="0">
                  <a:pos x="392" y="291"/>
                </a:cxn>
                <a:cxn ang="0">
                  <a:pos x="373" y="315"/>
                </a:cxn>
                <a:cxn ang="0">
                  <a:pos x="352" y="332"/>
                </a:cxn>
                <a:cxn ang="0">
                  <a:pos x="361" y="359"/>
                </a:cxn>
                <a:cxn ang="0">
                  <a:pos x="366" y="378"/>
                </a:cxn>
                <a:cxn ang="0">
                  <a:pos x="353" y="387"/>
                </a:cxn>
                <a:cxn ang="0">
                  <a:pos x="321" y="420"/>
                </a:cxn>
                <a:cxn ang="0">
                  <a:pos x="309" y="433"/>
                </a:cxn>
                <a:cxn ang="0">
                  <a:pos x="288" y="442"/>
                </a:cxn>
                <a:cxn ang="0">
                  <a:pos x="265" y="449"/>
                </a:cxn>
                <a:cxn ang="0">
                  <a:pos x="254" y="466"/>
                </a:cxn>
                <a:cxn ang="0">
                  <a:pos x="234" y="472"/>
                </a:cxn>
                <a:cxn ang="0">
                  <a:pos x="194" y="470"/>
                </a:cxn>
                <a:cxn ang="0">
                  <a:pos x="130" y="455"/>
                </a:cxn>
                <a:cxn ang="0">
                  <a:pos x="102" y="470"/>
                </a:cxn>
                <a:cxn ang="0">
                  <a:pos x="75" y="483"/>
                </a:cxn>
                <a:cxn ang="0">
                  <a:pos x="37" y="460"/>
                </a:cxn>
                <a:cxn ang="0">
                  <a:pos x="20" y="403"/>
                </a:cxn>
                <a:cxn ang="0">
                  <a:pos x="1" y="385"/>
                </a:cxn>
                <a:cxn ang="0">
                  <a:pos x="7" y="361"/>
                </a:cxn>
                <a:cxn ang="0">
                  <a:pos x="31" y="347"/>
                </a:cxn>
                <a:cxn ang="0">
                  <a:pos x="19" y="320"/>
                </a:cxn>
                <a:cxn ang="0">
                  <a:pos x="39" y="289"/>
                </a:cxn>
                <a:cxn ang="0">
                  <a:pos x="32" y="268"/>
                </a:cxn>
                <a:cxn ang="0">
                  <a:pos x="38" y="247"/>
                </a:cxn>
                <a:cxn ang="0">
                  <a:pos x="52" y="254"/>
                </a:cxn>
                <a:cxn ang="0">
                  <a:pos x="59" y="215"/>
                </a:cxn>
                <a:cxn ang="0">
                  <a:pos x="76" y="186"/>
                </a:cxn>
                <a:cxn ang="0">
                  <a:pos x="95" y="164"/>
                </a:cxn>
                <a:cxn ang="0">
                  <a:pos x="114" y="155"/>
                </a:cxn>
                <a:cxn ang="0">
                  <a:pos x="89" y="124"/>
                </a:cxn>
                <a:cxn ang="0">
                  <a:pos x="70" y="129"/>
                </a:cxn>
                <a:cxn ang="0">
                  <a:pos x="44" y="120"/>
                </a:cxn>
                <a:cxn ang="0">
                  <a:pos x="33" y="118"/>
                </a:cxn>
                <a:cxn ang="0">
                  <a:pos x="24" y="100"/>
                </a:cxn>
                <a:cxn ang="0">
                  <a:pos x="7" y="101"/>
                </a:cxn>
              </a:cxnLst>
              <a:rect l="0" t="0" r="r" b="b"/>
              <a:pathLst>
                <a:path w="539" h="488">
                  <a:moveTo>
                    <a:pt x="7" y="101"/>
                  </a:moveTo>
                  <a:lnTo>
                    <a:pt x="3" y="93"/>
                  </a:lnTo>
                  <a:lnTo>
                    <a:pt x="5" y="83"/>
                  </a:lnTo>
                  <a:lnTo>
                    <a:pt x="18" y="57"/>
                  </a:lnTo>
                  <a:lnTo>
                    <a:pt x="10" y="52"/>
                  </a:lnTo>
                  <a:lnTo>
                    <a:pt x="12" y="45"/>
                  </a:lnTo>
                  <a:lnTo>
                    <a:pt x="4" y="43"/>
                  </a:lnTo>
                  <a:lnTo>
                    <a:pt x="3" y="33"/>
                  </a:lnTo>
                  <a:lnTo>
                    <a:pt x="8" y="25"/>
                  </a:lnTo>
                  <a:lnTo>
                    <a:pt x="33" y="16"/>
                  </a:lnTo>
                  <a:lnTo>
                    <a:pt x="53" y="16"/>
                  </a:lnTo>
                  <a:lnTo>
                    <a:pt x="55" y="8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96" y="23"/>
                  </a:lnTo>
                  <a:lnTo>
                    <a:pt x="125" y="34"/>
                  </a:lnTo>
                  <a:lnTo>
                    <a:pt x="149" y="32"/>
                  </a:lnTo>
                  <a:lnTo>
                    <a:pt x="157" y="33"/>
                  </a:lnTo>
                  <a:lnTo>
                    <a:pt x="227" y="66"/>
                  </a:lnTo>
                  <a:lnTo>
                    <a:pt x="247" y="66"/>
                  </a:lnTo>
                  <a:lnTo>
                    <a:pt x="264" y="81"/>
                  </a:lnTo>
                  <a:lnTo>
                    <a:pt x="286" y="73"/>
                  </a:lnTo>
                  <a:lnTo>
                    <a:pt x="299" y="80"/>
                  </a:lnTo>
                  <a:lnTo>
                    <a:pt x="313" y="91"/>
                  </a:lnTo>
                  <a:lnTo>
                    <a:pt x="328" y="90"/>
                  </a:lnTo>
                  <a:lnTo>
                    <a:pt x="338" y="92"/>
                  </a:lnTo>
                  <a:lnTo>
                    <a:pt x="344" y="97"/>
                  </a:lnTo>
                  <a:lnTo>
                    <a:pt x="339" y="104"/>
                  </a:lnTo>
                  <a:lnTo>
                    <a:pt x="340" y="114"/>
                  </a:lnTo>
                  <a:lnTo>
                    <a:pt x="382" y="139"/>
                  </a:lnTo>
                  <a:lnTo>
                    <a:pt x="406" y="155"/>
                  </a:lnTo>
                  <a:lnTo>
                    <a:pt x="416" y="151"/>
                  </a:lnTo>
                  <a:lnTo>
                    <a:pt x="428" y="148"/>
                  </a:lnTo>
                  <a:lnTo>
                    <a:pt x="467" y="162"/>
                  </a:lnTo>
                  <a:lnTo>
                    <a:pt x="473" y="174"/>
                  </a:lnTo>
                  <a:lnTo>
                    <a:pt x="479" y="179"/>
                  </a:lnTo>
                  <a:lnTo>
                    <a:pt x="491" y="181"/>
                  </a:lnTo>
                  <a:lnTo>
                    <a:pt x="499" y="185"/>
                  </a:lnTo>
                  <a:lnTo>
                    <a:pt x="509" y="184"/>
                  </a:lnTo>
                  <a:lnTo>
                    <a:pt x="520" y="183"/>
                  </a:lnTo>
                  <a:lnTo>
                    <a:pt x="530" y="185"/>
                  </a:lnTo>
                  <a:lnTo>
                    <a:pt x="532" y="182"/>
                  </a:lnTo>
                  <a:lnTo>
                    <a:pt x="538" y="192"/>
                  </a:lnTo>
                  <a:lnTo>
                    <a:pt x="539" y="205"/>
                  </a:lnTo>
                  <a:lnTo>
                    <a:pt x="532" y="213"/>
                  </a:lnTo>
                  <a:lnTo>
                    <a:pt x="494" y="245"/>
                  </a:lnTo>
                  <a:lnTo>
                    <a:pt x="477" y="246"/>
                  </a:lnTo>
                  <a:lnTo>
                    <a:pt x="427" y="262"/>
                  </a:lnTo>
                  <a:lnTo>
                    <a:pt x="410" y="267"/>
                  </a:lnTo>
                  <a:lnTo>
                    <a:pt x="411" y="282"/>
                  </a:lnTo>
                  <a:lnTo>
                    <a:pt x="401" y="283"/>
                  </a:lnTo>
                  <a:lnTo>
                    <a:pt x="392" y="291"/>
                  </a:lnTo>
                  <a:lnTo>
                    <a:pt x="383" y="304"/>
                  </a:lnTo>
                  <a:lnTo>
                    <a:pt x="373" y="315"/>
                  </a:lnTo>
                  <a:lnTo>
                    <a:pt x="361" y="318"/>
                  </a:lnTo>
                  <a:lnTo>
                    <a:pt x="352" y="332"/>
                  </a:lnTo>
                  <a:lnTo>
                    <a:pt x="353" y="350"/>
                  </a:lnTo>
                  <a:lnTo>
                    <a:pt x="361" y="359"/>
                  </a:lnTo>
                  <a:lnTo>
                    <a:pt x="365" y="366"/>
                  </a:lnTo>
                  <a:lnTo>
                    <a:pt x="366" y="378"/>
                  </a:lnTo>
                  <a:lnTo>
                    <a:pt x="363" y="383"/>
                  </a:lnTo>
                  <a:lnTo>
                    <a:pt x="353" y="387"/>
                  </a:lnTo>
                  <a:lnTo>
                    <a:pt x="340" y="401"/>
                  </a:lnTo>
                  <a:lnTo>
                    <a:pt x="321" y="420"/>
                  </a:lnTo>
                  <a:lnTo>
                    <a:pt x="314" y="428"/>
                  </a:lnTo>
                  <a:lnTo>
                    <a:pt x="309" y="433"/>
                  </a:lnTo>
                  <a:lnTo>
                    <a:pt x="310" y="440"/>
                  </a:lnTo>
                  <a:lnTo>
                    <a:pt x="288" y="442"/>
                  </a:lnTo>
                  <a:lnTo>
                    <a:pt x="275" y="446"/>
                  </a:lnTo>
                  <a:lnTo>
                    <a:pt x="265" y="449"/>
                  </a:lnTo>
                  <a:lnTo>
                    <a:pt x="261" y="455"/>
                  </a:lnTo>
                  <a:lnTo>
                    <a:pt x="254" y="466"/>
                  </a:lnTo>
                  <a:lnTo>
                    <a:pt x="241" y="472"/>
                  </a:lnTo>
                  <a:lnTo>
                    <a:pt x="234" y="472"/>
                  </a:lnTo>
                  <a:lnTo>
                    <a:pt x="219" y="471"/>
                  </a:lnTo>
                  <a:lnTo>
                    <a:pt x="194" y="470"/>
                  </a:lnTo>
                  <a:lnTo>
                    <a:pt x="148" y="457"/>
                  </a:lnTo>
                  <a:lnTo>
                    <a:pt x="130" y="455"/>
                  </a:lnTo>
                  <a:lnTo>
                    <a:pt x="114" y="462"/>
                  </a:lnTo>
                  <a:lnTo>
                    <a:pt x="102" y="470"/>
                  </a:lnTo>
                  <a:lnTo>
                    <a:pt x="87" y="474"/>
                  </a:lnTo>
                  <a:lnTo>
                    <a:pt x="75" y="483"/>
                  </a:lnTo>
                  <a:lnTo>
                    <a:pt x="67" y="488"/>
                  </a:lnTo>
                  <a:lnTo>
                    <a:pt x="37" y="460"/>
                  </a:lnTo>
                  <a:lnTo>
                    <a:pt x="34" y="418"/>
                  </a:lnTo>
                  <a:lnTo>
                    <a:pt x="20" y="403"/>
                  </a:lnTo>
                  <a:lnTo>
                    <a:pt x="4" y="392"/>
                  </a:lnTo>
                  <a:lnTo>
                    <a:pt x="1" y="385"/>
                  </a:lnTo>
                  <a:lnTo>
                    <a:pt x="0" y="369"/>
                  </a:lnTo>
                  <a:lnTo>
                    <a:pt x="7" y="361"/>
                  </a:lnTo>
                  <a:lnTo>
                    <a:pt x="27" y="353"/>
                  </a:lnTo>
                  <a:lnTo>
                    <a:pt x="31" y="347"/>
                  </a:lnTo>
                  <a:lnTo>
                    <a:pt x="22" y="338"/>
                  </a:lnTo>
                  <a:lnTo>
                    <a:pt x="19" y="320"/>
                  </a:lnTo>
                  <a:lnTo>
                    <a:pt x="25" y="305"/>
                  </a:lnTo>
                  <a:lnTo>
                    <a:pt x="39" y="289"/>
                  </a:lnTo>
                  <a:lnTo>
                    <a:pt x="38" y="278"/>
                  </a:lnTo>
                  <a:lnTo>
                    <a:pt x="32" y="268"/>
                  </a:lnTo>
                  <a:lnTo>
                    <a:pt x="36" y="250"/>
                  </a:lnTo>
                  <a:lnTo>
                    <a:pt x="38" y="247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58" y="243"/>
                  </a:lnTo>
                  <a:lnTo>
                    <a:pt x="59" y="215"/>
                  </a:lnTo>
                  <a:lnTo>
                    <a:pt x="77" y="196"/>
                  </a:lnTo>
                  <a:lnTo>
                    <a:pt x="76" y="186"/>
                  </a:lnTo>
                  <a:lnTo>
                    <a:pt x="75" y="179"/>
                  </a:lnTo>
                  <a:lnTo>
                    <a:pt x="95" y="164"/>
                  </a:lnTo>
                  <a:lnTo>
                    <a:pt x="109" y="161"/>
                  </a:lnTo>
                  <a:lnTo>
                    <a:pt x="114" y="155"/>
                  </a:lnTo>
                  <a:lnTo>
                    <a:pt x="101" y="144"/>
                  </a:lnTo>
                  <a:lnTo>
                    <a:pt x="89" y="124"/>
                  </a:lnTo>
                  <a:lnTo>
                    <a:pt x="84" y="120"/>
                  </a:lnTo>
                  <a:lnTo>
                    <a:pt x="70" y="129"/>
                  </a:lnTo>
                  <a:lnTo>
                    <a:pt x="59" y="125"/>
                  </a:lnTo>
                  <a:lnTo>
                    <a:pt x="44" y="120"/>
                  </a:lnTo>
                  <a:lnTo>
                    <a:pt x="38" y="123"/>
                  </a:lnTo>
                  <a:lnTo>
                    <a:pt x="33" y="118"/>
                  </a:lnTo>
                  <a:lnTo>
                    <a:pt x="32" y="109"/>
                  </a:lnTo>
                  <a:lnTo>
                    <a:pt x="24" y="100"/>
                  </a:lnTo>
                  <a:lnTo>
                    <a:pt x="19" y="97"/>
                  </a:lnTo>
                  <a:lnTo>
                    <a:pt x="7" y="10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32"/>
            <p:cNvSpPr>
              <a:spLocks noEditPoints="1"/>
            </p:cNvSpPr>
            <p:nvPr/>
          </p:nvSpPr>
          <p:spPr bwMode="auto">
            <a:xfrm>
              <a:off x="6250446" y="6109180"/>
              <a:ext cx="558893" cy="506975"/>
            </a:xfrm>
            <a:custGeom>
              <a:avLst/>
              <a:gdLst/>
              <a:ahLst/>
              <a:cxnLst>
                <a:cxn ang="0">
                  <a:pos x="65" y="207"/>
                </a:cxn>
                <a:cxn ang="0">
                  <a:pos x="12" y="112"/>
                </a:cxn>
                <a:cxn ang="0">
                  <a:pos x="178" y="29"/>
                </a:cxn>
                <a:cxn ang="0">
                  <a:pos x="403" y="106"/>
                </a:cxn>
                <a:cxn ang="0">
                  <a:pos x="795" y="211"/>
                </a:cxn>
                <a:cxn ang="0">
                  <a:pos x="987" y="284"/>
                </a:cxn>
                <a:cxn ang="0">
                  <a:pos x="1086" y="339"/>
                </a:cxn>
                <a:cxn ang="0">
                  <a:pos x="1351" y="460"/>
                </a:cxn>
                <a:cxn ang="0">
                  <a:pos x="1551" y="564"/>
                </a:cxn>
                <a:cxn ang="0">
                  <a:pos x="1658" y="573"/>
                </a:cxn>
                <a:cxn ang="0">
                  <a:pos x="1681" y="690"/>
                </a:cxn>
                <a:cxn ang="0">
                  <a:pos x="1310" y="891"/>
                </a:cxn>
                <a:cxn ang="0">
                  <a:pos x="1180" y="1010"/>
                </a:cxn>
                <a:cxn ang="0">
                  <a:pos x="1153" y="1124"/>
                </a:cxn>
                <a:cxn ang="0">
                  <a:pos x="1125" y="1231"/>
                </a:cxn>
                <a:cxn ang="0">
                  <a:pos x="911" y="1407"/>
                </a:cxn>
                <a:cxn ang="0">
                  <a:pos x="813" y="1478"/>
                </a:cxn>
                <a:cxn ang="0">
                  <a:pos x="475" y="1451"/>
                </a:cxn>
                <a:cxn ang="0">
                  <a:pos x="296" y="1500"/>
                </a:cxn>
                <a:cxn ang="0">
                  <a:pos x="68" y="1281"/>
                </a:cxn>
                <a:cxn ang="0">
                  <a:pos x="25" y="1129"/>
                </a:cxn>
                <a:cxn ang="0">
                  <a:pos x="59" y="1015"/>
                </a:cxn>
                <a:cxn ang="0">
                  <a:pos x="103" y="857"/>
                </a:cxn>
                <a:cxn ang="0">
                  <a:pos x="189" y="796"/>
                </a:cxn>
                <a:cxn ang="0">
                  <a:pos x="237" y="595"/>
                </a:cxn>
                <a:cxn ang="0">
                  <a:pos x="362" y="510"/>
                </a:cxn>
                <a:cxn ang="0">
                  <a:pos x="227" y="431"/>
                </a:cxn>
                <a:cxn ang="0">
                  <a:pos x="101" y="357"/>
                </a:cxn>
                <a:cxn ang="0">
                  <a:pos x="81" y="303"/>
                </a:cxn>
                <a:cxn ang="0">
                  <a:pos x="128" y="386"/>
                </a:cxn>
                <a:cxn ang="0">
                  <a:pos x="303" y="390"/>
                </a:cxn>
                <a:cxn ang="0">
                  <a:pos x="360" y="532"/>
                </a:cxn>
                <a:cxn ang="0">
                  <a:pos x="211" y="696"/>
                </a:cxn>
                <a:cxn ang="0">
                  <a:pos x="159" y="799"/>
                </a:cxn>
                <a:cxn ang="0">
                  <a:pos x="151" y="878"/>
                </a:cxn>
                <a:cxn ang="0">
                  <a:pos x="98" y="1055"/>
                </a:cxn>
                <a:cxn ang="0">
                  <a:pos x="32" y="1163"/>
                </a:cxn>
                <a:cxn ang="0">
                  <a:pos x="137" y="1313"/>
                </a:cxn>
                <a:cxn ang="0">
                  <a:pos x="329" y="1463"/>
                </a:cxn>
                <a:cxn ang="0">
                  <a:pos x="623" y="1463"/>
                </a:cxn>
                <a:cxn ang="0">
                  <a:pos x="812" y="1421"/>
                </a:cxn>
                <a:cxn ang="0">
                  <a:pos x="964" y="1387"/>
                </a:cxn>
                <a:cxn ang="0">
                  <a:pos x="1139" y="1193"/>
                </a:cxn>
                <a:cxn ang="0">
                  <a:pos x="1102" y="1114"/>
                </a:cxn>
                <a:cxn ang="0">
                  <a:pos x="1192" y="953"/>
                </a:cxn>
                <a:cxn ang="0">
                  <a:pos x="1286" y="830"/>
                </a:cxn>
                <a:cxn ang="0">
                  <a:pos x="1679" y="643"/>
                </a:cxn>
                <a:cxn ang="0">
                  <a:pos x="1629" y="602"/>
                </a:cxn>
                <a:cxn ang="0">
                  <a:pos x="1495" y="585"/>
                </a:cxn>
                <a:cxn ang="0">
                  <a:pos x="1283" y="513"/>
                </a:cxn>
                <a:cxn ang="0">
                  <a:pos x="1073" y="329"/>
                </a:cxn>
                <a:cxn ang="0">
                  <a:pos x="938" y="280"/>
                </a:cxn>
                <a:cxn ang="0">
                  <a:pos x="714" y="235"/>
                </a:cxn>
                <a:cxn ang="0">
                  <a:pos x="303" y="98"/>
                </a:cxn>
                <a:cxn ang="0">
                  <a:pos x="180" y="82"/>
                </a:cxn>
                <a:cxn ang="0">
                  <a:pos x="31" y="136"/>
                </a:cxn>
                <a:cxn ang="0">
                  <a:pos x="47" y="283"/>
                </a:cxn>
              </a:cxnLst>
              <a:rect l="0" t="0" r="r" b="b"/>
              <a:pathLst>
                <a:path w="1707" h="1549">
                  <a:moveTo>
                    <a:pt x="42" y="345"/>
                  </a:moveTo>
                  <a:cubicBezTo>
                    <a:pt x="34" y="348"/>
                    <a:pt x="26" y="344"/>
                    <a:pt x="23" y="337"/>
                  </a:cubicBezTo>
                  <a:lnTo>
                    <a:pt x="11" y="313"/>
                  </a:lnTo>
                  <a:cubicBezTo>
                    <a:pt x="10" y="310"/>
                    <a:pt x="9" y="306"/>
                    <a:pt x="10" y="303"/>
                  </a:cubicBezTo>
                  <a:lnTo>
                    <a:pt x="17" y="272"/>
                  </a:lnTo>
                  <a:cubicBezTo>
                    <a:pt x="17" y="271"/>
                    <a:pt x="18" y="270"/>
                    <a:pt x="18" y="269"/>
                  </a:cubicBezTo>
                  <a:lnTo>
                    <a:pt x="59" y="186"/>
                  </a:lnTo>
                  <a:lnTo>
                    <a:pt x="65" y="207"/>
                  </a:lnTo>
                  <a:lnTo>
                    <a:pt x="40" y="192"/>
                  </a:lnTo>
                  <a:cubicBezTo>
                    <a:pt x="33" y="188"/>
                    <a:pt x="30" y="180"/>
                    <a:pt x="32" y="173"/>
                  </a:cubicBezTo>
                  <a:lnTo>
                    <a:pt x="40" y="150"/>
                  </a:lnTo>
                  <a:lnTo>
                    <a:pt x="53" y="171"/>
                  </a:lnTo>
                  <a:lnTo>
                    <a:pt x="26" y="167"/>
                  </a:lnTo>
                  <a:cubicBezTo>
                    <a:pt x="19" y="166"/>
                    <a:pt x="13" y="160"/>
                    <a:pt x="13" y="153"/>
                  </a:cubicBezTo>
                  <a:lnTo>
                    <a:pt x="10" y="121"/>
                  </a:lnTo>
                  <a:cubicBezTo>
                    <a:pt x="10" y="118"/>
                    <a:pt x="11" y="114"/>
                    <a:pt x="12" y="112"/>
                  </a:cubicBezTo>
                  <a:lnTo>
                    <a:pt x="27" y="86"/>
                  </a:lnTo>
                  <a:cubicBezTo>
                    <a:pt x="29" y="83"/>
                    <a:pt x="32" y="80"/>
                    <a:pt x="35" y="79"/>
                  </a:cubicBezTo>
                  <a:lnTo>
                    <a:pt x="113" y="50"/>
                  </a:lnTo>
                  <a:cubicBezTo>
                    <a:pt x="114" y="49"/>
                    <a:pt x="116" y="49"/>
                    <a:pt x="118" y="49"/>
                  </a:cubicBezTo>
                  <a:lnTo>
                    <a:pt x="181" y="50"/>
                  </a:lnTo>
                  <a:lnTo>
                    <a:pt x="165" y="62"/>
                  </a:lnTo>
                  <a:lnTo>
                    <a:pt x="171" y="39"/>
                  </a:lnTo>
                  <a:cubicBezTo>
                    <a:pt x="172" y="35"/>
                    <a:pt x="174" y="31"/>
                    <a:pt x="178" y="29"/>
                  </a:cubicBezTo>
                  <a:lnTo>
                    <a:pt x="221" y="3"/>
                  </a:lnTo>
                  <a:cubicBezTo>
                    <a:pt x="225" y="1"/>
                    <a:pt x="229" y="0"/>
                    <a:pt x="233" y="1"/>
                  </a:cubicBezTo>
                  <a:lnTo>
                    <a:pt x="260" y="6"/>
                  </a:lnTo>
                  <a:cubicBezTo>
                    <a:pt x="263" y="7"/>
                    <a:pt x="266" y="9"/>
                    <a:pt x="268" y="11"/>
                  </a:cubicBezTo>
                  <a:lnTo>
                    <a:pt x="327" y="77"/>
                  </a:lnTo>
                  <a:lnTo>
                    <a:pt x="320" y="72"/>
                  </a:lnTo>
                  <a:lnTo>
                    <a:pt x="410" y="107"/>
                  </a:lnTo>
                  <a:lnTo>
                    <a:pt x="403" y="106"/>
                  </a:lnTo>
                  <a:lnTo>
                    <a:pt x="480" y="100"/>
                  </a:lnTo>
                  <a:cubicBezTo>
                    <a:pt x="482" y="99"/>
                    <a:pt x="483" y="99"/>
                    <a:pt x="484" y="100"/>
                  </a:cubicBezTo>
                  <a:lnTo>
                    <a:pt x="507" y="104"/>
                  </a:lnTo>
                  <a:cubicBezTo>
                    <a:pt x="509" y="104"/>
                    <a:pt x="510" y="104"/>
                    <a:pt x="511" y="105"/>
                  </a:cubicBezTo>
                  <a:lnTo>
                    <a:pt x="727" y="207"/>
                  </a:lnTo>
                  <a:lnTo>
                    <a:pt x="721" y="205"/>
                  </a:lnTo>
                  <a:lnTo>
                    <a:pt x="786" y="207"/>
                  </a:lnTo>
                  <a:cubicBezTo>
                    <a:pt x="789" y="208"/>
                    <a:pt x="793" y="209"/>
                    <a:pt x="795" y="211"/>
                  </a:cubicBezTo>
                  <a:lnTo>
                    <a:pt x="846" y="254"/>
                  </a:lnTo>
                  <a:lnTo>
                    <a:pt x="831" y="251"/>
                  </a:lnTo>
                  <a:lnTo>
                    <a:pt x="899" y="229"/>
                  </a:lnTo>
                  <a:cubicBezTo>
                    <a:pt x="903" y="228"/>
                    <a:pt x="907" y="228"/>
                    <a:pt x="911" y="230"/>
                  </a:cubicBezTo>
                  <a:lnTo>
                    <a:pt x="953" y="251"/>
                  </a:lnTo>
                  <a:cubicBezTo>
                    <a:pt x="954" y="252"/>
                    <a:pt x="955" y="252"/>
                    <a:pt x="955" y="253"/>
                  </a:cubicBezTo>
                  <a:lnTo>
                    <a:pt x="998" y="287"/>
                  </a:lnTo>
                  <a:lnTo>
                    <a:pt x="987" y="284"/>
                  </a:lnTo>
                  <a:lnTo>
                    <a:pt x="1034" y="280"/>
                  </a:lnTo>
                  <a:cubicBezTo>
                    <a:pt x="1035" y="280"/>
                    <a:pt x="1037" y="280"/>
                    <a:pt x="1038" y="280"/>
                  </a:cubicBezTo>
                  <a:lnTo>
                    <a:pt x="1071" y="287"/>
                  </a:lnTo>
                  <a:cubicBezTo>
                    <a:pt x="1073" y="288"/>
                    <a:pt x="1076" y="289"/>
                    <a:pt x="1078" y="291"/>
                  </a:cubicBezTo>
                  <a:lnTo>
                    <a:pt x="1094" y="304"/>
                  </a:lnTo>
                  <a:cubicBezTo>
                    <a:pt x="1100" y="309"/>
                    <a:pt x="1101" y="318"/>
                    <a:pt x="1098" y="324"/>
                  </a:cubicBezTo>
                  <a:lnTo>
                    <a:pt x="1084" y="348"/>
                  </a:lnTo>
                  <a:lnTo>
                    <a:pt x="1086" y="339"/>
                  </a:lnTo>
                  <a:lnTo>
                    <a:pt x="1089" y="371"/>
                  </a:lnTo>
                  <a:lnTo>
                    <a:pt x="1081" y="358"/>
                  </a:lnTo>
                  <a:lnTo>
                    <a:pt x="1212" y="435"/>
                  </a:lnTo>
                  <a:lnTo>
                    <a:pt x="1287" y="484"/>
                  </a:lnTo>
                  <a:lnTo>
                    <a:pt x="1273" y="482"/>
                  </a:lnTo>
                  <a:lnTo>
                    <a:pt x="1304" y="472"/>
                  </a:lnTo>
                  <a:lnTo>
                    <a:pt x="1341" y="460"/>
                  </a:lnTo>
                  <a:cubicBezTo>
                    <a:pt x="1344" y="459"/>
                    <a:pt x="1348" y="459"/>
                    <a:pt x="1351" y="460"/>
                  </a:cubicBezTo>
                  <a:lnTo>
                    <a:pt x="1474" y="505"/>
                  </a:lnTo>
                  <a:cubicBezTo>
                    <a:pt x="1478" y="506"/>
                    <a:pt x="1481" y="509"/>
                    <a:pt x="1483" y="513"/>
                  </a:cubicBezTo>
                  <a:lnTo>
                    <a:pt x="1501" y="551"/>
                  </a:lnTo>
                  <a:lnTo>
                    <a:pt x="1497" y="545"/>
                  </a:lnTo>
                  <a:lnTo>
                    <a:pt x="1515" y="559"/>
                  </a:lnTo>
                  <a:lnTo>
                    <a:pt x="1508" y="556"/>
                  </a:lnTo>
                  <a:lnTo>
                    <a:pt x="1546" y="562"/>
                  </a:lnTo>
                  <a:cubicBezTo>
                    <a:pt x="1548" y="563"/>
                    <a:pt x="1549" y="563"/>
                    <a:pt x="1551" y="564"/>
                  </a:cubicBezTo>
                  <a:lnTo>
                    <a:pt x="1575" y="577"/>
                  </a:lnTo>
                  <a:lnTo>
                    <a:pt x="1566" y="576"/>
                  </a:lnTo>
                  <a:lnTo>
                    <a:pt x="1598" y="573"/>
                  </a:lnTo>
                  <a:lnTo>
                    <a:pt x="1630" y="570"/>
                  </a:lnTo>
                  <a:cubicBezTo>
                    <a:pt x="1631" y="570"/>
                    <a:pt x="1632" y="570"/>
                    <a:pt x="1633" y="571"/>
                  </a:cubicBezTo>
                  <a:lnTo>
                    <a:pt x="1666" y="576"/>
                  </a:lnTo>
                  <a:lnTo>
                    <a:pt x="1651" y="581"/>
                  </a:lnTo>
                  <a:lnTo>
                    <a:pt x="1658" y="573"/>
                  </a:lnTo>
                  <a:cubicBezTo>
                    <a:pt x="1662" y="569"/>
                    <a:pt x="1667" y="567"/>
                    <a:pt x="1672" y="567"/>
                  </a:cubicBezTo>
                  <a:cubicBezTo>
                    <a:pt x="1677" y="568"/>
                    <a:pt x="1681" y="571"/>
                    <a:pt x="1684" y="575"/>
                  </a:cubicBezTo>
                  <a:lnTo>
                    <a:pt x="1702" y="604"/>
                  </a:lnTo>
                  <a:cubicBezTo>
                    <a:pt x="1703" y="606"/>
                    <a:pt x="1704" y="608"/>
                    <a:pt x="1704" y="611"/>
                  </a:cubicBezTo>
                  <a:lnTo>
                    <a:pt x="1707" y="652"/>
                  </a:lnTo>
                  <a:cubicBezTo>
                    <a:pt x="1707" y="656"/>
                    <a:pt x="1706" y="660"/>
                    <a:pt x="1703" y="664"/>
                  </a:cubicBezTo>
                  <a:lnTo>
                    <a:pt x="1683" y="688"/>
                  </a:lnTo>
                  <a:cubicBezTo>
                    <a:pt x="1682" y="689"/>
                    <a:pt x="1681" y="689"/>
                    <a:pt x="1681" y="690"/>
                  </a:cubicBezTo>
                  <a:lnTo>
                    <a:pt x="1562" y="790"/>
                  </a:lnTo>
                  <a:cubicBezTo>
                    <a:pt x="1559" y="792"/>
                    <a:pt x="1556" y="793"/>
                    <a:pt x="1553" y="794"/>
                  </a:cubicBezTo>
                  <a:lnTo>
                    <a:pt x="1498" y="798"/>
                  </a:lnTo>
                  <a:lnTo>
                    <a:pt x="1502" y="797"/>
                  </a:lnTo>
                  <a:lnTo>
                    <a:pt x="1349" y="847"/>
                  </a:lnTo>
                  <a:lnTo>
                    <a:pt x="1294" y="861"/>
                  </a:lnTo>
                  <a:lnTo>
                    <a:pt x="1306" y="844"/>
                  </a:lnTo>
                  <a:lnTo>
                    <a:pt x="1310" y="891"/>
                  </a:lnTo>
                  <a:cubicBezTo>
                    <a:pt x="1311" y="900"/>
                    <a:pt x="1304" y="908"/>
                    <a:pt x="1295" y="908"/>
                  </a:cubicBezTo>
                  <a:lnTo>
                    <a:pt x="1263" y="911"/>
                  </a:lnTo>
                  <a:lnTo>
                    <a:pt x="1273" y="907"/>
                  </a:lnTo>
                  <a:lnTo>
                    <a:pt x="1244" y="932"/>
                  </a:lnTo>
                  <a:lnTo>
                    <a:pt x="1247" y="929"/>
                  </a:lnTo>
                  <a:lnTo>
                    <a:pt x="1218" y="971"/>
                  </a:lnTo>
                  <a:lnTo>
                    <a:pt x="1187" y="1005"/>
                  </a:lnTo>
                  <a:cubicBezTo>
                    <a:pt x="1185" y="1007"/>
                    <a:pt x="1183" y="1009"/>
                    <a:pt x="1180" y="1010"/>
                  </a:cubicBezTo>
                  <a:lnTo>
                    <a:pt x="1143" y="1020"/>
                  </a:lnTo>
                  <a:lnTo>
                    <a:pt x="1152" y="1014"/>
                  </a:lnTo>
                  <a:lnTo>
                    <a:pt x="1123" y="1057"/>
                  </a:lnTo>
                  <a:lnTo>
                    <a:pt x="1126" y="1047"/>
                  </a:lnTo>
                  <a:lnTo>
                    <a:pt x="1130" y="1102"/>
                  </a:lnTo>
                  <a:lnTo>
                    <a:pt x="1126" y="1092"/>
                  </a:lnTo>
                  <a:lnTo>
                    <a:pt x="1151" y="1121"/>
                  </a:lnTo>
                  <a:cubicBezTo>
                    <a:pt x="1152" y="1122"/>
                    <a:pt x="1153" y="1123"/>
                    <a:pt x="1153" y="1124"/>
                  </a:cubicBezTo>
                  <a:lnTo>
                    <a:pt x="1164" y="1146"/>
                  </a:lnTo>
                  <a:cubicBezTo>
                    <a:pt x="1165" y="1147"/>
                    <a:pt x="1166" y="1150"/>
                    <a:pt x="1166" y="1152"/>
                  </a:cubicBezTo>
                  <a:lnTo>
                    <a:pt x="1169" y="1191"/>
                  </a:lnTo>
                  <a:cubicBezTo>
                    <a:pt x="1170" y="1194"/>
                    <a:pt x="1169" y="1197"/>
                    <a:pt x="1168" y="1200"/>
                  </a:cubicBezTo>
                  <a:lnTo>
                    <a:pt x="1159" y="1215"/>
                  </a:lnTo>
                  <a:cubicBezTo>
                    <a:pt x="1158" y="1219"/>
                    <a:pt x="1155" y="1222"/>
                    <a:pt x="1151" y="1223"/>
                  </a:cubicBezTo>
                  <a:lnTo>
                    <a:pt x="1120" y="1235"/>
                  </a:lnTo>
                  <a:lnTo>
                    <a:pt x="1125" y="1231"/>
                  </a:lnTo>
                  <a:lnTo>
                    <a:pt x="1083" y="1274"/>
                  </a:lnTo>
                  <a:lnTo>
                    <a:pt x="1026" y="1333"/>
                  </a:lnTo>
                  <a:lnTo>
                    <a:pt x="1003" y="1357"/>
                  </a:lnTo>
                  <a:lnTo>
                    <a:pt x="990" y="1373"/>
                  </a:lnTo>
                  <a:lnTo>
                    <a:pt x="994" y="1362"/>
                  </a:lnTo>
                  <a:lnTo>
                    <a:pt x="996" y="1384"/>
                  </a:lnTo>
                  <a:cubicBezTo>
                    <a:pt x="996" y="1393"/>
                    <a:pt x="990" y="1401"/>
                    <a:pt x="981" y="1401"/>
                  </a:cubicBezTo>
                  <a:lnTo>
                    <a:pt x="911" y="1407"/>
                  </a:lnTo>
                  <a:lnTo>
                    <a:pt x="915" y="1406"/>
                  </a:lnTo>
                  <a:lnTo>
                    <a:pt x="876" y="1419"/>
                  </a:lnTo>
                  <a:lnTo>
                    <a:pt x="845" y="1429"/>
                  </a:lnTo>
                  <a:lnTo>
                    <a:pt x="852" y="1424"/>
                  </a:lnTo>
                  <a:lnTo>
                    <a:pt x="838" y="1440"/>
                  </a:lnTo>
                  <a:lnTo>
                    <a:pt x="840" y="1438"/>
                  </a:lnTo>
                  <a:lnTo>
                    <a:pt x="820" y="1471"/>
                  </a:lnTo>
                  <a:cubicBezTo>
                    <a:pt x="818" y="1474"/>
                    <a:pt x="816" y="1476"/>
                    <a:pt x="813" y="1478"/>
                  </a:cubicBezTo>
                  <a:lnTo>
                    <a:pt x="773" y="1496"/>
                  </a:lnTo>
                  <a:cubicBezTo>
                    <a:pt x="771" y="1497"/>
                    <a:pt x="769" y="1497"/>
                    <a:pt x="767" y="1497"/>
                  </a:cubicBezTo>
                  <a:lnTo>
                    <a:pt x="745" y="1499"/>
                  </a:lnTo>
                  <a:lnTo>
                    <a:pt x="695" y="1497"/>
                  </a:lnTo>
                  <a:lnTo>
                    <a:pt x="617" y="1494"/>
                  </a:lnTo>
                  <a:cubicBezTo>
                    <a:pt x="616" y="1494"/>
                    <a:pt x="615" y="1494"/>
                    <a:pt x="613" y="1493"/>
                  </a:cubicBezTo>
                  <a:lnTo>
                    <a:pt x="472" y="1450"/>
                  </a:lnTo>
                  <a:lnTo>
                    <a:pt x="475" y="1451"/>
                  </a:lnTo>
                  <a:lnTo>
                    <a:pt x="420" y="1446"/>
                  </a:lnTo>
                  <a:lnTo>
                    <a:pt x="427" y="1444"/>
                  </a:lnTo>
                  <a:lnTo>
                    <a:pt x="376" y="1466"/>
                  </a:lnTo>
                  <a:lnTo>
                    <a:pt x="380" y="1464"/>
                  </a:lnTo>
                  <a:lnTo>
                    <a:pt x="342" y="1491"/>
                  </a:lnTo>
                  <a:cubicBezTo>
                    <a:pt x="340" y="1493"/>
                    <a:pt x="338" y="1493"/>
                    <a:pt x="336" y="1494"/>
                  </a:cubicBezTo>
                  <a:lnTo>
                    <a:pt x="289" y="1503"/>
                  </a:lnTo>
                  <a:lnTo>
                    <a:pt x="296" y="1500"/>
                  </a:lnTo>
                  <a:lnTo>
                    <a:pt x="259" y="1530"/>
                  </a:lnTo>
                  <a:lnTo>
                    <a:pt x="234" y="1546"/>
                  </a:lnTo>
                  <a:cubicBezTo>
                    <a:pt x="228" y="1549"/>
                    <a:pt x="220" y="1549"/>
                    <a:pt x="215" y="1544"/>
                  </a:cubicBezTo>
                  <a:lnTo>
                    <a:pt x="121" y="1459"/>
                  </a:lnTo>
                  <a:cubicBezTo>
                    <a:pt x="118" y="1456"/>
                    <a:pt x="116" y="1452"/>
                    <a:pt x="116" y="1448"/>
                  </a:cubicBezTo>
                  <a:lnTo>
                    <a:pt x="105" y="1315"/>
                  </a:lnTo>
                  <a:lnTo>
                    <a:pt x="109" y="1325"/>
                  </a:lnTo>
                  <a:lnTo>
                    <a:pt x="68" y="1281"/>
                  </a:lnTo>
                  <a:lnTo>
                    <a:pt x="71" y="1283"/>
                  </a:lnTo>
                  <a:lnTo>
                    <a:pt x="21" y="1250"/>
                  </a:lnTo>
                  <a:cubicBezTo>
                    <a:pt x="18" y="1248"/>
                    <a:pt x="16" y="1245"/>
                    <a:pt x="15" y="1242"/>
                  </a:cubicBezTo>
                  <a:lnTo>
                    <a:pt x="5" y="1218"/>
                  </a:lnTo>
                  <a:cubicBezTo>
                    <a:pt x="5" y="1217"/>
                    <a:pt x="4" y="1215"/>
                    <a:pt x="4" y="1214"/>
                  </a:cubicBezTo>
                  <a:lnTo>
                    <a:pt x="0" y="1165"/>
                  </a:lnTo>
                  <a:cubicBezTo>
                    <a:pt x="0" y="1161"/>
                    <a:pt x="1" y="1157"/>
                    <a:pt x="4" y="1153"/>
                  </a:cubicBezTo>
                  <a:lnTo>
                    <a:pt x="25" y="1129"/>
                  </a:lnTo>
                  <a:cubicBezTo>
                    <a:pt x="26" y="1127"/>
                    <a:pt x="28" y="1126"/>
                    <a:pt x="31" y="1125"/>
                  </a:cubicBezTo>
                  <a:lnTo>
                    <a:pt x="93" y="1097"/>
                  </a:lnTo>
                  <a:lnTo>
                    <a:pt x="87" y="1102"/>
                  </a:lnTo>
                  <a:lnTo>
                    <a:pt x="101" y="1085"/>
                  </a:lnTo>
                  <a:lnTo>
                    <a:pt x="101" y="1106"/>
                  </a:lnTo>
                  <a:lnTo>
                    <a:pt x="74" y="1076"/>
                  </a:lnTo>
                  <a:cubicBezTo>
                    <a:pt x="72" y="1074"/>
                    <a:pt x="71" y="1072"/>
                    <a:pt x="70" y="1069"/>
                  </a:cubicBezTo>
                  <a:lnTo>
                    <a:pt x="59" y="1015"/>
                  </a:lnTo>
                  <a:cubicBezTo>
                    <a:pt x="58" y="1012"/>
                    <a:pt x="58" y="1009"/>
                    <a:pt x="59" y="1006"/>
                  </a:cubicBezTo>
                  <a:lnTo>
                    <a:pt x="78" y="958"/>
                  </a:lnTo>
                  <a:cubicBezTo>
                    <a:pt x="79" y="956"/>
                    <a:pt x="80" y="954"/>
                    <a:pt x="81" y="952"/>
                  </a:cubicBezTo>
                  <a:lnTo>
                    <a:pt x="127" y="904"/>
                  </a:lnTo>
                  <a:lnTo>
                    <a:pt x="122" y="916"/>
                  </a:lnTo>
                  <a:lnTo>
                    <a:pt x="120" y="880"/>
                  </a:lnTo>
                  <a:lnTo>
                    <a:pt x="122" y="887"/>
                  </a:lnTo>
                  <a:lnTo>
                    <a:pt x="103" y="857"/>
                  </a:lnTo>
                  <a:cubicBezTo>
                    <a:pt x="100" y="853"/>
                    <a:pt x="100" y="849"/>
                    <a:pt x="100" y="845"/>
                  </a:cubicBezTo>
                  <a:lnTo>
                    <a:pt x="113" y="789"/>
                  </a:lnTo>
                  <a:cubicBezTo>
                    <a:pt x="113" y="787"/>
                    <a:pt x="114" y="786"/>
                    <a:pt x="115" y="784"/>
                  </a:cubicBezTo>
                  <a:lnTo>
                    <a:pt x="120" y="776"/>
                  </a:lnTo>
                  <a:cubicBezTo>
                    <a:pt x="123" y="772"/>
                    <a:pt x="127" y="769"/>
                    <a:pt x="132" y="769"/>
                  </a:cubicBezTo>
                  <a:lnTo>
                    <a:pt x="157" y="767"/>
                  </a:lnTo>
                  <a:cubicBezTo>
                    <a:pt x="162" y="766"/>
                    <a:pt x="167" y="768"/>
                    <a:pt x="171" y="773"/>
                  </a:cubicBezTo>
                  <a:lnTo>
                    <a:pt x="189" y="796"/>
                  </a:lnTo>
                  <a:lnTo>
                    <a:pt x="163" y="798"/>
                  </a:lnTo>
                  <a:lnTo>
                    <a:pt x="183" y="764"/>
                  </a:lnTo>
                  <a:lnTo>
                    <a:pt x="181" y="772"/>
                  </a:lnTo>
                  <a:lnTo>
                    <a:pt x="184" y="685"/>
                  </a:lnTo>
                  <a:cubicBezTo>
                    <a:pt x="184" y="681"/>
                    <a:pt x="185" y="677"/>
                    <a:pt x="188" y="674"/>
                  </a:cubicBezTo>
                  <a:lnTo>
                    <a:pt x="244" y="615"/>
                  </a:lnTo>
                  <a:lnTo>
                    <a:pt x="239" y="627"/>
                  </a:lnTo>
                  <a:lnTo>
                    <a:pt x="237" y="595"/>
                  </a:lnTo>
                  <a:lnTo>
                    <a:pt x="235" y="573"/>
                  </a:lnTo>
                  <a:cubicBezTo>
                    <a:pt x="235" y="567"/>
                    <a:pt x="237" y="562"/>
                    <a:pt x="242" y="559"/>
                  </a:cubicBezTo>
                  <a:lnTo>
                    <a:pt x="302" y="514"/>
                  </a:lnTo>
                  <a:cubicBezTo>
                    <a:pt x="304" y="513"/>
                    <a:pt x="306" y="512"/>
                    <a:pt x="308" y="512"/>
                  </a:cubicBezTo>
                  <a:lnTo>
                    <a:pt x="352" y="500"/>
                  </a:lnTo>
                  <a:lnTo>
                    <a:pt x="344" y="506"/>
                  </a:lnTo>
                  <a:lnTo>
                    <a:pt x="360" y="487"/>
                  </a:lnTo>
                  <a:lnTo>
                    <a:pt x="362" y="510"/>
                  </a:lnTo>
                  <a:lnTo>
                    <a:pt x="319" y="476"/>
                  </a:lnTo>
                  <a:cubicBezTo>
                    <a:pt x="318" y="475"/>
                    <a:pt x="317" y="473"/>
                    <a:pt x="316" y="472"/>
                  </a:cubicBezTo>
                  <a:lnTo>
                    <a:pt x="279" y="410"/>
                  </a:lnTo>
                  <a:lnTo>
                    <a:pt x="282" y="414"/>
                  </a:lnTo>
                  <a:lnTo>
                    <a:pt x="266" y="401"/>
                  </a:lnTo>
                  <a:lnTo>
                    <a:pt x="285" y="402"/>
                  </a:lnTo>
                  <a:lnTo>
                    <a:pt x="242" y="430"/>
                  </a:lnTo>
                  <a:cubicBezTo>
                    <a:pt x="237" y="433"/>
                    <a:pt x="232" y="433"/>
                    <a:pt x="227" y="431"/>
                  </a:cubicBezTo>
                  <a:lnTo>
                    <a:pt x="194" y="419"/>
                  </a:lnTo>
                  <a:lnTo>
                    <a:pt x="147" y="406"/>
                  </a:lnTo>
                  <a:lnTo>
                    <a:pt x="159" y="405"/>
                  </a:lnTo>
                  <a:lnTo>
                    <a:pt x="143" y="414"/>
                  </a:lnTo>
                  <a:cubicBezTo>
                    <a:pt x="137" y="417"/>
                    <a:pt x="129" y="416"/>
                    <a:pt x="124" y="411"/>
                  </a:cubicBezTo>
                  <a:lnTo>
                    <a:pt x="108" y="395"/>
                  </a:lnTo>
                  <a:cubicBezTo>
                    <a:pt x="105" y="393"/>
                    <a:pt x="103" y="389"/>
                    <a:pt x="103" y="385"/>
                  </a:cubicBezTo>
                  <a:lnTo>
                    <a:pt x="101" y="357"/>
                  </a:lnTo>
                  <a:lnTo>
                    <a:pt x="104" y="366"/>
                  </a:lnTo>
                  <a:lnTo>
                    <a:pt x="79" y="336"/>
                  </a:lnTo>
                  <a:lnTo>
                    <a:pt x="85" y="340"/>
                  </a:lnTo>
                  <a:lnTo>
                    <a:pt x="67" y="332"/>
                  </a:lnTo>
                  <a:lnTo>
                    <a:pt x="79" y="333"/>
                  </a:lnTo>
                  <a:lnTo>
                    <a:pt x="42" y="345"/>
                  </a:lnTo>
                  <a:close/>
                  <a:moveTo>
                    <a:pt x="69" y="303"/>
                  </a:moveTo>
                  <a:cubicBezTo>
                    <a:pt x="73" y="301"/>
                    <a:pt x="77" y="301"/>
                    <a:pt x="81" y="303"/>
                  </a:cubicBezTo>
                  <a:lnTo>
                    <a:pt x="98" y="311"/>
                  </a:lnTo>
                  <a:cubicBezTo>
                    <a:pt x="100" y="312"/>
                    <a:pt x="102" y="314"/>
                    <a:pt x="104" y="315"/>
                  </a:cubicBezTo>
                  <a:lnTo>
                    <a:pt x="129" y="346"/>
                  </a:lnTo>
                  <a:cubicBezTo>
                    <a:pt x="131" y="348"/>
                    <a:pt x="132" y="351"/>
                    <a:pt x="133" y="355"/>
                  </a:cubicBezTo>
                  <a:lnTo>
                    <a:pt x="135" y="383"/>
                  </a:lnTo>
                  <a:lnTo>
                    <a:pt x="130" y="372"/>
                  </a:lnTo>
                  <a:lnTo>
                    <a:pt x="146" y="388"/>
                  </a:lnTo>
                  <a:lnTo>
                    <a:pt x="128" y="386"/>
                  </a:lnTo>
                  <a:lnTo>
                    <a:pt x="144" y="377"/>
                  </a:lnTo>
                  <a:cubicBezTo>
                    <a:pt x="148" y="375"/>
                    <a:pt x="152" y="374"/>
                    <a:pt x="156" y="375"/>
                  </a:cubicBezTo>
                  <a:lnTo>
                    <a:pt x="206" y="389"/>
                  </a:lnTo>
                  <a:lnTo>
                    <a:pt x="239" y="401"/>
                  </a:lnTo>
                  <a:lnTo>
                    <a:pt x="224" y="403"/>
                  </a:lnTo>
                  <a:lnTo>
                    <a:pt x="268" y="375"/>
                  </a:lnTo>
                  <a:cubicBezTo>
                    <a:pt x="273" y="371"/>
                    <a:pt x="281" y="372"/>
                    <a:pt x="287" y="376"/>
                  </a:cubicBezTo>
                  <a:lnTo>
                    <a:pt x="303" y="390"/>
                  </a:lnTo>
                  <a:cubicBezTo>
                    <a:pt x="304" y="391"/>
                    <a:pt x="305" y="392"/>
                    <a:pt x="306" y="394"/>
                  </a:cubicBezTo>
                  <a:lnTo>
                    <a:pt x="343" y="455"/>
                  </a:lnTo>
                  <a:lnTo>
                    <a:pt x="340" y="451"/>
                  </a:lnTo>
                  <a:lnTo>
                    <a:pt x="382" y="485"/>
                  </a:lnTo>
                  <a:cubicBezTo>
                    <a:pt x="385" y="488"/>
                    <a:pt x="387" y="492"/>
                    <a:pt x="388" y="496"/>
                  </a:cubicBezTo>
                  <a:cubicBezTo>
                    <a:pt x="388" y="501"/>
                    <a:pt x="387" y="505"/>
                    <a:pt x="384" y="508"/>
                  </a:cubicBezTo>
                  <a:lnTo>
                    <a:pt x="368" y="526"/>
                  </a:lnTo>
                  <a:cubicBezTo>
                    <a:pt x="366" y="529"/>
                    <a:pt x="363" y="531"/>
                    <a:pt x="360" y="532"/>
                  </a:cubicBezTo>
                  <a:lnTo>
                    <a:pt x="316" y="543"/>
                  </a:lnTo>
                  <a:lnTo>
                    <a:pt x="321" y="540"/>
                  </a:lnTo>
                  <a:lnTo>
                    <a:pt x="260" y="584"/>
                  </a:lnTo>
                  <a:lnTo>
                    <a:pt x="267" y="570"/>
                  </a:lnTo>
                  <a:lnTo>
                    <a:pt x="269" y="593"/>
                  </a:lnTo>
                  <a:lnTo>
                    <a:pt x="271" y="625"/>
                  </a:lnTo>
                  <a:cubicBezTo>
                    <a:pt x="272" y="629"/>
                    <a:pt x="270" y="634"/>
                    <a:pt x="267" y="637"/>
                  </a:cubicBezTo>
                  <a:lnTo>
                    <a:pt x="211" y="696"/>
                  </a:lnTo>
                  <a:lnTo>
                    <a:pt x="216" y="686"/>
                  </a:lnTo>
                  <a:lnTo>
                    <a:pt x="213" y="773"/>
                  </a:lnTo>
                  <a:cubicBezTo>
                    <a:pt x="213" y="775"/>
                    <a:pt x="212" y="778"/>
                    <a:pt x="211" y="780"/>
                  </a:cubicBezTo>
                  <a:lnTo>
                    <a:pt x="191" y="814"/>
                  </a:lnTo>
                  <a:cubicBezTo>
                    <a:pt x="188" y="818"/>
                    <a:pt x="183" y="821"/>
                    <a:pt x="178" y="822"/>
                  </a:cubicBezTo>
                  <a:cubicBezTo>
                    <a:pt x="173" y="822"/>
                    <a:pt x="168" y="820"/>
                    <a:pt x="165" y="816"/>
                  </a:cubicBezTo>
                  <a:lnTo>
                    <a:pt x="146" y="793"/>
                  </a:lnTo>
                  <a:lnTo>
                    <a:pt x="159" y="799"/>
                  </a:lnTo>
                  <a:lnTo>
                    <a:pt x="135" y="801"/>
                  </a:lnTo>
                  <a:lnTo>
                    <a:pt x="147" y="793"/>
                  </a:lnTo>
                  <a:lnTo>
                    <a:pt x="142" y="801"/>
                  </a:lnTo>
                  <a:lnTo>
                    <a:pt x="144" y="796"/>
                  </a:lnTo>
                  <a:lnTo>
                    <a:pt x="132" y="852"/>
                  </a:lnTo>
                  <a:lnTo>
                    <a:pt x="130" y="840"/>
                  </a:lnTo>
                  <a:lnTo>
                    <a:pt x="149" y="870"/>
                  </a:lnTo>
                  <a:cubicBezTo>
                    <a:pt x="150" y="872"/>
                    <a:pt x="151" y="875"/>
                    <a:pt x="151" y="878"/>
                  </a:cubicBezTo>
                  <a:lnTo>
                    <a:pt x="154" y="913"/>
                  </a:lnTo>
                  <a:cubicBezTo>
                    <a:pt x="155" y="918"/>
                    <a:pt x="153" y="922"/>
                    <a:pt x="150" y="925"/>
                  </a:cubicBezTo>
                  <a:lnTo>
                    <a:pt x="105" y="974"/>
                  </a:lnTo>
                  <a:lnTo>
                    <a:pt x="108" y="969"/>
                  </a:lnTo>
                  <a:lnTo>
                    <a:pt x="89" y="1018"/>
                  </a:lnTo>
                  <a:lnTo>
                    <a:pt x="90" y="1009"/>
                  </a:lnTo>
                  <a:lnTo>
                    <a:pt x="102" y="1062"/>
                  </a:lnTo>
                  <a:lnTo>
                    <a:pt x="98" y="1055"/>
                  </a:lnTo>
                  <a:lnTo>
                    <a:pt x="125" y="1085"/>
                  </a:lnTo>
                  <a:cubicBezTo>
                    <a:pt x="130" y="1091"/>
                    <a:pt x="130" y="1100"/>
                    <a:pt x="125" y="1106"/>
                  </a:cubicBezTo>
                  <a:lnTo>
                    <a:pt x="111" y="1122"/>
                  </a:lnTo>
                  <a:cubicBezTo>
                    <a:pt x="110" y="1124"/>
                    <a:pt x="108" y="1126"/>
                    <a:pt x="106" y="1127"/>
                  </a:cubicBezTo>
                  <a:lnTo>
                    <a:pt x="44" y="1154"/>
                  </a:lnTo>
                  <a:lnTo>
                    <a:pt x="49" y="1150"/>
                  </a:lnTo>
                  <a:lnTo>
                    <a:pt x="28" y="1174"/>
                  </a:lnTo>
                  <a:lnTo>
                    <a:pt x="32" y="1163"/>
                  </a:lnTo>
                  <a:lnTo>
                    <a:pt x="36" y="1211"/>
                  </a:lnTo>
                  <a:lnTo>
                    <a:pt x="35" y="1207"/>
                  </a:lnTo>
                  <a:lnTo>
                    <a:pt x="45" y="1230"/>
                  </a:lnTo>
                  <a:lnTo>
                    <a:pt x="39" y="1223"/>
                  </a:lnTo>
                  <a:lnTo>
                    <a:pt x="89" y="1257"/>
                  </a:lnTo>
                  <a:cubicBezTo>
                    <a:pt x="90" y="1257"/>
                    <a:pt x="90" y="1258"/>
                    <a:pt x="91" y="1259"/>
                  </a:cubicBezTo>
                  <a:lnTo>
                    <a:pt x="133" y="1303"/>
                  </a:lnTo>
                  <a:cubicBezTo>
                    <a:pt x="135" y="1306"/>
                    <a:pt x="137" y="1309"/>
                    <a:pt x="137" y="1313"/>
                  </a:cubicBezTo>
                  <a:lnTo>
                    <a:pt x="147" y="1446"/>
                  </a:lnTo>
                  <a:lnTo>
                    <a:pt x="142" y="1435"/>
                  </a:lnTo>
                  <a:lnTo>
                    <a:pt x="236" y="1520"/>
                  </a:lnTo>
                  <a:lnTo>
                    <a:pt x="217" y="1519"/>
                  </a:lnTo>
                  <a:lnTo>
                    <a:pt x="239" y="1504"/>
                  </a:lnTo>
                  <a:lnTo>
                    <a:pt x="276" y="1475"/>
                  </a:lnTo>
                  <a:cubicBezTo>
                    <a:pt x="278" y="1473"/>
                    <a:pt x="280" y="1472"/>
                    <a:pt x="283" y="1472"/>
                  </a:cubicBezTo>
                  <a:lnTo>
                    <a:pt x="329" y="1463"/>
                  </a:lnTo>
                  <a:lnTo>
                    <a:pt x="323" y="1465"/>
                  </a:lnTo>
                  <a:lnTo>
                    <a:pt x="361" y="1438"/>
                  </a:lnTo>
                  <a:cubicBezTo>
                    <a:pt x="362" y="1437"/>
                    <a:pt x="363" y="1436"/>
                    <a:pt x="364" y="1436"/>
                  </a:cubicBezTo>
                  <a:lnTo>
                    <a:pt x="415" y="1415"/>
                  </a:lnTo>
                  <a:cubicBezTo>
                    <a:pt x="418" y="1414"/>
                    <a:pt x="420" y="1414"/>
                    <a:pt x="423" y="1414"/>
                  </a:cubicBezTo>
                  <a:lnTo>
                    <a:pt x="478" y="1419"/>
                  </a:lnTo>
                  <a:cubicBezTo>
                    <a:pt x="479" y="1419"/>
                    <a:pt x="480" y="1419"/>
                    <a:pt x="481" y="1419"/>
                  </a:cubicBezTo>
                  <a:lnTo>
                    <a:pt x="623" y="1463"/>
                  </a:lnTo>
                  <a:lnTo>
                    <a:pt x="619" y="1462"/>
                  </a:lnTo>
                  <a:lnTo>
                    <a:pt x="697" y="1465"/>
                  </a:lnTo>
                  <a:lnTo>
                    <a:pt x="742" y="1467"/>
                  </a:lnTo>
                  <a:lnTo>
                    <a:pt x="765" y="1466"/>
                  </a:lnTo>
                  <a:lnTo>
                    <a:pt x="759" y="1467"/>
                  </a:lnTo>
                  <a:lnTo>
                    <a:pt x="799" y="1449"/>
                  </a:lnTo>
                  <a:lnTo>
                    <a:pt x="792" y="1455"/>
                  </a:lnTo>
                  <a:lnTo>
                    <a:pt x="812" y="1421"/>
                  </a:lnTo>
                  <a:cubicBezTo>
                    <a:pt x="813" y="1421"/>
                    <a:pt x="813" y="1420"/>
                    <a:pt x="814" y="1419"/>
                  </a:cubicBezTo>
                  <a:lnTo>
                    <a:pt x="828" y="1403"/>
                  </a:lnTo>
                  <a:cubicBezTo>
                    <a:pt x="830" y="1401"/>
                    <a:pt x="832" y="1399"/>
                    <a:pt x="835" y="1398"/>
                  </a:cubicBezTo>
                  <a:lnTo>
                    <a:pt x="866" y="1388"/>
                  </a:lnTo>
                  <a:lnTo>
                    <a:pt x="905" y="1376"/>
                  </a:lnTo>
                  <a:cubicBezTo>
                    <a:pt x="906" y="1375"/>
                    <a:pt x="908" y="1375"/>
                    <a:pt x="909" y="1375"/>
                  </a:cubicBezTo>
                  <a:lnTo>
                    <a:pt x="978" y="1369"/>
                  </a:lnTo>
                  <a:lnTo>
                    <a:pt x="964" y="1387"/>
                  </a:lnTo>
                  <a:lnTo>
                    <a:pt x="962" y="1364"/>
                  </a:lnTo>
                  <a:cubicBezTo>
                    <a:pt x="961" y="1360"/>
                    <a:pt x="963" y="1356"/>
                    <a:pt x="966" y="1352"/>
                  </a:cubicBezTo>
                  <a:lnTo>
                    <a:pt x="980" y="1336"/>
                  </a:lnTo>
                  <a:lnTo>
                    <a:pt x="1003" y="1311"/>
                  </a:lnTo>
                  <a:lnTo>
                    <a:pt x="1061" y="1252"/>
                  </a:lnTo>
                  <a:lnTo>
                    <a:pt x="1103" y="1209"/>
                  </a:lnTo>
                  <a:cubicBezTo>
                    <a:pt x="1104" y="1207"/>
                    <a:pt x="1106" y="1206"/>
                    <a:pt x="1108" y="1205"/>
                  </a:cubicBezTo>
                  <a:lnTo>
                    <a:pt x="1139" y="1193"/>
                  </a:lnTo>
                  <a:lnTo>
                    <a:pt x="1131" y="1201"/>
                  </a:lnTo>
                  <a:lnTo>
                    <a:pt x="1139" y="1185"/>
                  </a:lnTo>
                  <a:lnTo>
                    <a:pt x="1137" y="1194"/>
                  </a:lnTo>
                  <a:lnTo>
                    <a:pt x="1134" y="1154"/>
                  </a:lnTo>
                  <a:lnTo>
                    <a:pt x="1136" y="1160"/>
                  </a:lnTo>
                  <a:lnTo>
                    <a:pt x="1125" y="1138"/>
                  </a:lnTo>
                  <a:lnTo>
                    <a:pt x="1127" y="1142"/>
                  </a:lnTo>
                  <a:lnTo>
                    <a:pt x="1102" y="1114"/>
                  </a:lnTo>
                  <a:cubicBezTo>
                    <a:pt x="1100" y="1111"/>
                    <a:pt x="1098" y="1108"/>
                    <a:pt x="1098" y="1104"/>
                  </a:cubicBezTo>
                  <a:lnTo>
                    <a:pt x="1094" y="1050"/>
                  </a:lnTo>
                  <a:cubicBezTo>
                    <a:pt x="1094" y="1046"/>
                    <a:pt x="1094" y="1043"/>
                    <a:pt x="1096" y="1040"/>
                  </a:cubicBezTo>
                  <a:lnTo>
                    <a:pt x="1125" y="996"/>
                  </a:lnTo>
                  <a:cubicBezTo>
                    <a:pt x="1127" y="993"/>
                    <a:pt x="1130" y="990"/>
                    <a:pt x="1134" y="989"/>
                  </a:cubicBezTo>
                  <a:lnTo>
                    <a:pt x="1171" y="979"/>
                  </a:lnTo>
                  <a:lnTo>
                    <a:pt x="1164" y="984"/>
                  </a:lnTo>
                  <a:lnTo>
                    <a:pt x="1192" y="953"/>
                  </a:lnTo>
                  <a:lnTo>
                    <a:pt x="1221" y="911"/>
                  </a:lnTo>
                  <a:cubicBezTo>
                    <a:pt x="1221" y="910"/>
                    <a:pt x="1222" y="909"/>
                    <a:pt x="1223" y="908"/>
                  </a:cubicBezTo>
                  <a:lnTo>
                    <a:pt x="1252" y="883"/>
                  </a:lnTo>
                  <a:cubicBezTo>
                    <a:pt x="1254" y="881"/>
                    <a:pt x="1257" y="879"/>
                    <a:pt x="1261" y="879"/>
                  </a:cubicBezTo>
                  <a:lnTo>
                    <a:pt x="1293" y="876"/>
                  </a:lnTo>
                  <a:lnTo>
                    <a:pt x="1278" y="894"/>
                  </a:lnTo>
                  <a:lnTo>
                    <a:pt x="1274" y="847"/>
                  </a:lnTo>
                  <a:cubicBezTo>
                    <a:pt x="1274" y="839"/>
                    <a:pt x="1279" y="832"/>
                    <a:pt x="1286" y="830"/>
                  </a:cubicBezTo>
                  <a:lnTo>
                    <a:pt x="1339" y="817"/>
                  </a:lnTo>
                  <a:lnTo>
                    <a:pt x="1492" y="767"/>
                  </a:lnTo>
                  <a:cubicBezTo>
                    <a:pt x="1493" y="766"/>
                    <a:pt x="1495" y="766"/>
                    <a:pt x="1496" y="766"/>
                  </a:cubicBezTo>
                  <a:lnTo>
                    <a:pt x="1550" y="762"/>
                  </a:lnTo>
                  <a:lnTo>
                    <a:pt x="1541" y="765"/>
                  </a:lnTo>
                  <a:lnTo>
                    <a:pt x="1660" y="665"/>
                  </a:lnTo>
                  <a:lnTo>
                    <a:pt x="1658" y="667"/>
                  </a:lnTo>
                  <a:lnTo>
                    <a:pt x="1679" y="643"/>
                  </a:lnTo>
                  <a:lnTo>
                    <a:pt x="1675" y="655"/>
                  </a:lnTo>
                  <a:lnTo>
                    <a:pt x="1672" y="613"/>
                  </a:lnTo>
                  <a:lnTo>
                    <a:pt x="1674" y="620"/>
                  </a:lnTo>
                  <a:lnTo>
                    <a:pt x="1657" y="592"/>
                  </a:lnTo>
                  <a:lnTo>
                    <a:pt x="1683" y="594"/>
                  </a:lnTo>
                  <a:lnTo>
                    <a:pt x="1676" y="602"/>
                  </a:lnTo>
                  <a:cubicBezTo>
                    <a:pt x="1672" y="606"/>
                    <a:pt x="1667" y="608"/>
                    <a:pt x="1661" y="607"/>
                  </a:cubicBezTo>
                  <a:lnTo>
                    <a:pt x="1629" y="602"/>
                  </a:lnTo>
                  <a:lnTo>
                    <a:pt x="1632" y="602"/>
                  </a:lnTo>
                  <a:lnTo>
                    <a:pt x="1600" y="605"/>
                  </a:lnTo>
                  <a:lnTo>
                    <a:pt x="1568" y="607"/>
                  </a:lnTo>
                  <a:cubicBezTo>
                    <a:pt x="1565" y="608"/>
                    <a:pt x="1562" y="607"/>
                    <a:pt x="1559" y="605"/>
                  </a:cubicBezTo>
                  <a:lnTo>
                    <a:pt x="1536" y="592"/>
                  </a:lnTo>
                  <a:lnTo>
                    <a:pt x="1541" y="594"/>
                  </a:lnTo>
                  <a:lnTo>
                    <a:pt x="1502" y="588"/>
                  </a:lnTo>
                  <a:cubicBezTo>
                    <a:pt x="1500" y="587"/>
                    <a:pt x="1497" y="586"/>
                    <a:pt x="1495" y="585"/>
                  </a:cubicBezTo>
                  <a:lnTo>
                    <a:pt x="1477" y="571"/>
                  </a:lnTo>
                  <a:cubicBezTo>
                    <a:pt x="1475" y="569"/>
                    <a:pt x="1474" y="567"/>
                    <a:pt x="1472" y="565"/>
                  </a:cubicBezTo>
                  <a:lnTo>
                    <a:pt x="1454" y="527"/>
                  </a:lnTo>
                  <a:lnTo>
                    <a:pt x="1463" y="535"/>
                  </a:lnTo>
                  <a:lnTo>
                    <a:pt x="1340" y="490"/>
                  </a:lnTo>
                  <a:lnTo>
                    <a:pt x="1351" y="490"/>
                  </a:lnTo>
                  <a:lnTo>
                    <a:pt x="1314" y="503"/>
                  </a:lnTo>
                  <a:lnTo>
                    <a:pt x="1283" y="513"/>
                  </a:lnTo>
                  <a:cubicBezTo>
                    <a:pt x="1278" y="514"/>
                    <a:pt x="1273" y="513"/>
                    <a:pt x="1269" y="511"/>
                  </a:cubicBezTo>
                  <a:lnTo>
                    <a:pt x="1196" y="462"/>
                  </a:lnTo>
                  <a:lnTo>
                    <a:pt x="1065" y="386"/>
                  </a:lnTo>
                  <a:cubicBezTo>
                    <a:pt x="1060" y="383"/>
                    <a:pt x="1058" y="379"/>
                    <a:pt x="1057" y="374"/>
                  </a:cubicBezTo>
                  <a:lnTo>
                    <a:pt x="1055" y="342"/>
                  </a:lnTo>
                  <a:cubicBezTo>
                    <a:pt x="1054" y="338"/>
                    <a:pt x="1055" y="335"/>
                    <a:pt x="1057" y="333"/>
                  </a:cubicBezTo>
                  <a:lnTo>
                    <a:pt x="1070" y="309"/>
                  </a:lnTo>
                  <a:lnTo>
                    <a:pt x="1073" y="329"/>
                  </a:lnTo>
                  <a:lnTo>
                    <a:pt x="1057" y="315"/>
                  </a:lnTo>
                  <a:lnTo>
                    <a:pt x="1064" y="319"/>
                  </a:lnTo>
                  <a:lnTo>
                    <a:pt x="1032" y="312"/>
                  </a:lnTo>
                  <a:lnTo>
                    <a:pt x="1036" y="312"/>
                  </a:lnTo>
                  <a:lnTo>
                    <a:pt x="989" y="316"/>
                  </a:lnTo>
                  <a:cubicBezTo>
                    <a:pt x="985" y="316"/>
                    <a:pt x="981" y="315"/>
                    <a:pt x="978" y="312"/>
                  </a:cubicBezTo>
                  <a:lnTo>
                    <a:pt x="935" y="278"/>
                  </a:lnTo>
                  <a:lnTo>
                    <a:pt x="938" y="280"/>
                  </a:lnTo>
                  <a:lnTo>
                    <a:pt x="897" y="258"/>
                  </a:lnTo>
                  <a:lnTo>
                    <a:pt x="909" y="259"/>
                  </a:lnTo>
                  <a:lnTo>
                    <a:pt x="841" y="282"/>
                  </a:lnTo>
                  <a:cubicBezTo>
                    <a:pt x="835" y="284"/>
                    <a:pt x="830" y="282"/>
                    <a:pt x="825" y="279"/>
                  </a:cubicBezTo>
                  <a:lnTo>
                    <a:pt x="775" y="236"/>
                  </a:lnTo>
                  <a:lnTo>
                    <a:pt x="784" y="239"/>
                  </a:lnTo>
                  <a:lnTo>
                    <a:pt x="720" y="237"/>
                  </a:lnTo>
                  <a:cubicBezTo>
                    <a:pt x="718" y="237"/>
                    <a:pt x="716" y="236"/>
                    <a:pt x="714" y="235"/>
                  </a:cubicBezTo>
                  <a:lnTo>
                    <a:pt x="498" y="134"/>
                  </a:lnTo>
                  <a:lnTo>
                    <a:pt x="502" y="135"/>
                  </a:lnTo>
                  <a:lnTo>
                    <a:pt x="479" y="131"/>
                  </a:lnTo>
                  <a:lnTo>
                    <a:pt x="483" y="131"/>
                  </a:lnTo>
                  <a:lnTo>
                    <a:pt x="406" y="138"/>
                  </a:lnTo>
                  <a:cubicBezTo>
                    <a:pt x="403" y="138"/>
                    <a:pt x="401" y="137"/>
                    <a:pt x="399" y="137"/>
                  </a:cubicBezTo>
                  <a:lnTo>
                    <a:pt x="309" y="102"/>
                  </a:lnTo>
                  <a:cubicBezTo>
                    <a:pt x="307" y="101"/>
                    <a:pt x="304" y="100"/>
                    <a:pt x="303" y="98"/>
                  </a:cubicBezTo>
                  <a:lnTo>
                    <a:pt x="245" y="33"/>
                  </a:lnTo>
                  <a:lnTo>
                    <a:pt x="253" y="38"/>
                  </a:lnTo>
                  <a:lnTo>
                    <a:pt x="226" y="32"/>
                  </a:lnTo>
                  <a:lnTo>
                    <a:pt x="238" y="30"/>
                  </a:lnTo>
                  <a:lnTo>
                    <a:pt x="195" y="56"/>
                  </a:lnTo>
                  <a:lnTo>
                    <a:pt x="202" y="47"/>
                  </a:lnTo>
                  <a:lnTo>
                    <a:pt x="196" y="70"/>
                  </a:lnTo>
                  <a:cubicBezTo>
                    <a:pt x="194" y="77"/>
                    <a:pt x="188" y="82"/>
                    <a:pt x="180" y="82"/>
                  </a:cubicBezTo>
                  <a:lnTo>
                    <a:pt x="118" y="81"/>
                  </a:lnTo>
                  <a:lnTo>
                    <a:pt x="124" y="80"/>
                  </a:lnTo>
                  <a:lnTo>
                    <a:pt x="47" y="109"/>
                  </a:lnTo>
                  <a:lnTo>
                    <a:pt x="55" y="102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44" y="150"/>
                  </a:lnTo>
                  <a:lnTo>
                    <a:pt x="31" y="136"/>
                  </a:lnTo>
                  <a:lnTo>
                    <a:pt x="57" y="139"/>
                  </a:lnTo>
                  <a:cubicBezTo>
                    <a:pt x="62" y="140"/>
                    <a:pt x="66" y="142"/>
                    <a:pt x="69" y="147"/>
                  </a:cubicBezTo>
                  <a:cubicBezTo>
                    <a:pt x="71" y="151"/>
                    <a:pt x="72" y="155"/>
                    <a:pt x="70" y="160"/>
                  </a:cubicBezTo>
                  <a:lnTo>
                    <a:pt x="63" y="183"/>
                  </a:lnTo>
                  <a:lnTo>
                    <a:pt x="56" y="164"/>
                  </a:lnTo>
                  <a:lnTo>
                    <a:pt x="81" y="179"/>
                  </a:lnTo>
                  <a:cubicBezTo>
                    <a:pt x="89" y="184"/>
                    <a:pt x="92" y="193"/>
                    <a:pt x="88" y="200"/>
                  </a:cubicBezTo>
                  <a:lnTo>
                    <a:pt x="47" y="283"/>
                  </a:lnTo>
                  <a:lnTo>
                    <a:pt x="48" y="279"/>
                  </a:lnTo>
                  <a:lnTo>
                    <a:pt x="41" y="310"/>
                  </a:lnTo>
                  <a:lnTo>
                    <a:pt x="40" y="300"/>
                  </a:lnTo>
                  <a:lnTo>
                    <a:pt x="51" y="323"/>
                  </a:lnTo>
                  <a:lnTo>
                    <a:pt x="32" y="315"/>
                  </a:lnTo>
                  <a:lnTo>
                    <a:pt x="69" y="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6685142" y="6496028"/>
              <a:ext cx="20360" cy="1628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9" y="1"/>
                </a:cxn>
                <a:cxn ang="0">
                  <a:pos x="0" y="12"/>
                </a:cxn>
                <a:cxn ang="0">
                  <a:pos x="5" y="16"/>
                </a:cxn>
                <a:cxn ang="0">
                  <a:pos x="16" y="15"/>
                </a:cxn>
                <a:cxn ang="0">
                  <a:pos x="20" y="0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9" y="1"/>
                  </a:lnTo>
                  <a:lnTo>
                    <a:pt x="0" y="12"/>
                  </a:lnTo>
                  <a:lnTo>
                    <a:pt x="5" y="16"/>
                  </a:lnTo>
                  <a:lnTo>
                    <a:pt x="16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6680051" y="6490937"/>
              <a:ext cx="30540" cy="26468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78" y="32"/>
                </a:cxn>
                <a:cxn ang="0">
                  <a:pos x="47" y="34"/>
                </a:cxn>
                <a:cxn ang="0">
                  <a:pos x="57" y="29"/>
                </a:cxn>
                <a:cxn ang="0">
                  <a:pos x="28" y="61"/>
                </a:cxn>
                <a:cxn ang="0">
                  <a:pos x="27" y="38"/>
                </a:cxn>
                <a:cxn ang="0">
                  <a:pos x="43" y="52"/>
                </a:cxn>
                <a:cxn ang="0">
                  <a:pos x="31" y="48"/>
                </a:cxn>
                <a:cxn ang="0">
                  <a:pos x="62" y="46"/>
                </a:cxn>
                <a:cxn ang="0">
                  <a:pos x="48" y="57"/>
                </a:cxn>
                <a:cxn ang="0">
                  <a:pos x="61" y="12"/>
                </a:cxn>
                <a:cxn ang="0">
                  <a:pos x="79" y="66"/>
                </a:cxn>
                <a:cxn ang="0">
                  <a:pos x="65" y="78"/>
                </a:cxn>
                <a:cxn ang="0">
                  <a:pos x="34" y="80"/>
                </a:cxn>
                <a:cxn ang="0">
                  <a:pos x="22" y="76"/>
                </a:cxn>
                <a:cxn ang="0">
                  <a:pos x="6" y="63"/>
                </a:cxn>
                <a:cxn ang="0">
                  <a:pos x="0" y="52"/>
                </a:cxn>
                <a:cxn ang="0">
                  <a:pos x="4" y="40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76" y="0"/>
                </a:cxn>
                <a:cxn ang="0">
                  <a:pos x="89" y="6"/>
                </a:cxn>
                <a:cxn ang="0">
                  <a:pos x="92" y="20"/>
                </a:cxn>
                <a:cxn ang="0">
                  <a:pos x="79" y="66"/>
                </a:cxn>
              </a:cxnLst>
              <a:rect l="0" t="0" r="r" b="b"/>
              <a:pathLst>
                <a:path w="94" h="80">
                  <a:moveTo>
                    <a:pt x="61" y="12"/>
                  </a:moveTo>
                  <a:lnTo>
                    <a:pt x="78" y="32"/>
                  </a:lnTo>
                  <a:lnTo>
                    <a:pt x="47" y="34"/>
                  </a:lnTo>
                  <a:lnTo>
                    <a:pt x="57" y="29"/>
                  </a:lnTo>
                  <a:lnTo>
                    <a:pt x="28" y="61"/>
                  </a:lnTo>
                  <a:lnTo>
                    <a:pt x="27" y="38"/>
                  </a:lnTo>
                  <a:lnTo>
                    <a:pt x="43" y="52"/>
                  </a:lnTo>
                  <a:lnTo>
                    <a:pt x="31" y="48"/>
                  </a:lnTo>
                  <a:lnTo>
                    <a:pt x="62" y="46"/>
                  </a:lnTo>
                  <a:lnTo>
                    <a:pt x="48" y="57"/>
                  </a:lnTo>
                  <a:lnTo>
                    <a:pt x="61" y="12"/>
                  </a:lnTo>
                  <a:close/>
                  <a:moveTo>
                    <a:pt x="79" y="66"/>
                  </a:moveTo>
                  <a:cubicBezTo>
                    <a:pt x="77" y="72"/>
                    <a:pt x="72" y="77"/>
                    <a:pt x="65" y="78"/>
                  </a:cubicBezTo>
                  <a:lnTo>
                    <a:pt x="34" y="80"/>
                  </a:lnTo>
                  <a:cubicBezTo>
                    <a:pt x="29" y="80"/>
                    <a:pt x="25" y="79"/>
                    <a:pt x="22" y="76"/>
                  </a:cubicBezTo>
                  <a:lnTo>
                    <a:pt x="6" y="63"/>
                  </a:lnTo>
                  <a:cubicBezTo>
                    <a:pt x="3" y="60"/>
                    <a:pt x="1" y="56"/>
                    <a:pt x="0" y="52"/>
                  </a:cubicBezTo>
                  <a:cubicBezTo>
                    <a:pt x="0" y="47"/>
                    <a:pt x="1" y="43"/>
                    <a:pt x="4" y="40"/>
                  </a:cubicBezTo>
                  <a:lnTo>
                    <a:pt x="34" y="8"/>
                  </a:lnTo>
                  <a:cubicBezTo>
                    <a:pt x="36" y="5"/>
                    <a:pt x="40" y="3"/>
                    <a:pt x="44" y="2"/>
                  </a:cubicBezTo>
                  <a:lnTo>
                    <a:pt x="76" y="0"/>
                  </a:lnTo>
                  <a:cubicBezTo>
                    <a:pt x="81" y="0"/>
                    <a:pt x="86" y="2"/>
                    <a:pt x="89" y="6"/>
                  </a:cubicBezTo>
                  <a:cubicBezTo>
                    <a:pt x="93" y="10"/>
                    <a:pt x="94" y="15"/>
                    <a:pt x="92" y="20"/>
                  </a:cubicBezTo>
                  <a:lnTo>
                    <a:pt x="79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6744187" y="6451234"/>
              <a:ext cx="49883" cy="3970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0" y="5"/>
                </a:cxn>
                <a:cxn ang="0">
                  <a:pos x="9" y="10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5" y="39"/>
                </a:cxn>
                <a:cxn ang="0">
                  <a:pos x="40" y="35"/>
                </a:cxn>
                <a:cxn ang="0">
                  <a:pos x="49" y="30"/>
                </a:cxn>
                <a:cxn ang="0">
                  <a:pos x="46" y="20"/>
                </a:cxn>
                <a:cxn ang="0">
                  <a:pos x="38" y="13"/>
                </a:cxn>
                <a:cxn ang="0">
                  <a:pos x="34" y="0"/>
                </a:cxn>
              </a:cxnLst>
              <a:rect l="0" t="0" r="r" b="b"/>
              <a:pathLst>
                <a:path w="49" h="39">
                  <a:moveTo>
                    <a:pt x="34" y="0"/>
                  </a:moveTo>
                  <a:lnTo>
                    <a:pt x="30" y="5"/>
                  </a:lnTo>
                  <a:lnTo>
                    <a:pt x="9" y="1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5" y="39"/>
                  </a:lnTo>
                  <a:lnTo>
                    <a:pt x="40" y="35"/>
                  </a:lnTo>
                  <a:lnTo>
                    <a:pt x="49" y="30"/>
                  </a:lnTo>
                  <a:lnTo>
                    <a:pt x="46" y="20"/>
                  </a:lnTo>
                  <a:lnTo>
                    <a:pt x="38" y="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6739097" y="6446144"/>
              <a:ext cx="61081" cy="50901"/>
            </a:xfrm>
            <a:custGeom>
              <a:avLst/>
              <a:gdLst/>
              <a:ahLst/>
              <a:cxnLst>
                <a:cxn ang="0">
                  <a:pos x="107" y="21"/>
                </a:cxn>
                <a:cxn ang="0">
                  <a:pos x="135" y="27"/>
                </a:cxn>
                <a:cxn ang="0">
                  <a:pos x="121" y="43"/>
                </a:cxn>
                <a:cxn ang="0">
                  <a:pos x="112" y="49"/>
                </a:cxn>
                <a:cxn ang="0">
                  <a:pos x="49" y="61"/>
                </a:cxn>
                <a:cxn ang="0">
                  <a:pos x="59" y="54"/>
                </a:cxn>
                <a:cxn ang="0">
                  <a:pos x="30" y="98"/>
                </a:cxn>
                <a:cxn ang="0">
                  <a:pos x="24" y="75"/>
                </a:cxn>
                <a:cxn ang="0">
                  <a:pos x="74" y="102"/>
                </a:cxn>
                <a:cxn ang="0">
                  <a:pos x="76" y="103"/>
                </a:cxn>
                <a:cxn ang="0">
                  <a:pos x="104" y="126"/>
                </a:cxn>
                <a:cxn ang="0">
                  <a:pos x="90" y="123"/>
                </a:cxn>
                <a:cxn ang="0">
                  <a:pos x="134" y="110"/>
                </a:cxn>
                <a:cxn ang="0">
                  <a:pos x="131" y="111"/>
                </a:cxn>
                <a:cxn ang="0">
                  <a:pos x="161" y="94"/>
                </a:cxn>
                <a:cxn ang="0">
                  <a:pos x="154" y="113"/>
                </a:cxn>
                <a:cxn ang="0">
                  <a:pos x="144" y="83"/>
                </a:cxn>
                <a:cxn ang="0">
                  <a:pos x="149" y="90"/>
                </a:cxn>
                <a:cxn ang="0">
                  <a:pos x="123" y="68"/>
                </a:cxn>
                <a:cxn ang="0">
                  <a:pos x="118" y="60"/>
                </a:cxn>
                <a:cxn ang="0">
                  <a:pos x="107" y="21"/>
                </a:cxn>
                <a:cxn ang="0">
                  <a:pos x="149" y="51"/>
                </a:cxn>
                <a:cxn ang="0">
                  <a:pos x="143" y="43"/>
                </a:cxn>
                <a:cxn ang="0">
                  <a:pos x="170" y="66"/>
                </a:cxn>
                <a:cxn ang="0">
                  <a:pos x="175" y="73"/>
                </a:cxn>
                <a:cxn ang="0">
                  <a:pos x="184" y="103"/>
                </a:cxn>
                <a:cxn ang="0">
                  <a:pos x="177" y="122"/>
                </a:cxn>
                <a:cxn ang="0">
                  <a:pos x="147" y="139"/>
                </a:cxn>
                <a:cxn ang="0">
                  <a:pos x="143" y="141"/>
                </a:cxn>
                <a:cxn ang="0">
                  <a:pos x="99" y="154"/>
                </a:cxn>
                <a:cxn ang="0">
                  <a:pos x="84" y="151"/>
                </a:cxn>
                <a:cxn ang="0">
                  <a:pos x="56" y="128"/>
                </a:cxn>
                <a:cxn ang="0">
                  <a:pos x="59" y="130"/>
                </a:cxn>
                <a:cxn ang="0">
                  <a:pos x="9" y="104"/>
                </a:cxn>
                <a:cxn ang="0">
                  <a:pos x="1" y="93"/>
                </a:cxn>
                <a:cxn ang="0">
                  <a:pos x="3" y="81"/>
                </a:cxn>
                <a:cxn ang="0">
                  <a:pos x="32" y="37"/>
                </a:cxn>
                <a:cxn ang="0">
                  <a:pos x="42" y="30"/>
                </a:cxn>
                <a:cxn ang="0">
                  <a:pos x="106" y="17"/>
                </a:cxn>
                <a:cxn ang="0">
                  <a:pos x="96" y="23"/>
                </a:cxn>
                <a:cxn ang="0">
                  <a:pos x="110" y="6"/>
                </a:cxn>
                <a:cxn ang="0">
                  <a:pos x="126" y="1"/>
                </a:cxn>
                <a:cxn ang="0">
                  <a:pos x="138" y="13"/>
                </a:cxn>
                <a:cxn ang="0">
                  <a:pos x="149" y="51"/>
                </a:cxn>
              </a:cxnLst>
              <a:rect l="0" t="0" r="r" b="b"/>
              <a:pathLst>
                <a:path w="187" h="155">
                  <a:moveTo>
                    <a:pt x="107" y="21"/>
                  </a:moveTo>
                  <a:lnTo>
                    <a:pt x="135" y="27"/>
                  </a:lnTo>
                  <a:lnTo>
                    <a:pt x="121" y="43"/>
                  </a:lnTo>
                  <a:cubicBezTo>
                    <a:pt x="118" y="46"/>
                    <a:pt x="115" y="48"/>
                    <a:pt x="112" y="49"/>
                  </a:cubicBezTo>
                  <a:lnTo>
                    <a:pt x="49" y="61"/>
                  </a:lnTo>
                  <a:lnTo>
                    <a:pt x="59" y="54"/>
                  </a:lnTo>
                  <a:lnTo>
                    <a:pt x="30" y="98"/>
                  </a:lnTo>
                  <a:lnTo>
                    <a:pt x="24" y="75"/>
                  </a:lnTo>
                  <a:lnTo>
                    <a:pt x="74" y="102"/>
                  </a:lnTo>
                  <a:cubicBezTo>
                    <a:pt x="75" y="102"/>
                    <a:pt x="75" y="103"/>
                    <a:pt x="76" y="103"/>
                  </a:cubicBezTo>
                  <a:lnTo>
                    <a:pt x="104" y="126"/>
                  </a:lnTo>
                  <a:lnTo>
                    <a:pt x="90" y="123"/>
                  </a:lnTo>
                  <a:lnTo>
                    <a:pt x="134" y="110"/>
                  </a:lnTo>
                  <a:lnTo>
                    <a:pt x="131" y="111"/>
                  </a:lnTo>
                  <a:lnTo>
                    <a:pt x="161" y="94"/>
                  </a:lnTo>
                  <a:lnTo>
                    <a:pt x="154" y="113"/>
                  </a:lnTo>
                  <a:lnTo>
                    <a:pt x="144" y="83"/>
                  </a:lnTo>
                  <a:lnTo>
                    <a:pt x="149" y="90"/>
                  </a:lnTo>
                  <a:lnTo>
                    <a:pt x="123" y="68"/>
                  </a:lnTo>
                  <a:cubicBezTo>
                    <a:pt x="120" y="66"/>
                    <a:pt x="119" y="63"/>
                    <a:pt x="118" y="60"/>
                  </a:cubicBezTo>
                  <a:lnTo>
                    <a:pt x="107" y="21"/>
                  </a:lnTo>
                  <a:close/>
                  <a:moveTo>
                    <a:pt x="149" y="51"/>
                  </a:moveTo>
                  <a:lnTo>
                    <a:pt x="143" y="43"/>
                  </a:lnTo>
                  <a:lnTo>
                    <a:pt x="170" y="66"/>
                  </a:lnTo>
                  <a:cubicBezTo>
                    <a:pt x="172" y="68"/>
                    <a:pt x="174" y="70"/>
                    <a:pt x="175" y="73"/>
                  </a:cubicBezTo>
                  <a:lnTo>
                    <a:pt x="184" y="103"/>
                  </a:lnTo>
                  <a:cubicBezTo>
                    <a:pt x="187" y="110"/>
                    <a:pt x="184" y="118"/>
                    <a:pt x="177" y="122"/>
                  </a:cubicBezTo>
                  <a:lnTo>
                    <a:pt x="147" y="139"/>
                  </a:lnTo>
                  <a:cubicBezTo>
                    <a:pt x="145" y="140"/>
                    <a:pt x="144" y="140"/>
                    <a:pt x="143" y="141"/>
                  </a:cubicBezTo>
                  <a:lnTo>
                    <a:pt x="99" y="154"/>
                  </a:lnTo>
                  <a:cubicBezTo>
                    <a:pt x="94" y="155"/>
                    <a:pt x="88" y="154"/>
                    <a:pt x="84" y="151"/>
                  </a:cubicBezTo>
                  <a:lnTo>
                    <a:pt x="56" y="128"/>
                  </a:lnTo>
                  <a:lnTo>
                    <a:pt x="59" y="130"/>
                  </a:lnTo>
                  <a:lnTo>
                    <a:pt x="9" y="104"/>
                  </a:lnTo>
                  <a:cubicBezTo>
                    <a:pt x="5" y="102"/>
                    <a:pt x="2" y="98"/>
                    <a:pt x="1" y="93"/>
                  </a:cubicBezTo>
                  <a:cubicBezTo>
                    <a:pt x="0" y="89"/>
                    <a:pt x="1" y="85"/>
                    <a:pt x="3" y="81"/>
                  </a:cubicBezTo>
                  <a:lnTo>
                    <a:pt x="32" y="37"/>
                  </a:lnTo>
                  <a:cubicBezTo>
                    <a:pt x="34" y="33"/>
                    <a:pt x="38" y="31"/>
                    <a:pt x="42" y="30"/>
                  </a:cubicBezTo>
                  <a:lnTo>
                    <a:pt x="106" y="17"/>
                  </a:lnTo>
                  <a:lnTo>
                    <a:pt x="96" y="23"/>
                  </a:lnTo>
                  <a:lnTo>
                    <a:pt x="110" y="6"/>
                  </a:lnTo>
                  <a:cubicBezTo>
                    <a:pt x="114" y="2"/>
                    <a:pt x="120" y="0"/>
                    <a:pt x="126" y="1"/>
                  </a:cubicBezTo>
                  <a:cubicBezTo>
                    <a:pt x="132" y="2"/>
                    <a:pt x="136" y="7"/>
                    <a:pt x="138" y="13"/>
                  </a:cubicBezTo>
                  <a:lnTo>
                    <a:pt x="149" y="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6820538" y="6450217"/>
              <a:ext cx="17306" cy="193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6"/>
                </a:cxn>
                <a:cxn ang="0">
                  <a:pos x="8" y="13"/>
                </a:cxn>
                <a:cxn ang="0">
                  <a:pos x="17" y="19"/>
                </a:cxn>
                <a:cxn ang="0">
                  <a:pos x="10" y="0"/>
                </a:cxn>
              </a:cxnLst>
              <a:rect l="0" t="0" r="r" b="b"/>
              <a:pathLst>
                <a:path w="17" h="19">
                  <a:moveTo>
                    <a:pt x="1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17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8"/>
            <p:cNvSpPr>
              <a:spLocks noEditPoints="1"/>
            </p:cNvSpPr>
            <p:nvPr/>
          </p:nvSpPr>
          <p:spPr bwMode="auto">
            <a:xfrm>
              <a:off x="6815448" y="6445126"/>
              <a:ext cx="28505" cy="3054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55" y="30"/>
                </a:cxn>
                <a:cxn ang="0">
                  <a:pos x="24" y="48"/>
                </a:cxn>
                <a:cxn ang="0">
                  <a:pos x="27" y="22"/>
                </a:cxn>
                <a:cxn ang="0">
                  <a:pos x="53" y="44"/>
                </a:cxn>
                <a:cxn ang="0">
                  <a:pos x="78" y="63"/>
                </a:cxn>
                <a:cxn ang="0">
                  <a:pos x="53" y="82"/>
                </a:cxn>
                <a:cxn ang="0">
                  <a:pos x="32" y="22"/>
                </a:cxn>
                <a:cxn ang="0">
                  <a:pos x="83" y="71"/>
                </a:cxn>
                <a:cxn ang="0">
                  <a:pos x="78" y="89"/>
                </a:cxn>
                <a:cxn ang="0">
                  <a:pos x="59" y="89"/>
                </a:cxn>
                <a:cxn ang="0">
                  <a:pos x="32" y="68"/>
                </a:cxn>
                <a:cxn ang="0">
                  <a:pos x="6" y="46"/>
                </a:cxn>
                <a:cxn ang="0">
                  <a:pos x="0" y="32"/>
                </a:cxn>
                <a:cxn ang="0">
                  <a:pos x="8" y="20"/>
                </a:cxn>
                <a:cxn ang="0">
                  <a:pos x="39" y="3"/>
                </a:cxn>
                <a:cxn ang="0">
                  <a:pos x="52" y="2"/>
                </a:cxn>
                <a:cxn ang="0">
                  <a:pos x="62" y="11"/>
                </a:cxn>
                <a:cxn ang="0">
                  <a:pos x="83" y="71"/>
                </a:cxn>
              </a:cxnLst>
              <a:rect l="0" t="0" r="r" b="b"/>
              <a:pathLst>
                <a:path w="86" h="93">
                  <a:moveTo>
                    <a:pt x="32" y="22"/>
                  </a:moveTo>
                  <a:lnTo>
                    <a:pt x="55" y="30"/>
                  </a:lnTo>
                  <a:lnTo>
                    <a:pt x="24" y="48"/>
                  </a:lnTo>
                  <a:lnTo>
                    <a:pt x="27" y="22"/>
                  </a:lnTo>
                  <a:lnTo>
                    <a:pt x="53" y="44"/>
                  </a:lnTo>
                  <a:lnTo>
                    <a:pt x="78" y="63"/>
                  </a:lnTo>
                  <a:lnTo>
                    <a:pt x="53" y="82"/>
                  </a:lnTo>
                  <a:lnTo>
                    <a:pt x="32" y="22"/>
                  </a:lnTo>
                  <a:close/>
                  <a:moveTo>
                    <a:pt x="83" y="71"/>
                  </a:moveTo>
                  <a:cubicBezTo>
                    <a:pt x="86" y="77"/>
                    <a:pt x="84" y="85"/>
                    <a:pt x="78" y="89"/>
                  </a:cubicBezTo>
                  <a:cubicBezTo>
                    <a:pt x="72" y="93"/>
                    <a:pt x="64" y="93"/>
                    <a:pt x="59" y="89"/>
                  </a:cubicBezTo>
                  <a:lnTo>
                    <a:pt x="32" y="68"/>
                  </a:lnTo>
                  <a:lnTo>
                    <a:pt x="6" y="46"/>
                  </a:lnTo>
                  <a:cubicBezTo>
                    <a:pt x="2" y="43"/>
                    <a:pt x="0" y="38"/>
                    <a:pt x="0" y="32"/>
                  </a:cubicBezTo>
                  <a:cubicBezTo>
                    <a:pt x="1" y="27"/>
                    <a:pt x="4" y="22"/>
                    <a:pt x="8" y="20"/>
                  </a:cubicBezTo>
                  <a:lnTo>
                    <a:pt x="39" y="3"/>
                  </a:lnTo>
                  <a:cubicBezTo>
                    <a:pt x="43" y="0"/>
                    <a:pt x="48" y="0"/>
                    <a:pt x="52" y="2"/>
                  </a:cubicBezTo>
                  <a:cubicBezTo>
                    <a:pt x="57" y="3"/>
                    <a:pt x="60" y="7"/>
                    <a:pt x="62" y="11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7021088" y="6410513"/>
              <a:ext cx="84495" cy="13539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5" y="8"/>
                </a:cxn>
                <a:cxn ang="0">
                  <a:pos x="26" y="16"/>
                </a:cxn>
                <a:cxn ang="0">
                  <a:pos x="15" y="20"/>
                </a:cxn>
                <a:cxn ang="0">
                  <a:pos x="0" y="18"/>
                </a:cxn>
                <a:cxn ang="0">
                  <a:pos x="5" y="34"/>
                </a:cxn>
                <a:cxn ang="0">
                  <a:pos x="13" y="43"/>
                </a:cxn>
                <a:cxn ang="0">
                  <a:pos x="12" y="68"/>
                </a:cxn>
                <a:cxn ang="0">
                  <a:pos x="13" y="81"/>
                </a:cxn>
                <a:cxn ang="0">
                  <a:pos x="16" y="91"/>
                </a:cxn>
                <a:cxn ang="0">
                  <a:pos x="11" y="111"/>
                </a:cxn>
                <a:cxn ang="0">
                  <a:pos x="14" y="127"/>
                </a:cxn>
                <a:cxn ang="0">
                  <a:pos x="24" y="133"/>
                </a:cxn>
                <a:cxn ang="0">
                  <a:pos x="39" y="121"/>
                </a:cxn>
                <a:cxn ang="0">
                  <a:pos x="44" y="119"/>
                </a:cxn>
                <a:cxn ang="0">
                  <a:pos x="59" y="120"/>
                </a:cxn>
                <a:cxn ang="0">
                  <a:pos x="68" y="109"/>
                </a:cxn>
                <a:cxn ang="0">
                  <a:pos x="68" y="99"/>
                </a:cxn>
                <a:cxn ang="0">
                  <a:pos x="78" y="78"/>
                </a:cxn>
                <a:cxn ang="0">
                  <a:pos x="82" y="65"/>
                </a:cxn>
                <a:cxn ang="0">
                  <a:pos x="76" y="54"/>
                </a:cxn>
                <a:cxn ang="0">
                  <a:pos x="83" y="37"/>
                </a:cxn>
                <a:cxn ang="0">
                  <a:pos x="76" y="15"/>
                </a:cxn>
                <a:cxn ang="0">
                  <a:pos x="72" y="3"/>
                </a:cxn>
                <a:cxn ang="0">
                  <a:pos x="47" y="0"/>
                </a:cxn>
              </a:cxnLst>
              <a:rect l="0" t="0" r="r" b="b"/>
              <a:pathLst>
                <a:path w="83" h="133">
                  <a:moveTo>
                    <a:pt x="47" y="0"/>
                  </a:moveTo>
                  <a:lnTo>
                    <a:pt x="35" y="8"/>
                  </a:lnTo>
                  <a:lnTo>
                    <a:pt x="26" y="16"/>
                  </a:lnTo>
                  <a:lnTo>
                    <a:pt x="15" y="20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13" y="43"/>
                  </a:lnTo>
                  <a:lnTo>
                    <a:pt x="12" y="68"/>
                  </a:lnTo>
                  <a:lnTo>
                    <a:pt x="13" y="81"/>
                  </a:lnTo>
                  <a:lnTo>
                    <a:pt x="16" y="91"/>
                  </a:lnTo>
                  <a:lnTo>
                    <a:pt x="11" y="111"/>
                  </a:lnTo>
                  <a:lnTo>
                    <a:pt x="14" y="127"/>
                  </a:lnTo>
                  <a:lnTo>
                    <a:pt x="24" y="133"/>
                  </a:lnTo>
                  <a:lnTo>
                    <a:pt x="39" y="121"/>
                  </a:lnTo>
                  <a:lnTo>
                    <a:pt x="44" y="119"/>
                  </a:lnTo>
                  <a:lnTo>
                    <a:pt x="59" y="120"/>
                  </a:lnTo>
                  <a:lnTo>
                    <a:pt x="68" y="109"/>
                  </a:lnTo>
                  <a:lnTo>
                    <a:pt x="68" y="99"/>
                  </a:lnTo>
                  <a:lnTo>
                    <a:pt x="78" y="78"/>
                  </a:lnTo>
                  <a:lnTo>
                    <a:pt x="82" y="65"/>
                  </a:lnTo>
                  <a:lnTo>
                    <a:pt x="76" y="54"/>
                  </a:lnTo>
                  <a:lnTo>
                    <a:pt x="83" y="37"/>
                  </a:lnTo>
                  <a:lnTo>
                    <a:pt x="76" y="15"/>
                  </a:lnTo>
                  <a:lnTo>
                    <a:pt x="72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7015998" y="6405424"/>
              <a:ext cx="94676" cy="146595"/>
            </a:xfrm>
            <a:custGeom>
              <a:avLst/>
              <a:gdLst/>
              <a:ahLst/>
              <a:cxnLst>
                <a:cxn ang="0">
                  <a:pos x="171" y="29"/>
                </a:cxn>
                <a:cxn ang="0">
                  <a:pos x="106" y="79"/>
                </a:cxn>
                <a:cxn ang="0">
                  <a:pos x="70" y="93"/>
                </a:cxn>
                <a:cxn ang="0">
                  <a:pos x="15" y="89"/>
                </a:cxn>
                <a:cxn ang="0">
                  <a:pos x="45" y="116"/>
                </a:cxn>
                <a:cxn ang="0">
                  <a:pos x="67" y="138"/>
                </a:cxn>
                <a:cxn ang="0">
                  <a:pos x="70" y="228"/>
                </a:cxn>
                <a:cxn ang="0">
                  <a:pos x="72" y="262"/>
                </a:cxn>
                <a:cxn ang="0">
                  <a:pos x="82" y="301"/>
                </a:cxn>
                <a:cxn ang="0">
                  <a:pos x="65" y="359"/>
                </a:cxn>
                <a:cxn ang="0">
                  <a:pos x="67" y="395"/>
                </a:cxn>
                <a:cxn ang="0">
                  <a:pos x="82" y="416"/>
                </a:cxn>
                <a:cxn ang="0">
                  <a:pos x="129" y="379"/>
                </a:cxn>
                <a:cxn ang="0">
                  <a:pos x="154" y="368"/>
                </a:cxn>
                <a:cxn ang="0">
                  <a:pos x="187" y="378"/>
                </a:cxn>
                <a:cxn ang="0">
                  <a:pos x="212" y="355"/>
                </a:cxn>
                <a:cxn ang="0">
                  <a:pos x="212" y="317"/>
                </a:cxn>
                <a:cxn ang="0">
                  <a:pos x="243" y="254"/>
                </a:cxn>
                <a:cxn ang="0">
                  <a:pos x="256" y="225"/>
                </a:cxn>
                <a:cxn ang="0">
                  <a:pos x="238" y="176"/>
                </a:cxn>
                <a:cxn ang="0">
                  <a:pos x="258" y="136"/>
                </a:cxn>
                <a:cxn ang="0">
                  <a:pos x="225" y="30"/>
                </a:cxn>
                <a:cxn ang="0">
                  <a:pos x="160" y="32"/>
                </a:cxn>
                <a:cxn ang="0">
                  <a:pos x="255" y="20"/>
                </a:cxn>
                <a:cxn ang="0">
                  <a:pos x="288" y="127"/>
                </a:cxn>
                <a:cxn ang="0">
                  <a:pos x="267" y="188"/>
                </a:cxn>
                <a:cxn ang="0">
                  <a:pos x="285" y="211"/>
                </a:cxn>
                <a:cxn ang="0">
                  <a:pos x="274" y="263"/>
                </a:cxn>
                <a:cxn ang="0">
                  <a:pos x="240" y="331"/>
                </a:cxn>
                <a:cxn ang="0">
                  <a:pos x="244" y="352"/>
                </a:cxn>
                <a:cxn ang="0">
                  <a:pos x="211" y="398"/>
                </a:cxn>
                <a:cxn ang="0">
                  <a:pos x="152" y="400"/>
                </a:cxn>
                <a:cxn ang="0">
                  <a:pos x="144" y="407"/>
                </a:cxn>
                <a:cxn ang="0">
                  <a:pos x="102" y="441"/>
                </a:cxn>
                <a:cxn ang="0">
                  <a:pos x="50" y="422"/>
                </a:cxn>
                <a:cxn ang="0">
                  <a:pos x="34" y="365"/>
                </a:cxn>
                <a:cxn ang="0">
                  <a:pos x="51" y="293"/>
                </a:cxn>
                <a:cxn ang="0">
                  <a:pos x="42" y="272"/>
                </a:cxn>
                <a:cxn ang="0">
                  <a:pos x="38" y="228"/>
                </a:cxn>
                <a:cxn ang="0">
                  <a:pos x="43" y="159"/>
                </a:cxn>
                <a:cxn ang="0">
                  <a:pos x="15" y="125"/>
                </a:cxn>
                <a:cxn ang="0">
                  <a:pos x="5" y="62"/>
                </a:cxn>
                <a:cxn ang="0">
                  <a:pos x="66" y="62"/>
                </a:cxn>
                <a:cxn ang="0">
                  <a:pos x="90" y="51"/>
                </a:cxn>
                <a:cxn ang="0">
                  <a:pos x="117" y="28"/>
                </a:cxn>
                <a:cxn ang="0">
                  <a:pos x="163" y="0"/>
                </a:cxn>
              </a:cxnLst>
              <a:rect l="0" t="0" r="r" b="b"/>
              <a:pathLst>
                <a:path w="289" h="446">
                  <a:moveTo>
                    <a:pt x="160" y="32"/>
                  </a:moveTo>
                  <a:lnTo>
                    <a:pt x="171" y="29"/>
                  </a:lnTo>
                  <a:lnTo>
                    <a:pt x="135" y="54"/>
                  </a:lnTo>
                  <a:lnTo>
                    <a:pt x="106" y="79"/>
                  </a:lnTo>
                  <a:cubicBezTo>
                    <a:pt x="105" y="80"/>
                    <a:pt x="103" y="81"/>
                    <a:pt x="101" y="81"/>
                  </a:cubicBezTo>
                  <a:lnTo>
                    <a:pt x="70" y="93"/>
                  </a:lnTo>
                  <a:cubicBezTo>
                    <a:pt x="68" y="94"/>
                    <a:pt x="65" y="94"/>
                    <a:pt x="63" y="94"/>
                  </a:cubicBezTo>
                  <a:lnTo>
                    <a:pt x="15" y="89"/>
                  </a:lnTo>
                  <a:lnTo>
                    <a:pt x="32" y="68"/>
                  </a:lnTo>
                  <a:lnTo>
                    <a:pt x="45" y="116"/>
                  </a:lnTo>
                  <a:lnTo>
                    <a:pt x="42" y="110"/>
                  </a:lnTo>
                  <a:lnTo>
                    <a:pt x="67" y="138"/>
                  </a:lnTo>
                  <a:cubicBezTo>
                    <a:pt x="70" y="141"/>
                    <a:pt x="71" y="145"/>
                    <a:pt x="71" y="149"/>
                  </a:cubicBezTo>
                  <a:lnTo>
                    <a:pt x="70" y="228"/>
                  </a:lnTo>
                  <a:lnTo>
                    <a:pt x="73" y="266"/>
                  </a:lnTo>
                  <a:lnTo>
                    <a:pt x="72" y="262"/>
                  </a:lnTo>
                  <a:lnTo>
                    <a:pt x="82" y="292"/>
                  </a:lnTo>
                  <a:cubicBezTo>
                    <a:pt x="83" y="295"/>
                    <a:pt x="83" y="298"/>
                    <a:pt x="82" y="301"/>
                  </a:cubicBezTo>
                  <a:lnTo>
                    <a:pt x="65" y="366"/>
                  </a:lnTo>
                  <a:lnTo>
                    <a:pt x="65" y="359"/>
                  </a:lnTo>
                  <a:lnTo>
                    <a:pt x="74" y="405"/>
                  </a:lnTo>
                  <a:lnTo>
                    <a:pt x="67" y="395"/>
                  </a:lnTo>
                  <a:lnTo>
                    <a:pt x="100" y="415"/>
                  </a:lnTo>
                  <a:lnTo>
                    <a:pt x="82" y="416"/>
                  </a:lnTo>
                  <a:lnTo>
                    <a:pt x="127" y="381"/>
                  </a:lnTo>
                  <a:cubicBezTo>
                    <a:pt x="128" y="380"/>
                    <a:pt x="128" y="379"/>
                    <a:pt x="129" y="379"/>
                  </a:cubicBezTo>
                  <a:lnTo>
                    <a:pt x="145" y="370"/>
                  </a:lnTo>
                  <a:cubicBezTo>
                    <a:pt x="148" y="369"/>
                    <a:pt x="151" y="368"/>
                    <a:pt x="154" y="368"/>
                  </a:cubicBezTo>
                  <a:lnTo>
                    <a:pt x="200" y="372"/>
                  </a:lnTo>
                  <a:lnTo>
                    <a:pt x="187" y="378"/>
                  </a:lnTo>
                  <a:lnTo>
                    <a:pt x="216" y="343"/>
                  </a:lnTo>
                  <a:lnTo>
                    <a:pt x="212" y="355"/>
                  </a:lnTo>
                  <a:lnTo>
                    <a:pt x="210" y="325"/>
                  </a:lnTo>
                  <a:cubicBezTo>
                    <a:pt x="210" y="322"/>
                    <a:pt x="210" y="319"/>
                    <a:pt x="212" y="317"/>
                  </a:cubicBezTo>
                  <a:lnTo>
                    <a:pt x="244" y="252"/>
                  </a:lnTo>
                  <a:lnTo>
                    <a:pt x="243" y="254"/>
                  </a:lnTo>
                  <a:lnTo>
                    <a:pt x="255" y="214"/>
                  </a:lnTo>
                  <a:lnTo>
                    <a:pt x="256" y="225"/>
                  </a:lnTo>
                  <a:lnTo>
                    <a:pt x="238" y="189"/>
                  </a:lnTo>
                  <a:cubicBezTo>
                    <a:pt x="236" y="185"/>
                    <a:pt x="236" y="180"/>
                    <a:pt x="238" y="176"/>
                  </a:cubicBezTo>
                  <a:lnTo>
                    <a:pt x="258" y="125"/>
                  </a:lnTo>
                  <a:lnTo>
                    <a:pt x="258" y="136"/>
                  </a:lnTo>
                  <a:lnTo>
                    <a:pt x="237" y="68"/>
                  </a:lnTo>
                  <a:lnTo>
                    <a:pt x="225" y="30"/>
                  </a:lnTo>
                  <a:lnTo>
                    <a:pt x="238" y="41"/>
                  </a:lnTo>
                  <a:lnTo>
                    <a:pt x="160" y="32"/>
                  </a:lnTo>
                  <a:close/>
                  <a:moveTo>
                    <a:pt x="242" y="9"/>
                  </a:moveTo>
                  <a:cubicBezTo>
                    <a:pt x="248" y="10"/>
                    <a:pt x="253" y="14"/>
                    <a:pt x="255" y="20"/>
                  </a:cubicBezTo>
                  <a:lnTo>
                    <a:pt x="268" y="59"/>
                  </a:lnTo>
                  <a:lnTo>
                    <a:pt x="288" y="127"/>
                  </a:lnTo>
                  <a:cubicBezTo>
                    <a:pt x="289" y="130"/>
                    <a:pt x="289" y="134"/>
                    <a:pt x="288" y="137"/>
                  </a:cubicBezTo>
                  <a:lnTo>
                    <a:pt x="267" y="188"/>
                  </a:lnTo>
                  <a:lnTo>
                    <a:pt x="267" y="175"/>
                  </a:lnTo>
                  <a:lnTo>
                    <a:pt x="285" y="211"/>
                  </a:lnTo>
                  <a:cubicBezTo>
                    <a:pt x="287" y="215"/>
                    <a:pt x="287" y="219"/>
                    <a:pt x="286" y="223"/>
                  </a:cubicBezTo>
                  <a:lnTo>
                    <a:pt x="274" y="263"/>
                  </a:lnTo>
                  <a:cubicBezTo>
                    <a:pt x="274" y="264"/>
                    <a:pt x="273" y="265"/>
                    <a:pt x="273" y="266"/>
                  </a:cubicBezTo>
                  <a:lnTo>
                    <a:pt x="240" y="331"/>
                  </a:lnTo>
                  <a:lnTo>
                    <a:pt x="242" y="322"/>
                  </a:lnTo>
                  <a:lnTo>
                    <a:pt x="244" y="352"/>
                  </a:lnTo>
                  <a:cubicBezTo>
                    <a:pt x="244" y="357"/>
                    <a:pt x="243" y="361"/>
                    <a:pt x="240" y="364"/>
                  </a:cubicBezTo>
                  <a:lnTo>
                    <a:pt x="211" y="398"/>
                  </a:lnTo>
                  <a:cubicBezTo>
                    <a:pt x="208" y="402"/>
                    <a:pt x="203" y="404"/>
                    <a:pt x="197" y="404"/>
                  </a:cubicBezTo>
                  <a:lnTo>
                    <a:pt x="152" y="400"/>
                  </a:lnTo>
                  <a:lnTo>
                    <a:pt x="161" y="398"/>
                  </a:lnTo>
                  <a:lnTo>
                    <a:pt x="144" y="407"/>
                  </a:lnTo>
                  <a:lnTo>
                    <a:pt x="147" y="405"/>
                  </a:lnTo>
                  <a:lnTo>
                    <a:pt x="102" y="441"/>
                  </a:lnTo>
                  <a:cubicBezTo>
                    <a:pt x="97" y="445"/>
                    <a:pt x="90" y="446"/>
                    <a:pt x="84" y="442"/>
                  </a:cubicBezTo>
                  <a:lnTo>
                    <a:pt x="50" y="422"/>
                  </a:lnTo>
                  <a:cubicBezTo>
                    <a:pt x="47" y="420"/>
                    <a:pt x="44" y="416"/>
                    <a:pt x="43" y="412"/>
                  </a:cubicBezTo>
                  <a:lnTo>
                    <a:pt x="34" y="365"/>
                  </a:lnTo>
                  <a:cubicBezTo>
                    <a:pt x="33" y="363"/>
                    <a:pt x="33" y="361"/>
                    <a:pt x="34" y="358"/>
                  </a:cubicBezTo>
                  <a:lnTo>
                    <a:pt x="51" y="293"/>
                  </a:lnTo>
                  <a:lnTo>
                    <a:pt x="52" y="302"/>
                  </a:lnTo>
                  <a:lnTo>
                    <a:pt x="42" y="272"/>
                  </a:lnTo>
                  <a:cubicBezTo>
                    <a:pt x="41" y="271"/>
                    <a:pt x="41" y="270"/>
                    <a:pt x="41" y="269"/>
                  </a:cubicBezTo>
                  <a:lnTo>
                    <a:pt x="38" y="228"/>
                  </a:lnTo>
                  <a:lnTo>
                    <a:pt x="39" y="149"/>
                  </a:lnTo>
                  <a:lnTo>
                    <a:pt x="43" y="159"/>
                  </a:lnTo>
                  <a:lnTo>
                    <a:pt x="18" y="131"/>
                  </a:lnTo>
                  <a:cubicBezTo>
                    <a:pt x="16" y="129"/>
                    <a:pt x="15" y="127"/>
                    <a:pt x="15" y="125"/>
                  </a:cubicBezTo>
                  <a:lnTo>
                    <a:pt x="1" y="77"/>
                  </a:lnTo>
                  <a:cubicBezTo>
                    <a:pt x="0" y="72"/>
                    <a:pt x="1" y="66"/>
                    <a:pt x="5" y="62"/>
                  </a:cubicBezTo>
                  <a:cubicBezTo>
                    <a:pt x="8" y="58"/>
                    <a:pt x="13" y="56"/>
                    <a:pt x="19" y="57"/>
                  </a:cubicBezTo>
                  <a:lnTo>
                    <a:pt x="66" y="62"/>
                  </a:lnTo>
                  <a:lnTo>
                    <a:pt x="59" y="63"/>
                  </a:lnTo>
                  <a:lnTo>
                    <a:pt x="90" y="51"/>
                  </a:lnTo>
                  <a:lnTo>
                    <a:pt x="85" y="54"/>
                  </a:lnTo>
                  <a:lnTo>
                    <a:pt x="117" y="28"/>
                  </a:lnTo>
                  <a:lnTo>
                    <a:pt x="152" y="3"/>
                  </a:lnTo>
                  <a:cubicBezTo>
                    <a:pt x="156" y="1"/>
                    <a:pt x="160" y="0"/>
                    <a:pt x="163" y="0"/>
                  </a:cubicBezTo>
                  <a:lnTo>
                    <a:pt x="24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7226728" y="6594776"/>
              <a:ext cx="149649" cy="96712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47" y="7"/>
                </a:cxn>
                <a:cxn ang="0">
                  <a:pos x="142" y="15"/>
                </a:cxn>
                <a:cxn ang="0">
                  <a:pos x="138" y="28"/>
                </a:cxn>
                <a:cxn ang="0">
                  <a:pos x="131" y="35"/>
                </a:cxn>
                <a:cxn ang="0">
                  <a:pos x="135" y="58"/>
                </a:cxn>
                <a:cxn ang="0">
                  <a:pos x="141" y="75"/>
                </a:cxn>
                <a:cxn ang="0">
                  <a:pos x="130" y="83"/>
                </a:cxn>
                <a:cxn ang="0">
                  <a:pos x="128" y="91"/>
                </a:cxn>
                <a:cxn ang="0">
                  <a:pos x="118" y="95"/>
                </a:cxn>
                <a:cxn ang="0">
                  <a:pos x="102" y="81"/>
                </a:cxn>
                <a:cxn ang="0">
                  <a:pos x="92" y="82"/>
                </a:cxn>
                <a:cxn ang="0">
                  <a:pos x="82" y="70"/>
                </a:cxn>
                <a:cxn ang="0">
                  <a:pos x="67" y="63"/>
                </a:cxn>
                <a:cxn ang="0">
                  <a:pos x="56" y="62"/>
                </a:cxn>
                <a:cxn ang="0">
                  <a:pos x="46" y="58"/>
                </a:cxn>
                <a:cxn ang="0">
                  <a:pos x="35" y="51"/>
                </a:cxn>
                <a:cxn ang="0">
                  <a:pos x="17" y="40"/>
                </a:cxn>
                <a:cxn ang="0">
                  <a:pos x="9" y="38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18" y="15"/>
                </a:cxn>
                <a:cxn ang="0">
                  <a:pos x="40" y="13"/>
                </a:cxn>
                <a:cxn ang="0">
                  <a:pos x="46" y="20"/>
                </a:cxn>
                <a:cxn ang="0">
                  <a:pos x="71" y="18"/>
                </a:cxn>
                <a:cxn ang="0">
                  <a:pos x="88" y="16"/>
                </a:cxn>
                <a:cxn ang="0">
                  <a:pos x="111" y="10"/>
                </a:cxn>
                <a:cxn ang="0">
                  <a:pos x="138" y="0"/>
                </a:cxn>
              </a:cxnLst>
              <a:rect l="0" t="0" r="r" b="b"/>
              <a:pathLst>
                <a:path w="147" h="95">
                  <a:moveTo>
                    <a:pt x="138" y="0"/>
                  </a:moveTo>
                  <a:lnTo>
                    <a:pt x="147" y="7"/>
                  </a:lnTo>
                  <a:lnTo>
                    <a:pt x="142" y="15"/>
                  </a:lnTo>
                  <a:lnTo>
                    <a:pt x="138" y="28"/>
                  </a:lnTo>
                  <a:lnTo>
                    <a:pt x="131" y="35"/>
                  </a:lnTo>
                  <a:lnTo>
                    <a:pt x="135" y="58"/>
                  </a:lnTo>
                  <a:lnTo>
                    <a:pt x="141" y="75"/>
                  </a:lnTo>
                  <a:lnTo>
                    <a:pt x="130" y="83"/>
                  </a:lnTo>
                  <a:lnTo>
                    <a:pt x="128" y="91"/>
                  </a:lnTo>
                  <a:lnTo>
                    <a:pt x="118" y="95"/>
                  </a:lnTo>
                  <a:lnTo>
                    <a:pt x="102" y="81"/>
                  </a:lnTo>
                  <a:lnTo>
                    <a:pt x="92" y="82"/>
                  </a:lnTo>
                  <a:lnTo>
                    <a:pt x="82" y="70"/>
                  </a:lnTo>
                  <a:lnTo>
                    <a:pt x="67" y="63"/>
                  </a:lnTo>
                  <a:lnTo>
                    <a:pt x="56" y="62"/>
                  </a:lnTo>
                  <a:lnTo>
                    <a:pt x="46" y="58"/>
                  </a:lnTo>
                  <a:lnTo>
                    <a:pt x="35" y="51"/>
                  </a:lnTo>
                  <a:lnTo>
                    <a:pt x="17" y="40"/>
                  </a:lnTo>
                  <a:lnTo>
                    <a:pt x="9" y="38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18" y="15"/>
                  </a:lnTo>
                  <a:lnTo>
                    <a:pt x="40" y="13"/>
                  </a:lnTo>
                  <a:lnTo>
                    <a:pt x="46" y="20"/>
                  </a:lnTo>
                  <a:lnTo>
                    <a:pt x="71" y="18"/>
                  </a:lnTo>
                  <a:lnTo>
                    <a:pt x="88" y="16"/>
                  </a:lnTo>
                  <a:lnTo>
                    <a:pt x="111" y="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42"/>
            <p:cNvSpPr>
              <a:spLocks noEditPoints="1"/>
            </p:cNvSpPr>
            <p:nvPr/>
          </p:nvSpPr>
          <p:spPr bwMode="auto">
            <a:xfrm>
              <a:off x="7221638" y="6589686"/>
              <a:ext cx="159829" cy="106892"/>
            </a:xfrm>
            <a:custGeom>
              <a:avLst/>
              <a:gdLst/>
              <a:ahLst/>
              <a:cxnLst>
                <a:cxn ang="0">
                  <a:pos x="453" y="4"/>
                </a:cxn>
                <a:cxn ang="0">
                  <a:pos x="484" y="45"/>
                </a:cxn>
                <a:cxn ang="0">
                  <a:pos x="458" y="107"/>
                </a:cxn>
                <a:cxn ang="0">
                  <a:pos x="434" y="136"/>
                </a:cxn>
                <a:cxn ang="0">
                  <a:pos x="451" y="194"/>
                </a:cxn>
                <a:cxn ang="0">
                  <a:pos x="469" y="242"/>
                </a:cxn>
                <a:cxn ang="0">
                  <a:pos x="426" y="288"/>
                </a:cxn>
                <a:cxn ang="0">
                  <a:pos x="427" y="302"/>
                </a:cxn>
                <a:cxn ang="0">
                  <a:pos x="386" y="325"/>
                </a:cxn>
                <a:cxn ang="0">
                  <a:pos x="320" y="279"/>
                </a:cxn>
                <a:cxn ang="0">
                  <a:pos x="300" y="286"/>
                </a:cxn>
                <a:cxn ang="0">
                  <a:pos x="257" y="244"/>
                </a:cxn>
                <a:cxn ang="0">
                  <a:pos x="216" y="228"/>
                </a:cxn>
                <a:cxn ang="0">
                  <a:pos x="188" y="224"/>
                </a:cxn>
                <a:cxn ang="0">
                  <a:pos x="151" y="211"/>
                </a:cxn>
                <a:cxn ang="0">
                  <a:pos x="115" y="188"/>
                </a:cxn>
                <a:cxn ang="0">
                  <a:pos x="62" y="155"/>
                </a:cxn>
                <a:cxn ang="0">
                  <a:pos x="32" y="146"/>
                </a:cxn>
                <a:cxn ang="0">
                  <a:pos x="2" y="114"/>
                </a:cxn>
                <a:cxn ang="0">
                  <a:pos x="0" y="79"/>
                </a:cxn>
                <a:cxn ang="0">
                  <a:pos x="22" y="44"/>
                </a:cxn>
                <a:cxn ang="0">
                  <a:pos x="139" y="40"/>
                </a:cxn>
                <a:cxn ang="0">
                  <a:pos x="170" y="67"/>
                </a:cxn>
                <a:cxn ang="0">
                  <a:pos x="233" y="55"/>
                </a:cxn>
                <a:cxn ang="0">
                  <a:pos x="284" y="51"/>
                </a:cxn>
                <a:cxn ang="0">
                  <a:pos x="438" y="2"/>
                </a:cxn>
                <a:cxn ang="0">
                  <a:pos x="293" y="82"/>
                </a:cxn>
                <a:cxn ang="0">
                  <a:pos x="235" y="87"/>
                </a:cxn>
                <a:cxn ang="0">
                  <a:pos x="145" y="87"/>
                </a:cxn>
                <a:cxn ang="0">
                  <a:pos x="142" y="72"/>
                </a:cxn>
                <a:cxn ang="0">
                  <a:pos x="21" y="76"/>
                </a:cxn>
                <a:cxn ang="0">
                  <a:pos x="31" y="87"/>
                </a:cxn>
                <a:cxn ang="0">
                  <a:pos x="34" y="112"/>
                </a:cxn>
                <a:cxn ang="0">
                  <a:pos x="53" y="121"/>
                </a:cxn>
                <a:cxn ang="0">
                  <a:pos x="69" y="124"/>
                </a:cxn>
                <a:cxn ang="0">
                  <a:pos x="132" y="161"/>
                </a:cxn>
                <a:cxn ang="0">
                  <a:pos x="163" y="181"/>
                </a:cxn>
                <a:cxn ang="0">
                  <a:pos x="193" y="193"/>
                </a:cxn>
                <a:cxn ang="0">
                  <a:pos x="229" y="199"/>
                </a:cxn>
                <a:cxn ang="0">
                  <a:pos x="282" y="224"/>
                </a:cxn>
                <a:cxn ang="0">
                  <a:pos x="298" y="254"/>
                </a:cxn>
                <a:cxn ang="0">
                  <a:pos x="342" y="255"/>
                </a:cxn>
                <a:cxn ang="0">
                  <a:pos x="374" y="295"/>
                </a:cxn>
                <a:cxn ang="0">
                  <a:pos x="396" y="295"/>
                </a:cxn>
                <a:cxn ang="0">
                  <a:pos x="407" y="262"/>
                </a:cxn>
                <a:cxn ang="0">
                  <a:pos x="439" y="253"/>
                </a:cxn>
                <a:cxn ang="0">
                  <a:pos x="419" y="199"/>
                </a:cxn>
                <a:cxn ang="0">
                  <a:pos x="410" y="116"/>
                </a:cxn>
                <a:cxn ang="0">
                  <a:pos x="428" y="96"/>
                </a:cxn>
                <a:cxn ang="0">
                  <a:pos x="455" y="30"/>
                </a:cxn>
                <a:cxn ang="0">
                  <a:pos x="434" y="29"/>
                </a:cxn>
                <a:cxn ang="0">
                  <a:pos x="363" y="61"/>
                </a:cxn>
              </a:cxnLst>
              <a:rect l="0" t="0" r="r" b="b"/>
              <a:pathLst>
                <a:path w="487" h="327">
                  <a:moveTo>
                    <a:pt x="438" y="2"/>
                  </a:moveTo>
                  <a:cubicBezTo>
                    <a:pt x="443" y="0"/>
                    <a:pt x="449" y="1"/>
                    <a:pt x="453" y="4"/>
                  </a:cubicBezTo>
                  <a:lnTo>
                    <a:pt x="480" y="25"/>
                  </a:lnTo>
                  <a:cubicBezTo>
                    <a:pt x="486" y="29"/>
                    <a:pt x="487" y="38"/>
                    <a:pt x="484" y="45"/>
                  </a:cubicBezTo>
                  <a:lnTo>
                    <a:pt x="471" y="70"/>
                  </a:lnTo>
                  <a:lnTo>
                    <a:pt x="458" y="107"/>
                  </a:lnTo>
                  <a:cubicBezTo>
                    <a:pt x="457" y="109"/>
                    <a:pt x="456" y="111"/>
                    <a:pt x="455" y="112"/>
                  </a:cubicBezTo>
                  <a:lnTo>
                    <a:pt x="434" y="136"/>
                  </a:lnTo>
                  <a:lnTo>
                    <a:pt x="438" y="123"/>
                  </a:lnTo>
                  <a:lnTo>
                    <a:pt x="451" y="194"/>
                  </a:lnTo>
                  <a:lnTo>
                    <a:pt x="450" y="191"/>
                  </a:lnTo>
                  <a:lnTo>
                    <a:pt x="469" y="242"/>
                  </a:lnTo>
                  <a:cubicBezTo>
                    <a:pt x="472" y="249"/>
                    <a:pt x="470" y="256"/>
                    <a:pt x="464" y="261"/>
                  </a:cubicBezTo>
                  <a:lnTo>
                    <a:pt x="426" y="288"/>
                  </a:lnTo>
                  <a:lnTo>
                    <a:pt x="432" y="279"/>
                  </a:lnTo>
                  <a:lnTo>
                    <a:pt x="427" y="302"/>
                  </a:lnTo>
                  <a:cubicBezTo>
                    <a:pt x="425" y="307"/>
                    <a:pt x="422" y="311"/>
                    <a:pt x="417" y="313"/>
                  </a:cubicBezTo>
                  <a:lnTo>
                    <a:pt x="386" y="325"/>
                  </a:lnTo>
                  <a:cubicBezTo>
                    <a:pt x="380" y="327"/>
                    <a:pt x="374" y="326"/>
                    <a:pt x="369" y="322"/>
                  </a:cubicBezTo>
                  <a:lnTo>
                    <a:pt x="320" y="279"/>
                  </a:lnTo>
                  <a:lnTo>
                    <a:pt x="332" y="283"/>
                  </a:lnTo>
                  <a:lnTo>
                    <a:pt x="300" y="286"/>
                  </a:lnTo>
                  <a:cubicBezTo>
                    <a:pt x="295" y="286"/>
                    <a:pt x="290" y="284"/>
                    <a:pt x="287" y="280"/>
                  </a:cubicBezTo>
                  <a:lnTo>
                    <a:pt x="257" y="244"/>
                  </a:lnTo>
                  <a:lnTo>
                    <a:pt x="263" y="249"/>
                  </a:lnTo>
                  <a:lnTo>
                    <a:pt x="216" y="228"/>
                  </a:lnTo>
                  <a:lnTo>
                    <a:pt x="220" y="229"/>
                  </a:lnTo>
                  <a:lnTo>
                    <a:pt x="188" y="224"/>
                  </a:lnTo>
                  <a:cubicBezTo>
                    <a:pt x="187" y="224"/>
                    <a:pt x="186" y="224"/>
                    <a:pt x="185" y="223"/>
                  </a:cubicBezTo>
                  <a:lnTo>
                    <a:pt x="151" y="211"/>
                  </a:lnTo>
                  <a:cubicBezTo>
                    <a:pt x="150" y="211"/>
                    <a:pt x="149" y="210"/>
                    <a:pt x="148" y="209"/>
                  </a:cubicBezTo>
                  <a:lnTo>
                    <a:pt x="115" y="188"/>
                  </a:lnTo>
                  <a:lnTo>
                    <a:pt x="57" y="153"/>
                  </a:lnTo>
                  <a:lnTo>
                    <a:pt x="62" y="155"/>
                  </a:lnTo>
                  <a:lnTo>
                    <a:pt x="39" y="149"/>
                  </a:lnTo>
                  <a:cubicBezTo>
                    <a:pt x="36" y="148"/>
                    <a:pt x="34" y="147"/>
                    <a:pt x="32" y="146"/>
                  </a:cubicBezTo>
                  <a:lnTo>
                    <a:pt x="8" y="125"/>
                  </a:lnTo>
                  <a:cubicBezTo>
                    <a:pt x="4" y="122"/>
                    <a:pt x="2" y="118"/>
                    <a:pt x="2" y="114"/>
                  </a:cubicBezTo>
                  <a:lnTo>
                    <a:pt x="0" y="84"/>
                  </a:lnTo>
                  <a:cubicBezTo>
                    <a:pt x="0" y="82"/>
                    <a:pt x="0" y="81"/>
                    <a:pt x="0" y="79"/>
                  </a:cubicBezTo>
                  <a:lnTo>
                    <a:pt x="6" y="56"/>
                  </a:lnTo>
                  <a:cubicBezTo>
                    <a:pt x="8" y="49"/>
                    <a:pt x="14" y="43"/>
                    <a:pt x="22" y="44"/>
                  </a:cubicBezTo>
                  <a:lnTo>
                    <a:pt x="69" y="46"/>
                  </a:lnTo>
                  <a:lnTo>
                    <a:pt x="139" y="40"/>
                  </a:lnTo>
                  <a:cubicBezTo>
                    <a:pt x="144" y="40"/>
                    <a:pt x="149" y="42"/>
                    <a:pt x="153" y="46"/>
                  </a:cubicBezTo>
                  <a:lnTo>
                    <a:pt x="170" y="67"/>
                  </a:lnTo>
                  <a:lnTo>
                    <a:pt x="156" y="61"/>
                  </a:lnTo>
                  <a:lnTo>
                    <a:pt x="233" y="55"/>
                  </a:lnTo>
                  <a:lnTo>
                    <a:pt x="287" y="51"/>
                  </a:lnTo>
                  <a:lnTo>
                    <a:pt x="284" y="51"/>
                  </a:lnTo>
                  <a:lnTo>
                    <a:pt x="354" y="31"/>
                  </a:lnTo>
                  <a:lnTo>
                    <a:pt x="438" y="2"/>
                  </a:lnTo>
                  <a:close/>
                  <a:moveTo>
                    <a:pt x="363" y="61"/>
                  </a:moveTo>
                  <a:lnTo>
                    <a:pt x="293" y="82"/>
                  </a:lnTo>
                  <a:cubicBezTo>
                    <a:pt x="292" y="82"/>
                    <a:pt x="291" y="83"/>
                    <a:pt x="290" y="83"/>
                  </a:cubicBezTo>
                  <a:lnTo>
                    <a:pt x="235" y="87"/>
                  </a:lnTo>
                  <a:lnTo>
                    <a:pt x="158" y="93"/>
                  </a:lnTo>
                  <a:cubicBezTo>
                    <a:pt x="153" y="94"/>
                    <a:pt x="148" y="91"/>
                    <a:pt x="145" y="87"/>
                  </a:cubicBezTo>
                  <a:lnTo>
                    <a:pt x="128" y="66"/>
                  </a:lnTo>
                  <a:lnTo>
                    <a:pt x="142" y="72"/>
                  </a:lnTo>
                  <a:lnTo>
                    <a:pt x="68" y="78"/>
                  </a:lnTo>
                  <a:lnTo>
                    <a:pt x="21" y="76"/>
                  </a:lnTo>
                  <a:lnTo>
                    <a:pt x="37" y="64"/>
                  </a:lnTo>
                  <a:lnTo>
                    <a:pt x="31" y="87"/>
                  </a:lnTo>
                  <a:lnTo>
                    <a:pt x="32" y="82"/>
                  </a:lnTo>
                  <a:lnTo>
                    <a:pt x="34" y="112"/>
                  </a:lnTo>
                  <a:lnTo>
                    <a:pt x="28" y="101"/>
                  </a:lnTo>
                  <a:lnTo>
                    <a:pt x="53" y="121"/>
                  </a:lnTo>
                  <a:lnTo>
                    <a:pt x="46" y="118"/>
                  </a:lnTo>
                  <a:lnTo>
                    <a:pt x="69" y="124"/>
                  </a:lnTo>
                  <a:cubicBezTo>
                    <a:pt x="71" y="124"/>
                    <a:pt x="72" y="125"/>
                    <a:pt x="74" y="126"/>
                  </a:cubicBezTo>
                  <a:lnTo>
                    <a:pt x="132" y="161"/>
                  </a:lnTo>
                  <a:lnTo>
                    <a:pt x="166" y="183"/>
                  </a:lnTo>
                  <a:lnTo>
                    <a:pt x="163" y="181"/>
                  </a:lnTo>
                  <a:lnTo>
                    <a:pt x="196" y="193"/>
                  </a:lnTo>
                  <a:lnTo>
                    <a:pt x="193" y="193"/>
                  </a:lnTo>
                  <a:lnTo>
                    <a:pt x="225" y="198"/>
                  </a:lnTo>
                  <a:cubicBezTo>
                    <a:pt x="227" y="198"/>
                    <a:pt x="228" y="198"/>
                    <a:pt x="229" y="199"/>
                  </a:cubicBezTo>
                  <a:lnTo>
                    <a:pt x="276" y="220"/>
                  </a:lnTo>
                  <a:cubicBezTo>
                    <a:pt x="279" y="221"/>
                    <a:pt x="281" y="222"/>
                    <a:pt x="282" y="224"/>
                  </a:cubicBezTo>
                  <a:lnTo>
                    <a:pt x="311" y="259"/>
                  </a:lnTo>
                  <a:lnTo>
                    <a:pt x="298" y="254"/>
                  </a:lnTo>
                  <a:lnTo>
                    <a:pt x="330" y="251"/>
                  </a:lnTo>
                  <a:cubicBezTo>
                    <a:pt x="334" y="251"/>
                    <a:pt x="338" y="252"/>
                    <a:pt x="342" y="255"/>
                  </a:cubicBezTo>
                  <a:lnTo>
                    <a:pt x="390" y="298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396" y="295"/>
                  </a:lnTo>
                  <a:lnTo>
                    <a:pt x="401" y="271"/>
                  </a:lnTo>
                  <a:cubicBezTo>
                    <a:pt x="402" y="268"/>
                    <a:pt x="404" y="265"/>
                    <a:pt x="407" y="262"/>
                  </a:cubicBezTo>
                  <a:lnTo>
                    <a:pt x="445" y="235"/>
                  </a:lnTo>
                  <a:lnTo>
                    <a:pt x="439" y="253"/>
                  </a:lnTo>
                  <a:lnTo>
                    <a:pt x="420" y="202"/>
                  </a:lnTo>
                  <a:cubicBezTo>
                    <a:pt x="420" y="201"/>
                    <a:pt x="420" y="200"/>
                    <a:pt x="419" y="199"/>
                  </a:cubicBezTo>
                  <a:lnTo>
                    <a:pt x="406" y="129"/>
                  </a:lnTo>
                  <a:cubicBezTo>
                    <a:pt x="405" y="124"/>
                    <a:pt x="407" y="119"/>
                    <a:pt x="410" y="116"/>
                  </a:cubicBezTo>
                  <a:lnTo>
                    <a:pt x="431" y="91"/>
                  </a:lnTo>
                  <a:lnTo>
                    <a:pt x="428" y="96"/>
                  </a:lnTo>
                  <a:lnTo>
                    <a:pt x="442" y="56"/>
                  </a:lnTo>
                  <a:lnTo>
                    <a:pt x="455" y="30"/>
                  </a:lnTo>
                  <a:lnTo>
                    <a:pt x="460" y="50"/>
                  </a:lnTo>
                  <a:lnTo>
                    <a:pt x="434" y="29"/>
                  </a:lnTo>
                  <a:lnTo>
                    <a:pt x="449" y="32"/>
                  </a:lnTo>
                  <a:lnTo>
                    <a:pt x="363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6982404" y="6059297"/>
              <a:ext cx="535478" cy="559912"/>
            </a:xfrm>
            <a:custGeom>
              <a:avLst/>
              <a:gdLst/>
              <a:ahLst/>
              <a:cxnLst>
                <a:cxn ang="0">
                  <a:pos x="419" y="540"/>
                </a:cxn>
                <a:cxn ang="0">
                  <a:pos x="445" y="486"/>
                </a:cxn>
                <a:cxn ang="0">
                  <a:pos x="456" y="467"/>
                </a:cxn>
                <a:cxn ang="0">
                  <a:pos x="444" y="443"/>
                </a:cxn>
                <a:cxn ang="0">
                  <a:pos x="432" y="441"/>
                </a:cxn>
                <a:cxn ang="0">
                  <a:pos x="440" y="421"/>
                </a:cxn>
                <a:cxn ang="0">
                  <a:pos x="453" y="392"/>
                </a:cxn>
                <a:cxn ang="0">
                  <a:pos x="503" y="420"/>
                </a:cxn>
                <a:cxn ang="0">
                  <a:pos x="522" y="419"/>
                </a:cxn>
                <a:cxn ang="0">
                  <a:pos x="505" y="382"/>
                </a:cxn>
                <a:cxn ang="0">
                  <a:pos x="490" y="381"/>
                </a:cxn>
                <a:cxn ang="0">
                  <a:pos x="434" y="343"/>
                </a:cxn>
                <a:cxn ang="0">
                  <a:pos x="399" y="323"/>
                </a:cxn>
                <a:cxn ang="0">
                  <a:pos x="400" y="308"/>
                </a:cxn>
                <a:cxn ang="0">
                  <a:pos x="348" y="288"/>
                </a:cxn>
                <a:cxn ang="0">
                  <a:pos x="324" y="271"/>
                </a:cxn>
                <a:cxn ang="0">
                  <a:pos x="265" y="196"/>
                </a:cxn>
                <a:cxn ang="0">
                  <a:pos x="250" y="134"/>
                </a:cxn>
                <a:cxn ang="0">
                  <a:pos x="234" y="110"/>
                </a:cxn>
                <a:cxn ang="0">
                  <a:pos x="274" y="87"/>
                </a:cxn>
                <a:cxn ang="0">
                  <a:pos x="291" y="42"/>
                </a:cxn>
                <a:cxn ang="0">
                  <a:pos x="245" y="26"/>
                </a:cxn>
                <a:cxn ang="0">
                  <a:pos x="235" y="9"/>
                </a:cxn>
                <a:cxn ang="0">
                  <a:pos x="172" y="7"/>
                </a:cxn>
                <a:cxn ang="0">
                  <a:pos x="145" y="42"/>
                </a:cxn>
                <a:cxn ang="0">
                  <a:pos x="118" y="41"/>
                </a:cxn>
                <a:cxn ang="0">
                  <a:pos x="87" y="53"/>
                </a:cxn>
                <a:cxn ang="0">
                  <a:pos x="73" y="32"/>
                </a:cxn>
                <a:cxn ang="0">
                  <a:pos x="57" y="53"/>
                </a:cxn>
                <a:cxn ang="0">
                  <a:pos x="13" y="75"/>
                </a:cxn>
                <a:cxn ang="0">
                  <a:pos x="6" y="110"/>
                </a:cxn>
                <a:cxn ang="0">
                  <a:pos x="3" y="146"/>
                </a:cxn>
                <a:cxn ang="0">
                  <a:pos x="25" y="157"/>
                </a:cxn>
                <a:cxn ang="0">
                  <a:pos x="42" y="184"/>
                </a:cxn>
                <a:cxn ang="0">
                  <a:pos x="87" y="154"/>
                </a:cxn>
                <a:cxn ang="0">
                  <a:pos x="136" y="191"/>
                </a:cxn>
                <a:cxn ang="0">
                  <a:pos x="161" y="244"/>
                </a:cxn>
                <a:cxn ang="0">
                  <a:pos x="198" y="271"/>
                </a:cxn>
                <a:cxn ang="0">
                  <a:pos x="248" y="323"/>
                </a:cxn>
                <a:cxn ang="0">
                  <a:pos x="322" y="369"/>
                </a:cxn>
                <a:cxn ang="0">
                  <a:pos x="346" y="382"/>
                </a:cxn>
                <a:cxn ang="0">
                  <a:pos x="366" y="416"/>
                </a:cxn>
                <a:cxn ang="0">
                  <a:pos x="395" y="424"/>
                </a:cxn>
                <a:cxn ang="0">
                  <a:pos x="409" y="468"/>
                </a:cxn>
                <a:cxn ang="0">
                  <a:pos x="403" y="502"/>
                </a:cxn>
                <a:cxn ang="0">
                  <a:pos x="399" y="542"/>
                </a:cxn>
              </a:cxnLst>
              <a:rect l="0" t="0" r="r" b="b"/>
              <a:pathLst>
                <a:path w="526" h="550">
                  <a:moveTo>
                    <a:pt x="399" y="542"/>
                  </a:moveTo>
                  <a:lnTo>
                    <a:pt x="407" y="550"/>
                  </a:lnTo>
                  <a:lnTo>
                    <a:pt x="419" y="540"/>
                  </a:lnTo>
                  <a:lnTo>
                    <a:pt x="432" y="520"/>
                  </a:lnTo>
                  <a:lnTo>
                    <a:pt x="437" y="489"/>
                  </a:lnTo>
                  <a:lnTo>
                    <a:pt x="445" y="486"/>
                  </a:lnTo>
                  <a:lnTo>
                    <a:pt x="451" y="490"/>
                  </a:lnTo>
                  <a:lnTo>
                    <a:pt x="460" y="480"/>
                  </a:lnTo>
                  <a:lnTo>
                    <a:pt x="456" y="467"/>
                  </a:lnTo>
                  <a:lnTo>
                    <a:pt x="460" y="456"/>
                  </a:lnTo>
                  <a:lnTo>
                    <a:pt x="458" y="452"/>
                  </a:lnTo>
                  <a:lnTo>
                    <a:pt x="444" y="443"/>
                  </a:lnTo>
                  <a:lnTo>
                    <a:pt x="439" y="443"/>
                  </a:lnTo>
                  <a:lnTo>
                    <a:pt x="441" y="437"/>
                  </a:lnTo>
                  <a:lnTo>
                    <a:pt x="432" y="441"/>
                  </a:lnTo>
                  <a:lnTo>
                    <a:pt x="426" y="437"/>
                  </a:lnTo>
                  <a:lnTo>
                    <a:pt x="425" y="431"/>
                  </a:lnTo>
                  <a:lnTo>
                    <a:pt x="440" y="421"/>
                  </a:lnTo>
                  <a:lnTo>
                    <a:pt x="446" y="410"/>
                  </a:lnTo>
                  <a:lnTo>
                    <a:pt x="445" y="395"/>
                  </a:lnTo>
                  <a:lnTo>
                    <a:pt x="453" y="392"/>
                  </a:lnTo>
                  <a:lnTo>
                    <a:pt x="479" y="402"/>
                  </a:lnTo>
                  <a:lnTo>
                    <a:pt x="489" y="404"/>
                  </a:lnTo>
                  <a:lnTo>
                    <a:pt x="503" y="420"/>
                  </a:lnTo>
                  <a:lnTo>
                    <a:pt x="509" y="430"/>
                  </a:lnTo>
                  <a:lnTo>
                    <a:pt x="516" y="430"/>
                  </a:lnTo>
                  <a:lnTo>
                    <a:pt x="522" y="419"/>
                  </a:lnTo>
                  <a:lnTo>
                    <a:pt x="526" y="408"/>
                  </a:lnTo>
                  <a:lnTo>
                    <a:pt x="516" y="391"/>
                  </a:lnTo>
                  <a:lnTo>
                    <a:pt x="505" y="382"/>
                  </a:lnTo>
                  <a:lnTo>
                    <a:pt x="495" y="383"/>
                  </a:lnTo>
                  <a:lnTo>
                    <a:pt x="495" y="381"/>
                  </a:lnTo>
                  <a:lnTo>
                    <a:pt x="490" y="381"/>
                  </a:lnTo>
                  <a:lnTo>
                    <a:pt x="463" y="358"/>
                  </a:lnTo>
                  <a:lnTo>
                    <a:pt x="451" y="362"/>
                  </a:lnTo>
                  <a:lnTo>
                    <a:pt x="434" y="343"/>
                  </a:lnTo>
                  <a:lnTo>
                    <a:pt x="424" y="341"/>
                  </a:lnTo>
                  <a:lnTo>
                    <a:pt x="407" y="327"/>
                  </a:lnTo>
                  <a:lnTo>
                    <a:pt x="399" y="323"/>
                  </a:lnTo>
                  <a:lnTo>
                    <a:pt x="404" y="317"/>
                  </a:lnTo>
                  <a:lnTo>
                    <a:pt x="411" y="314"/>
                  </a:lnTo>
                  <a:lnTo>
                    <a:pt x="400" y="308"/>
                  </a:lnTo>
                  <a:lnTo>
                    <a:pt x="388" y="313"/>
                  </a:lnTo>
                  <a:lnTo>
                    <a:pt x="378" y="310"/>
                  </a:lnTo>
                  <a:lnTo>
                    <a:pt x="348" y="288"/>
                  </a:lnTo>
                  <a:lnTo>
                    <a:pt x="345" y="279"/>
                  </a:lnTo>
                  <a:lnTo>
                    <a:pt x="334" y="277"/>
                  </a:lnTo>
                  <a:lnTo>
                    <a:pt x="324" y="271"/>
                  </a:lnTo>
                  <a:lnTo>
                    <a:pt x="295" y="219"/>
                  </a:lnTo>
                  <a:lnTo>
                    <a:pt x="286" y="212"/>
                  </a:lnTo>
                  <a:lnTo>
                    <a:pt x="265" y="196"/>
                  </a:lnTo>
                  <a:lnTo>
                    <a:pt x="240" y="163"/>
                  </a:lnTo>
                  <a:lnTo>
                    <a:pt x="238" y="142"/>
                  </a:lnTo>
                  <a:lnTo>
                    <a:pt x="250" y="134"/>
                  </a:lnTo>
                  <a:lnTo>
                    <a:pt x="249" y="124"/>
                  </a:lnTo>
                  <a:lnTo>
                    <a:pt x="238" y="115"/>
                  </a:lnTo>
                  <a:lnTo>
                    <a:pt x="234" y="110"/>
                  </a:lnTo>
                  <a:lnTo>
                    <a:pt x="235" y="102"/>
                  </a:lnTo>
                  <a:lnTo>
                    <a:pt x="245" y="97"/>
                  </a:lnTo>
                  <a:lnTo>
                    <a:pt x="274" y="87"/>
                  </a:lnTo>
                  <a:lnTo>
                    <a:pt x="286" y="78"/>
                  </a:lnTo>
                  <a:lnTo>
                    <a:pt x="295" y="67"/>
                  </a:lnTo>
                  <a:lnTo>
                    <a:pt x="291" y="42"/>
                  </a:lnTo>
                  <a:lnTo>
                    <a:pt x="293" y="33"/>
                  </a:lnTo>
                  <a:lnTo>
                    <a:pt x="277" y="31"/>
                  </a:lnTo>
                  <a:lnTo>
                    <a:pt x="245" y="26"/>
                  </a:lnTo>
                  <a:lnTo>
                    <a:pt x="239" y="19"/>
                  </a:lnTo>
                  <a:lnTo>
                    <a:pt x="236" y="17"/>
                  </a:lnTo>
                  <a:lnTo>
                    <a:pt x="235" y="9"/>
                  </a:lnTo>
                  <a:lnTo>
                    <a:pt x="232" y="2"/>
                  </a:lnTo>
                  <a:lnTo>
                    <a:pt x="214" y="0"/>
                  </a:lnTo>
                  <a:lnTo>
                    <a:pt x="172" y="7"/>
                  </a:lnTo>
                  <a:lnTo>
                    <a:pt x="168" y="17"/>
                  </a:lnTo>
                  <a:lnTo>
                    <a:pt x="152" y="21"/>
                  </a:lnTo>
                  <a:lnTo>
                    <a:pt x="145" y="42"/>
                  </a:lnTo>
                  <a:lnTo>
                    <a:pt x="145" y="49"/>
                  </a:lnTo>
                  <a:lnTo>
                    <a:pt x="135" y="42"/>
                  </a:lnTo>
                  <a:lnTo>
                    <a:pt x="118" y="41"/>
                  </a:lnTo>
                  <a:lnTo>
                    <a:pt x="109" y="47"/>
                  </a:lnTo>
                  <a:lnTo>
                    <a:pt x="103" y="62"/>
                  </a:lnTo>
                  <a:lnTo>
                    <a:pt x="87" y="53"/>
                  </a:lnTo>
                  <a:lnTo>
                    <a:pt x="89" y="38"/>
                  </a:lnTo>
                  <a:lnTo>
                    <a:pt x="83" y="29"/>
                  </a:lnTo>
                  <a:lnTo>
                    <a:pt x="73" y="32"/>
                  </a:lnTo>
                  <a:lnTo>
                    <a:pt x="71" y="44"/>
                  </a:lnTo>
                  <a:lnTo>
                    <a:pt x="64" y="53"/>
                  </a:lnTo>
                  <a:lnTo>
                    <a:pt x="57" y="53"/>
                  </a:lnTo>
                  <a:lnTo>
                    <a:pt x="21" y="52"/>
                  </a:lnTo>
                  <a:lnTo>
                    <a:pt x="10" y="63"/>
                  </a:lnTo>
                  <a:lnTo>
                    <a:pt x="13" y="75"/>
                  </a:lnTo>
                  <a:lnTo>
                    <a:pt x="16" y="84"/>
                  </a:lnTo>
                  <a:lnTo>
                    <a:pt x="0" y="100"/>
                  </a:lnTo>
                  <a:lnTo>
                    <a:pt x="6" y="110"/>
                  </a:lnTo>
                  <a:lnTo>
                    <a:pt x="11" y="116"/>
                  </a:lnTo>
                  <a:lnTo>
                    <a:pt x="2" y="128"/>
                  </a:lnTo>
                  <a:lnTo>
                    <a:pt x="3" y="146"/>
                  </a:lnTo>
                  <a:lnTo>
                    <a:pt x="9" y="153"/>
                  </a:lnTo>
                  <a:lnTo>
                    <a:pt x="19" y="153"/>
                  </a:lnTo>
                  <a:lnTo>
                    <a:pt x="25" y="157"/>
                  </a:lnTo>
                  <a:lnTo>
                    <a:pt x="31" y="169"/>
                  </a:lnTo>
                  <a:lnTo>
                    <a:pt x="32" y="182"/>
                  </a:lnTo>
                  <a:lnTo>
                    <a:pt x="42" y="184"/>
                  </a:lnTo>
                  <a:lnTo>
                    <a:pt x="49" y="180"/>
                  </a:lnTo>
                  <a:lnTo>
                    <a:pt x="75" y="150"/>
                  </a:lnTo>
                  <a:lnTo>
                    <a:pt x="87" y="154"/>
                  </a:lnTo>
                  <a:lnTo>
                    <a:pt x="113" y="165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47" y="201"/>
                  </a:lnTo>
                  <a:lnTo>
                    <a:pt x="153" y="218"/>
                  </a:lnTo>
                  <a:lnTo>
                    <a:pt x="161" y="244"/>
                  </a:lnTo>
                  <a:lnTo>
                    <a:pt x="169" y="257"/>
                  </a:lnTo>
                  <a:lnTo>
                    <a:pt x="180" y="266"/>
                  </a:lnTo>
                  <a:lnTo>
                    <a:pt x="198" y="271"/>
                  </a:lnTo>
                  <a:lnTo>
                    <a:pt x="215" y="295"/>
                  </a:lnTo>
                  <a:lnTo>
                    <a:pt x="231" y="313"/>
                  </a:lnTo>
                  <a:lnTo>
                    <a:pt x="248" y="323"/>
                  </a:lnTo>
                  <a:lnTo>
                    <a:pt x="278" y="353"/>
                  </a:lnTo>
                  <a:lnTo>
                    <a:pt x="297" y="351"/>
                  </a:lnTo>
                  <a:lnTo>
                    <a:pt x="322" y="369"/>
                  </a:lnTo>
                  <a:lnTo>
                    <a:pt x="324" y="389"/>
                  </a:lnTo>
                  <a:lnTo>
                    <a:pt x="332" y="394"/>
                  </a:lnTo>
                  <a:lnTo>
                    <a:pt x="346" y="382"/>
                  </a:lnTo>
                  <a:lnTo>
                    <a:pt x="349" y="393"/>
                  </a:lnTo>
                  <a:lnTo>
                    <a:pt x="350" y="405"/>
                  </a:lnTo>
                  <a:lnTo>
                    <a:pt x="366" y="416"/>
                  </a:lnTo>
                  <a:lnTo>
                    <a:pt x="372" y="424"/>
                  </a:lnTo>
                  <a:lnTo>
                    <a:pt x="391" y="417"/>
                  </a:lnTo>
                  <a:lnTo>
                    <a:pt x="395" y="424"/>
                  </a:lnTo>
                  <a:lnTo>
                    <a:pt x="393" y="441"/>
                  </a:lnTo>
                  <a:lnTo>
                    <a:pt x="405" y="456"/>
                  </a:lnTo>
                  <a:lnTo>
                    <a:pt x="409" y="468"/>
                  </a:lnTo>
                  <a:lnTo>
                    <a:pt x="414" y="481"/>
                  </a:lnTo>
                  <a:lnTo>
                    <a:pt x="412" y="491"/>
                  </a:lnTo>
                  <a:lnTo>
                    <a:pt x="403" y="502"/>
                  </a:lnTo>
                  <a:lnTo>
                    <a:pt x="402" y="514"/>
                  </a:lnTo>
                  <a:lnTo>
                    <a:pt x="395" y="530"/>
                  </a:lnTo>
                  <a:lnTo>
                    <a:pt x="399" y="5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4"/>
            <p:cNvSpPr>
              <a:spLocks noEditPoints="1"/>
            </p:cNvSpPr>
            <p:nvPr/>
          </p:nvSpPr>
          <p:spPr bwMode="auto">
            <a:xfrm>
              <a:off x="6976295" y="6054206"/>
              <a:ext cx="546677" cy="570091"/>
            </a:xfrm>
            <a:custGeom>
              <a:avLst/>
              <a:gdLst/>
              <a:ahLst/>
              <a:cxnLst>
                <a:cxn ang="0">
                  <a:pos x="1360" y="1531"/>
                </a:cxn>
                <a:cxn ang="0">
                  <a:pos x="1420" y="1461"/>
                </a:cxn>
                <a:cxn ang="0">
                  <a:pos x="1367" y="1386"/>
                </a:cxn>
                <a:cxn ang="0">
                  <a:pos x="1374" y="1309"/>
                </a:cxn>
                <a:cxn ang="0">
                  <a:pos x="1509" y="1247"/>
                </a:cxn>
                <a:cxn ang="0">
                  <a:pos x="1627" y="1308"/>
                </a:cxn>
                <a:cxn ang="0">
                  <a:pos x="1540" y="1205"/>
                </a:cxn>
                <a:cxn ang="0">
                  <a:pos x="1353" y="1091"/>
                </a:cxn>
                <a:cxn ang="0">
                  <a:pos x="1267" y="986"/>
                </a:cxn>
                <a:cxn ang="0">
                  <a:pos x="1090" y="924"/>
                </a:cxn>
                <a:cxn ang="0">
                  <a:pos x="923" y="706"/>
                </a:cxn>
                <a:cxn ang="0">
                  <a:pos x="779" y="433"/>
                </a:cxn>
                <a:cxn ang="0">
                  <a:pos x="770" y="302"/>
                </a:cxn>
                <a:cxn ang="0">
                  <a:pos x="906" y="143"/>
                </a:cxn>
                <a:cxn ang="0">
                  <a:pos x="735" y="69"/>
                </a:cxn>
                <a:cxn ang="0">
                  <a:pos x="554" y="75"/>
                </a:cxn>
                <a:cxn ang="0">
                  <a:pos x="428" y="161"/>
                </a:cxn>
                <a:cxn ang="0">
                  <a:pos x="280" y="196"/>
                </a:cxn>
                <a:cxn ang="0">
                  <a:pos x="252" y="164"/>
                </a:cxn>
                <a:cxn ang="0">
                  <a:pos x="83" y="271"/>
                </a:cxn>
                <a:cxn ang="0">
                  <a:pos x="40" y="412"/>
                </a:cxn>
                <a:cxn ang="0">
                  <a:pos x="128" y="533"/>
                </a:cxn>
                <a:cxn ang="0">
                  <a:pos x="255" y="467"/>
                </a:cxn>
                <a:cxn ang="0">
                  <a:pos x="490" y="632"/>
                </a:cxn>
                <a:cxn ang="0">
                  <a:pos x="645" y="848"/>
                </a:cxn>
                <a:cxn ang="0">
                  <a:pos x="950" y="1093"/>
                </a:cxn>
                <a:cxn ang="0">
                  <a:pos x="1108" y="1198"/>
                </a:cxn>
                <a:cxn ang="0">
                  <a:pos x="1228" y="1294"/>
                </a:cxn>
                <a:cxn ang="0">
                  <a:pos x="1319" y="1503"/>
                </a:cxn>
                <a:cxn ang="0">
                  <a:pos x="1262" y="1656"/>
                </a:cxn>
                <a:cxn ang="0">
                  <a:pos x="1283" y="1537"/>
                </a:cxn>
                <a:cxn ang="0">
                  <a:pos x="1230" y="1340"/>
                </a:cxn>
                <a:cxn ang="0">
                  <a:pos x="1087" y="1236"/>
                </a:cxn>
                <a:cxn ang="0">
                  <a:pos x="1010" y="1173"/>
                </a:cxn>
                <a:cxn ang="0">
                  <a:pos x="674" y="940"/>
                </a:cxn>
                <a:cxn ang="0">
                  <a:pos x="479" y="696"/>
                </a:cxn>
                <a:cxn ang="0">
                  <a:pos x="285" y="510"/>
                </a:cxn>
                <a:cxn ang="0">
                  <a:pos x="97" y="542"/>
                </a:cxn>
                <a:cxn ang="0">
                  <a:pos x="12" y="469"/>
                </a:cxn>
                <a:cxn ang="0">
                  <a:pos x="56" y="265"/>
                </a:cxn>
                <a:cxn ang="0">
                  <a:pos x="205" y="169"/>
                </a:cxn>
                <a:cxn ang="0">
                  <a:pos x="303" y="183"/>
                </a:cxn>
                <a:cxn ang="0">
                  <a:pos x="444" y="133"/>
                </a:cxn>
                <a:cxn ang="0">
                  <a:pos x="537" y="30"/>
                </a:cxn>
                <a:cxn ang="0">
                  <a:pos x="761" y="55"/>
                </a:cxn>
                <a:cxn ang="0">
                  <a:pos x="937" y="149"/>
                </a:cxn>
                <a:cxn ang="0">
                  <a:pos x="786" y="330"/>
                </a:cxn>
                <a:cxn ang="0">
                  <a:pos x="811" y="430"/>
                </a:cxn>
                <a:cxn ang="0">
                  <a:pos x="943" y="681"/>
                </a:cxn>
                <a:cxn ang="0">
                  <a:pos x="1109" y="898"/>
                </a:cxn>
                <a:cxn ang="0">
                  <a:pos x="1301" y="1006"/>
                </a:cxn>
                <a:cxn ang="0">
                  <a:pos x="1376" y="1069"/>
                </a:cxn>
                <a:cxn ang="0">
                  <a:pos x="1572" y="1203"/>
                </a:cxn>
                <a:cxn ang="0">
                  <a:pos x="1654" y="1324"/>
                </a:cxn>
                <a:cxn ang="0">
                  <a:pos x="1502" y="1278"/>
                </a:cxn>
                <a:cxn ang="0">
                  <a:pos x="1394" y="1334"/>
                </a:cxn>
                <a:cxn ang="0">
                  <a:pos x="1403" y="1379"/>
                </a:cxn>
                <a:cxn ang="0">
                  <a:pos x="1450" y="1472"/>
                </a:cxn>
                <a:cxn ang="0">
                  <a:pos x="1392" y="1536"/>
                </a:cxn>
                <a:cxn ang="0">
                  <a:pos x="1231" y="1665"/>
                </a:cxn>
              </a:cxnLst>
              <a:rect l="0" t="0" r="r" b="b"/>
              <a:pathLst>
                <a:path w="1668" h="1739">
                  <a:moveTo>
                    <a:pt x="1272" y="1695"/>
                  </a:moveTo>
                  <a:lnTo>
                    <a:pt x="1268" y="1688"/>
                  </a:lnTo>
                  <a:lnTo>
                    <a:pt x="1292" y="1710"/>
                  </a:lnTo>
                  <a:lnTo>
                    <a:pt x="1272" y="1709"/>
                  </a:lnTo>
                  <a:lnTo>
                    <a:pt x="1310" y="1681"/>
                  </a:lnTo>
                  <a:lnTo>
                    <a:pt x="1305" y="1686"/>
                  </a:lnTo>
                  <a:lnTo>
                    <a:pt x="1348" y="1620"/>
                  </a:lnTo>
                  <a:lnTo>
                    <a:pt x="1345" y="1626"/>
                  </a:lnTo>
                  <a:lnTo>
                    <a:pt x="1360" y="1531"/>
                  </a:lnTo>
                  <a:cubicBezTo>
                    <a:pt x="1361" y="1525"/>
                    <a:pt x="1365" y="1521"/>
                    <a:pt x="1370" y="1518"/>
                  </a:cubicBezTo>
                  <a:lnTo>
                    <a:pt x="1394" y="1509"/>
                  </a:lnTo>
                  <a:cubicBezTo>
                    <a:pt x="1399" y="1507"/>
                    <a:pt x="1405" y="1508"/>
                    <a:pt x="1410" y="1511"/>
                  </a:cubicBezTo>
                  <a:lnTo>
                    <a:pt x="1428" y="1525"/>
                  </a:lnTo>
                  <a:lnTo>
                    <a:pt x="1406" y="1527"/>
                  </a:lnTo>
                  <a:lnTo>
                    <a:pt x="1436" y="1494"/>
                  </a:lnTo>
                  <a:lnTo>
                    <a:pt x="1432" y="1510"/>
                  </a:lnTo>
                  <a:lnTo>
                    <a:pt x="1420" y="1471"/>
                  </a:lnTo>
                  <a:cubicBezTo>
                    <a:pt x="1419" y="1468"/>
                    <a:pt x="1419" y="1464"/>
                    <a:pt x="1420" y="1461"/>
                  </a:cubicBezTo>
                  <a:lnTo>
                    <a:pt x="1433" y="1428"/>
                  </a:lnTo>
                  <a:lnTo>
                    <a:pt x="1433" y="1440"/>
                  </a:lnTo>
                  <a:lnTo>
                    <a:pt x="1426" y="1426"/>
                  </a:lnTo>
                  <a:lnTo>
                    <a:pt x="1432" y="1432"/>
                  </a:lnTo>
                  <a:lnTo>
                    <a:pt x="1388" y="1404"/>
                  </a:lnTo>
                  <a:lnTo>
                    <a:pt x="1398" y="1406"/>
                  </a:lnTo>
                  <a:lnTo>
                    <a:pt x="1383" y="1407"/>
                  </a:lnTo>
                  <a:cubicBezTo>
                    <a:pt x="1378" y="1408"/>
                    <a:pt x="1372" y="1406"/>
                    <a:pt x="1369" y="1401"/>
                  </a:cubicBezTo>
                  <a:cubicBezTo>
                    <a:pt x="1366" y="1397"/>
                    <a:pt x="1365" y="1391"/>
                    <a:pt x="1367" y="1386"/>
                  </a:cubicBezTo>
                  <a:lnTo>
                    <a:pt x="1373" y="1369"/>
                  </a:lnTo>
                  <a:lnTo>
                    <a:pt x="1394" y="1389"/>
                  </a:lnTo>
                  <a:lnTo>
                    <a:pt x="1365" y="1401"/>
                  </a:lnTo>
                  <a:cubicBezTo>
                    <a:pt x="1359" y="1403"/>
                    <a:pt x="1354" y="1402"/>
                    <a:pt x="1349" y="1399"/>
                  </a:cubicBezTo>
                  <a:lnTo>
                    <a:pt x="1331" y="1385"/>
                  </a:lnTo>
                  <a:cubicBezTo>
                    <a:pt x="1327" y="1382"/>
                    <a:pt x="1325" y="1378"/>
                    <a:pt x="1325" y="1373"/>
                  </a:cubicBezTo>
                  <a:lnTo>
                    <a:pt x="1323" y="1357"/>
                  </a:lnTo>
                  <a:cubicBezTo>
                    <a:pt x="1323" y="1351"/>
                    <a:pt x="1325" y="1346"/>
                    <a:pt x="1330" y="1343"/>
                  </a:cubicBezTo>
                  <a:lnTo>
                    <a:pt x="1374" y="1309"/>
                  </a:lnTo>
                  <a:lnTo>
                    <a:pt x="1370" y="1313"/>
                  </a:lnTo>
                  <a:lnTo>
                    <a:pt x="1390" y="1280"/>
                  </a:lnTo>
                  <a:lnTo>
                    <a:pt x="1388" y="1289"/>
                  </a:lnTo>
                  <a:lnTo>
                    <a:pt x="1384" y="1242"/>
                  </a:lnTo>
                  <a:cubicBezTo>
                    <a:pt x="1384" y="1235"/>
                    <a:pt x="1388" y="1229"/>
                    <a:pt x="1395" y="1226"/>
                  </a:cubicBezTo>
                  <a:lnTo>
                    <a:pt x="1420" y="1217"/>
                  </a:lnTo>
                  <a:cubicBezTo>
                    <a:pt x="1424" y="1215"/>
                    <a:pt x="1428" y="1215"/>
                    <a:pt x="1432" y="1217"/>
                  </a:cubicBezTo>
                  <a:lnTo>
                    <a:pt x="1512" y="1248"/>
                  </a:lnTo>
                  <a:lnTo>
                    <a:pt x="1509" y="1247"/>
                  </a:lnTo>
                  <a:lnTo>
                    <a:pt x="1540" y="1254"/>
                  </a:lnTo>
                  <a:cubicBezTo>
                    <a:pt x="1544" y="1255"/>
                    <a:pt x="1547" y="1257"/>
                    <a:pt x="1549" y="1259"/>
                  </a:cubicBezTo>
                  <a:lnTo>
                    <a:pt x="1593" y="1311"/>
                  </a:lnTo>
                  <a:cubicBezTo>
                    <a:pt x="1593" y="1311"/>
                    <a:pt x="1594" y="1312"/>
                    <a:pt x="1594" y="1313"/>
                  </a:cubicBezTo>
                  <a:lnTo>
                    <a:pt x="1612" y="1344"/>
                  </a:lnTo>
                  <a:lnTo>
                    <a:pt x="1597" y="1336"/>
                  </a:lnTo>
                  <a:lnTo>
                    <a:pt x="1619" y="1334"/>
                  </a:lnTo>
                  <a:lnTo>
                    <a:pt x="1607" y="1342"/>
                  </a:lnTo>
                  <a:lnTo>
                    <a:pt x="1627" y="1308"/>
                  </a:lnTo>
                  <a:lnTo>
                    <a:pt x="1625" y="1311"/>
                  </a:lnTo>
                  <a:lnTo>
                    <a:pt x="1636" y="1278"/>
                  </a:lnTo>
                  <a:lnTo>
                    <a:pt x="1637" y="1291"/>
                  </a:lnTo>
                  <a:lnTo>
                    <a:pt x="1607" y="1239"/>
                  </a:lnTo>
                  <a:lnTo>
                    <a:pt x="1610" y="1243"/>
                  </a:lnTo>
                  <a:lnTo>
                    <a:pt x="1576" y="1214"/>
                  </a:lnTo>
                  <a:lnTo>
                    <a:pt x="1587" y="1218"/>
                  </a:lnTo>
                  <a:lnTo>
                    <a:pt x="1557" y="1220"/>
                  </a:lnTo>
                  <a:cubicBezTo>
                    <a:pt x="1549" y="1221"/>
                    <a:pt x="1541" y="1214"/>
                    <a:pt x="1540" y="1205"/>
                  </a:cubicBezTo>
                  <a:lnTo>
                    <a:pt x="1540" y="1200"/>
                  </a:lnTo>
                  <a:lnTo>
                    <a:pt x="1557" y="1215"/>
                  </a:lnTo>
                  <a:lnTo>
                    <a:pt x="1540" y="1216"/>
                  </a:lnTo>
                  <a:cubicBezTo>
                    <a:pt x="1536" y="1216"/>
                    <a:pt x="1531" y="1215"/>
                    <a:pt x="1528" y="1212"/>
                  </a:cubicBezTo>
                  <a:lnTo>
                    <a:pt x="1445" y="1137"/>
                  </a:lnTo>
                  <a:lnTo>
                    <a:pt x="1460" y="1141"/>
                  </a:lnTo>
                  <a:lnTo>
                    <a:pt x="1424" y="1153"/>
                  </a:lnTo>
                  <a:cubicBezTo>
                    <a:pt x="1418" y="1155"/>
                    <a:pt x="1411" y="1153"/>
                    <a:pt x="1407" y="1149"/>
                  </a:cubicBezTo>
                  <a:lnTo>
                    <a:pt x="1353" y="1091"/>
                  </a:lnTo>
                  <a:lnTo>
                    <a:pt x="1362" y="1096"/>
                  </a:lnTo>
                  <a:lnTo>
                    <a:pt x="1331" y="1091"/>
                  </a:lnTo>
                  <a:cubicBezTo>
                    <a:pt x="1329" y="1090"/>
                    <a:pt x="1326" y="1089"/>
                    <a:pt x="1324" y="1087"/>
                  </a:cubicBezTo>
                  <a:lnTo>
                    <a:pt x="1271" y="1044"/>
                  </a:lnTo>
                  <a:lnTo>
                    <a:pt x="1249" y="1030"/>
                  </a:lnTo>
                  <a:cubicBezTo>
                    <a:pt x="1245" y="1028"/>
                    <a:pt x="1242" y="1024"/>
                    <a:pt x="1242" y="1019"/>
                  </a:cubicBezTo>
                  <a:cubicBezTo>
                    <a:pt x="1241" y="1014"/>
                    <a:pt x="1243" y="1009"/>
                    <a:pt x="1246" y="1006"/>
                  </a:cubicBezTo>
                  <a:lnTo>
                    <a:pt x="1262" y="989"/>
                  </a:lnTo>
                  <a:cubicBezTo>
                    <a:pt x="1263" y="988"/>
                    <a:pt x="1265" y="987"/>
                    <a:pt x="1267" y="986"/>
                  </a:cubicBezTo>
                  <a:lnTo>
                    <a:pt x="1289" y="976"/>
                  </a:lnTo>
                  <a:lnTo>
                    <a:pt x="1287" y="1005"/>
                  </a:lnTo>
                  <a:lnTo>
                    <a:pt x="1253" y="985"/>
                  </a:lnTo>
                  <a:lnTo>
                    <a:pt x="1268" y="986"/>
                  </a:lnTo>
                  <a:lnTo>
                    <a:pt x="1229" y="1002"/>
                  </a:lnTo>
                  <a:cubicBezTo>
                    <a:pt x="1226" y="1004"/>
                    <a:pt x="1222" y="1004"/>
                    <a:pt x="1218" y="1003"/>
                  </a:cubicBezTo>
                  <a:lnTo>
                    <a:pt x="1187" y="992"/>
                  </a:lnTo>
                  <a:cubicBezTo>
                    <a:pt x="1185" y="991"/>
                    <a:pt x="1184" y="991"/>
                    <a:pt x="1183" y="990"/>
                  </a:cubicBezTo>
                  <a:lnTo>
                    <a:pt x="1090" y="924"/>
                  </a:lnTo>
                  <a:cubicBezTo>
                    <a:pt x="1088" y="922"/>
                    <a:pt x="1086" y="919"/>
                    <a:pt x="1085" y="916"/>
                  </a:cubicBezTo>
                  <a:lnTo>
                    <a:pt x="1075" y="888"/>
                  </a:lnTo>
                  <a:lnTo>
                    <a:pt x="1087" y="899"/>
                  </a:lnTo>
                  <a:lnTo>
                    <a:pt x="1054" y="892"/>
                  </a:lnTo>
                  <a:cubicBezTo>
                    <a:pt x="1052" y="892"/>
                    <a:pt x="1050" y="891"/>
                    <a:pt x="1049" y="890"/>
                  </a:cubicBezTo>
                  <a:lnTo>
                    <a:pt x="1017" y="870"/>
                  </a:lnTo>
                  <a:cubicBezTo>
                    <a:pt x="1015" y="868"/>
                    <a:pt x="1013" y="866"/>
                    <a:pt x="1011" y="864"/>
                  </a:cubicBezTo>
                  <a:lnTo>
                    <a:pt x="919" y="702"/>
                  </a:lnTo>
                  <a:lnTo>
                    <a:pt x="923" y="706"/>
                  </a:lnTo>
                  <a:lnTo>
                    <a:pt x="897" y="686"/>
                  </a:lnTo>
                  <a:lnTo>
                    <a:pt x="833" y="636"/>
                  </a:lnTo>
                  <a:cubicBezTo>
                    <a:pt x="832" y="636"/>
                    <a:pt x="831" y="635"/>
                    <a:pt x="830" y="634"/>
                  </a:cubicBezTo>
                  <a:lnTo>
                    <a:pt x="750" y="531"/>
                  </a:lnTo>
                  <a:cubicBezTo>
                    <a:pt x="748" y="528"/>
                    <a:pt x="747" y="525"/>
                    <a:pt x="746" y="522"/>
                  </a:cubicBezTo>
                  <a:lnTo>
                    <a:pt x="741" y="458"/>
                  </a:lnTo>
                  <a:cubicBezTo>
                    <a:pt x="741" y="453"/>
                    <a:pt x="744" y="447"/>
                    <a:pt x="748" y="444"/>
                  </a:cubicBezTo>
                  <a:lnTo>
                    <a:pt x="786" y="418"/>
                  </a:lnTo>
                  <a:lnTo>
                    <a:pt x="779" y="433"/>
                  </a:lnTo>
                  <a:lnTo>
                    <a:pt x="776" y="401"/>
                  </a:lnTo>
                  <a:lnTo>
                    <a:pt x="782" y="412"/>
                  </a:lnTo>
                  <a:lnTo>
                    <a:pt x="748" y="385"/>
                  </a:lnTo>
                  <a:cubicBezTo>
                    <a:pt x="747" y="384"/>
                    <a:pt x="747" y="384"/>
                    <a:pt x="746" y="383"/>
                  </a:cubicBezTo>
                  <a:lnTo>
                    <a:pt x="732" y="367"/>
                  </a:lnTo>
                  <a:cubicBezTo>
                    <a:pt x="728" y="364"/>
                    <a:pt x="727" y="359"/>
                    <a:pt x="728" y="354"/>
                  </a:cubicBezTo>
                  <a:lnTo>
                    <a:pt x="732" y="331"/>
                  </a:lnTo>
                  <a:cubicBezTo>
                    <a:pt x="732" y="326"/>
                    <a:pt x="735" y="322"/>
                    <a:pt x="740" y="320"/>
                  </a:cubicBezTo>
                  <a:lnTo>
                    <a:pt x="770" y="302"/>
                  </a:lnTo>
                  <a:cubicBezTo>
                    <a:pt x="771" y="301"/>
                    <a:pt x="772" y="301"/>
                    <a:pt x="773" y="301"/>
                  </a:cubicBezTo>
                  <a:lnTo>
                    <a:pt x="865" y="271"/>
                  </a:lnTo>
                  <a:lnTo>
                    <a:pt x="860" y="274"/>
                  </a:lnTo>
                  <a:lnTo>
                    <a:pt x="896" y="244"/>
                  </a:lnTo>
                  <a:lnTo>
                    <a:pt x="894" y="246"/>
                  </a:lnTo>
                  <a:lnTo>
                    <a:pt x="924" y="213"/>
                  </a:lnTo>
                  <a:lnTo>
                    <a:pt x="920" y="227"/>
                  </a:lnTo>
                  <a:lnTo>
                    <a:pt x="906" y="149"/>
                  </a:lnTo>
                  <a:cubicBezTo>
                    <a:pt x="906" y="147"/>
                    <a:pt x="906" y="145"/>
                    <a:pt x="906" y="143"/>
                  </a:cubicBezTo>
                  <a:lnTo>
                    <a:pt x="911" y="113"/>
                  </a:lnTo>
                  <a:lnTo>
                    <a:pt x="926" y="132"/>
                  </a:lnTo>
                  <a:lnTo>
                    <a:pt x="878" y="128"/>
                  </a:lnTo>
                  <a:lnTo>
                    <a:pt x="775" y="111"/>
                  </a:lnTo>
                  <a:cubicBezTo>
                    <a:pt x="772" y="111"/>
                    <a:pt x="768" y="109"/>
                    <a:pt x="766" y="106"/>
                  </a:cubicBezTo>
                  <a:lnTo>
                    <a:pt x="747" y="85"/>
                  </a:lnTo>
                  <a:lnTo>
                    <a:pt x="749" y="86"/>
                  </a:lnTo>
                  <a:lnTo>
                    <a:pt x="741" y="80"/>
                  </a:lnTo>
                  <a:cubicBezTo>
                    <a:pt x="737" y="77"/>
                    <a:pt x="735" y="73"/>
                    <a:pt x="735" y="69"/>
                  </a:cubicBezTo>
                  <a:lnTo>
                    <a:pt x="733" y="44"/>
                  </a:lnTo>
                  <a:lnTo>
                    <a:pt x="734" y="49"/>
                  </a:lnTo>
                  <a:lnTo>
                    <a:pt x="725" y="27"/>
                  </a:lnTo>
                  <a:lnTo>
                    <a:pt x="738" y="37"/>
                  </a:lnTo>
                  <a:lnTo>
                    <a:pt x="683" y="32"/>
                  </a:lnTo>
                  <a:lnTo>
                    <a:pt x="687" y="32"/>
                  </a:lnTo>
                  <a:lnTo>
                    <a:pt x="554" y="52"/>
                  </a:lnTo>
                  <a:lnTo>
                    <a:pt x="567" y="42"/>
                  </a:lnTo>
                  <a:lnTo>
                    <a:pt x="554" y="75"/>
                  </a:lnTo>
                  <a:cubicBezTo>
                    <a:pt x="552" y="80"/>
                    <a:pt x="548" y="84"/>
                    <a:pt x="542" y="85"/>
                  </a:cubicBezTo>
                  <a:lnTo>
                    <a:pt x="494" y="94"/>
                  </a:lnTo>
                  <a:lnTo>
                    <a:pt x="506" y="84"/>
                  </a:lnTo>
                  <a:lnTo>
                    <a:pt x="483" y="150"/>
                  </a:lnTo>
                  <a:lnTo>
                    <a:pt x="484" y="143"/>
                  </a:lnTo>
                  <a:lnTo>
                    <a:pt x="485" y="166"/>
                  </a:lnTo>
                  <a:cubicBezTo>
                    <a:pt x="486" y="172"/>
                    <a:pt x="483" y="177"/>
                    <a:pt x="478" y="181"/>
                  </a:cubicBezTo>
                  <a:cubicBezTo>
                    <a:pt x="473" y="184"/>
                    <a:pt x="466" y="184"/>
                    <a:pt x="461" y="181"/>
                  </a:cubicBezTo>
                  <a:lnTo>
                    <a:pt x="428" y="161"/>
                  </a:lnTo>
                  <a:lnTo>
                    <a:pt x="434" y="163"/>
                  </a:lnTo>
                  <a:lnTo>
                    <a:pt x="384" y="157"/>
                  </a:lnTo>
                  <a:lnTo>
                    <a:pt x="395" y="155"/>
                  </a:lnTo>
                  <a:lnTo>
                    <a:pt x="366" y="174"/>
                  </a:lnTo>
                  <a:lnTo>
                    <a:pt x="372" y="167"/>
                  </a:lnTo>
                  <a:lnTo>
                    <a:pt x="354" y="215"/>
                  </a:lnTo>
                  <a:cubicBezTo>
                    <a:pt x="352" y="220"/>
                    <a:pt x="348" y="223"/>
                    <a:pt x="344" y="224"/>
                  </a:cubicBezTo>
                  <a:cubicBezTo>
                    <a:pt x="340" y="226"/>
                    <a:pt x="335" y="226"/>
                    <a:pt x="331" y="224"/>
                  </a:cubicBezTo>
                  <a:lnTo>
                    <a:pt x="280" y="196"/>
                  </a:lnTo>
                  <a:cubicBezTo>
                    <a:pt x="274" y="192"/>
                    <a:pt x="271" y="186"/>
                    <a:pt x="271" y="180"/>
                  </a:cubicBezTo>
                  <a:lnTo>
                    <a:pt x="277" y="132"/>
                  </a:lnTo>
                  <a:lnTo>
                    <a:pt x="279" y="142"/>
                  </a:lnTo>
                  <a:lnTo>
                    <a:pt x="262" y="113"/>
                  </a:lnTo>
                  <a:lnTo>
                    <a:pt x="280" y="120"/>
                  </a:lnTo>
                  <a:lnTo>
                    <a:pt x="249" y="130"/>
                  </a:lnTo>
                  <a:lnTo>
                    <a:pt x="260" y="117"/>
                  </a:lnTo>
                  <a:lnTo>
                    <a:pt x="255" y="155"/>
                  </a:lnTo>
                  <a:cubicBezTo>
                    <a:pt x="255" y="158"/>
                    <a:pt x="254" y="161"/>
                    <a:pt x="252" y="164"/>
                  </a:cubicBezTo>
                  <a:lnTo>
                    <a:pt x="229" y="190"/>
                  </a:lnTo>
                  <a:cubicBezTo>
                    <a:pt x="226" y="193"/>
                    <a:pt x="223" y="195"/>
                    <a:pt x="218" y="195"/>
                  </a:cubicBezTo>
                  <a:lnTo>
                    <a:pt x="196" y="197"/>
                  </a:lnTo>
                  <a:lnTo>
                    <a:pt x="83" y="191"/>
                  </a:lnTo>
                  <a:lnTo>
                    <a:pt x="96" y="186"/>
                  </a:lnTo>
                  <a:lnTo>
                    <a:pt x="61" y="221"/>
                  </a:lnTo>
                  <a:lnTo>
                    <a:pt x="65" y="206"/>
                  </a:lnTo>
                  <a:lnTo>
                    <a:pt x="73" y="243"/>
                  </a:lnTo>
                  <a:lnTo>
                    <a:pt x="83" y="271"/>
                  </a:lnTo>
                  <a:cubicBezTo>
                    <a:pt x="85" y="277"/>
                    <a:pt x="83" y="283"/>
                    <a:pt x="79" y="287"/>
                  </a:cubicBezTo>
                  <a:lnTo>
                    <a:pt x="28" y="339"/>
                  </a:lnTo>
                  <a:lnTo>
                    <a:pt x="31" y="319"/>
                  </a:lnTo>
                  <a:lnTo>
                    <a:pt x="48" y="350"/>
                  </a:lnTo>
                  <a:lnTo>
                    <a:pt x="45" y="346"/>
                  </a:lnTo>
                  <a:lnTo>
                    <a:pt x="63" y="361"/>
                  </a:lnTo>
                  <a:cubicBezTo>
                    <a:pt x="70" y="367"/>
                    <a:pt x="71" y="376"/>
                    <a:pt x="66" y="383"/>
                  </a:cubicBezTo>
                  <a:lnTo>
                    <a:pt x="37" y="423"/>
                  </a:lnTo>
                  <a:lnTo>
                    <a:pt x="40" y="412"/>
                  </a:lnTo>
                  <a:lnTo>
                    <a:pt x="44" y="467"/>
                  </a:lnTo>
                  <a:lnTo>
                    <a:pt x="41" y="458"/>
                  </a:lnTo>
                  <a:lnTo>
                    <a:pt x="58" y="482"/>
                  </a:lnTo>
                  <a:lnTo>
                    <a:pt x="44" y="475"/>
                  </a:lnTo>
                  <a:lnTo>
                    <a:pt x="76" y="473"/>
                  </a:lnTo>
                  <a:cubicBezTo>
                    <a:pt x="80" y="472"/>
                    <a:pt x="84" y="474"/>
                    <a:pt x="87" y="476"/>
                  </a:cubicBezTo>
                  <a:lnTo>
                    <a:pt x="106" y="492"/>
                  </a:lnTo>
                  <a:cubicBezTo>
                    <a:pt x="107" y="493"/>
                    <a:pt x="109" y="495"/>
                    <a:pt x="110" y="497"/>
                  </a:cubicBezTo>
                  <a:lnTo>
                    <a:pt x="128" y="533"/>
                  </a:lnTo>
                  <a:cubicBezTo>
                    <a:pt x="129" y="535"/>
                    <a:pt x="129" y="537"/>
                    <a:pt x="129" y="539"/>
                  </a:cubicBezTo>
                  <a:lnTo>
                    <a:pt x="132" y="578"/>
                  </a:lnTo>
                  <a:lnTo>
                    <a:pt x="120" y="564"/>
                  </a:lnTo>
                  <a:lnTo>
                    <a:pt x="152" y="571"/>
                  </a:lnTo>
                  <a:lnTo>
                    <a:pt x="142" y="572"/>
                  </a:lnTo>
                  <a:lnTo>
                    <a:pt x="164" y="561"/>
                  </a:lnTo>
                  <a:lnTo>
                    <a:pt x="159" y="565"/>
                  </a:lnTo>
                  <a:lnTo>
                    <a:pt x="238" y="472"/>
                  </a:lnTo>
                  <a:cubicBezTo>
                    <a:pt x="243" y="467"/>
                    <a:pt x="249" y="465"/>
                    <a:pt x="255" y="467"/>
                  </a:cubicBezTo>
                  <a:lnTo>
                    <a:pt x="294" y="479"/>
                  </a:lnTo>
                  <a:lnTo>
                    <a:pt x="376" y="513"/>
                  </a:lnTo>
                  <a:cubicBezTo>
                    <a:pt x="376" y="513"/>
                    <a:pt x="377" y="513"/>
                    <a:pt x="378" y="514"/>
                  </a:cubicBezTo>
                  <a:lnTo>
                    <a:pt x="438" y="551"/>
                  </a:lnTo>
                  <a:cubicBezTo>
                    <a:pt x="441" y="553"/>
                    <a:pt x="444" y="556"/>
                    <a:pt x="445" y="560"/>
                  </a:cubicBezTo>
                  <a:lnTo>
                    <a:pt x="456" y="605"/>
                  </a:lnTo>
                  <a:lnTo>
                    <a:pt x="451" y="596"/>
                  </a:lnTo>
                  <a:lnTo>
                    <a:pt x="485" y="626"/>
                  </a:lnTo>
                  <a:cubicBezTo>
                    <a:pt x="487" y="627"/>
                    <a:pt x="489" y="630"/>
                    <a:pt x="490" y="632"/>
                  </a:cubicBezTo>
                  <a:lnTo>
                    <a:pt x="509" y="686"/>
                  </a:lnTo>
                  <a:lnTo>
                    <a:pt x="533" y="770"/>
                  </a:lnTo>
                  <a:lnTo>
                    <a:pt x="531" y="765"/>
                  </a:lnTo>
                  <a:lnTo>
                    <a:pt x="557" y="802"/>
                  </a:lnTo>
                  <a:lnTo>
                    <a:pt x="554" y="800"/>
                  </a:lnTo>
                  <a:lnTo>
                    <a:pt x="587" y="829"/>
                  </a:lnTo>
                  <a:lnTo>
                    <a:pt x="580" y="826"/>
                  </a:lnTo>
                  <a:lnTo>
                    <a:pt x="637" y="842"/>
                  </a:lnTo>
                  <a:cubicBezTo>
                    <a:pt x="640" y="843"/>
                    <a:pt x="643" y="845"/>
                    <a:pt x="645" y="848"/>
                  </a:cubicBezTo>
                  <a:lnTo>
                    <a:pt x="700" y="921"/>
                  </a:lnTo>
                  <a:lnTo>
                    <a:pt x="749" y="978"/>
                  </a:lnTo>
                  <a:lnTo>
                    <a:pt x="745" y="975"/>
                  </a:lnTo>
                  <a:lnTo>
                    <a:pt x="795" y="1003"/>
                  </a:lnTo>
                  <a:cubicBezTo>
                    <a:pt x="796" y="1003"/>
                    <a:pt x="797" y="1004"/>
                    <a:pt x="798" y="1005"/>
                  </a:cubicBezTo>
                  <a:lnTo>
                    <a:pt x="892" y="1100"/>
                  </a:lnTo>
                  <a:lnTo>
                    <a:pt x="880" y="1095"/>
                  </a:lnTo>
                  <a:lnTo>
                    <a:pt x="940" y="1090"/>
                  </a:lnTo>
                  <a:cubicBezTo>
                    <a:pt x="944" y="1090"/>
                    <a:pt x="947" y="1091"/>
                    <a:pt x="950" y="1093"/>
                  </a:cubicBezTo>
                  <a:lnTo>
                    <a:pt x="1028" y="1147"/>
                  </a:lnTo>
                  <a:cubicBezTo>
                    <a:pt x="1032" y="1150"/>
                    <a:pt x="1035" y="1154"/>
                    <a:pt x="1035" y="1159"/>
                  </a:cubicBezTo>
                  <a:lnTo>
                    <a:pt x="1040" y="1223"/>
                  </a:lnTo>
                  <a:lnTo>
                    <a:pt x="1033" y="1210"/>
                  </a:lnTo>
                  <a:lnTo>
                    <a:pt x="1057" y="1225"/>
                  </a:lnTo>
                  <a:lnTo>
                    <a:pt x="1038" y="1226"/>
                  </a:lnTo>
                  <a:lnTo>
                    <a:pt x="1083" y="1191"/>
                  </a:lnTo>
                  <a:cubicBezTo>
                    <a:pt x="1087" y="1188"/>
                    <a:pt x="1092" y="1187"/>
                    <a:pt x="1097" y="1188"/>
                  </a:cubicBezTo>
                  <a:cubicBezTo>
                    <a:pt x="1102" y="1190"/>
                    <a:pt x="1106" y="1193"/>
                    <a:pt x="1108" y="1198"/>
                  </a:cubicBezTo>
                  <a:lnTo>
                    <a:pt x="1118" y="1230"/>
                  </a:lnTo>
                  <a:cubicBezTo>
                    <a:pt x="1118" y="1231"/>
                    <a:pt x="1119" y="1232"/>
                    <a:pt x="1119" y="1233"/>
                  </a:cubicBezTo>
                  <a:lnTo>
                    <a:pt x="1122" y="1271"/>
                  </a:lnTo>
                  <a:lnTo>
                    <a:pt x="1115" y="1259"/>
                  </a:lnTo>
                  <a:lnTo>
                    <a:pt x="1165" y="1295"/>
                  </a:lnTo>
                  <a:cubicBezTo>
                    <a:pt x="1167" y="1296"/>
                    <a:pt x="1168" y="1297"/>
                    <a:pt x="1169" y="1298"/>
                  </a:cubicBezTo>
                  <a:lnTo>
                    <a:pt x="1186" y="1321"/>
                  </a:lnTo>
                  <a:lnTo>
                    <a:pt x="1167" y="1316"/>
                  </a:lnTo>
                  <a:lnTo>
                    <a:pt x="1228" y="1294"/>
                  </a:lnTo>
                  <a:cubicBezTo>
                    <a:pt x="1236" y="1291"/>
                    <a:pt x="1244" y="1295"/>
                    <a:pt x="1248" y="1302"/>
                  </a:cubicBezTo>
                  <a:lnTo>
                    <a:pt x="1259" y="1326"/>
                  </a:lnTo>
                  <a:cubicBezTo>
                    <a:pt x="1261" y="1328"/>
                    <a:pt x="1261" y="1331"/>
                    <a:pt x="1261" y="1334"/>
                  </a:cubicBezTo>
                  <a:lnTo>
                    <a:pt x="1256" y="1387"/>
                  </a:lnTo>
                  <a:lnTo>
                    <a:pt x="1252" y="1376"/>
                  </a:lnTo>
                  <a:lnTo>
                    <a:pt x="1288" y="1422"/>
                  </a:lnTo>
                  <a:cubicBezTo>
                    <a:pt x="1289" y="1424"/>
                    <a:pt x="1290" y="1425"/>
                    <a:pt x="1291" y="1427"/>
                  </a:cubicBezTo>
                  <a:lnTo>
                    <a:pt x="1303" y="1464"/>
                  </a:lnTo>
                  <a:lnTo>
                    <a:pt x="1319" y="1503"/>
                  </a:lnTo>
                  <a:cubicBezTo>
                    <a:pt x="1320" y="1506"/>
                    <a:pt x="1320" y="1509"/>
                    <a:pt x="1320" y="1512"/>
                  </a:cubicBezTo>
                  <a:lnTo>
                    <a:pt x="1315" y="1542"/>
                  </a:lnTo>
                  <a:cubicBezTo>
                    <a:pt x="1314" y="1545"/>
                    <a:pt x="1313" y="1548"/>
                    <a:pt x="1311" y="1550"/>
                  </a:cubicBezTo>
                  <a:lnTo>
                    <a:pt x="1282" y="1584"/>
                  </a:lnTo>
                  <a:lnTo>
                    <a:pt x="1286" y="1575"/>
                  </a:lnTo>
                  <a:lnTo>
                    <a:pt x="1283" y="1613"/>
                  </a:lnTo>
                  <a:cubicBezTo>
                    <a:pt x="1283" y="1615"/>
                    <a:pt x="1282" y="1616"/>
                    <a:pt x="1282" y="1618"/>
                  </a:cubicBezTo>
                  <a:lnTo>
                    <a:pt x="1261" y="1667"/>
                  </a:lnTo>
                  <a:lnTo>
                    <a:pt x="1262" y="1656"/>
                  </a:lnTo>
                  <a:lnTo>
                    <a:pt x="1272" y="1695"/>
                  </a:lnTo>
                  <a:close/>
                  <a:moveTo>
                    <a:pt x="1231" y="1665"/>
                  </a:moveTo>
                  <a:cubicBezTo>
                    <a:pt x="1230" y="1661"/>
                    <a:pt x="1230" y="1658"/>
                    <a:pt x="1232" y="1654"/>
                  </a:cubicBezTo>
                  <a:lnTo>
                    <a:pt x="1252" y="1606"/>
                  </a:lnTo>
                  <a:lnTo>
                    <a:pt x="1251" y="1611"/>
                  </a:lnTo>
                  <a:lnTo>
                    <a:pt x="1254" y="1573"/>
                  </a:lnTo>
                  <a:cubicBezTo>
                    <a:pt x="1254" y="1569"/>
                    <a:pt x="1255" y="1566"/>
                    <a:pt x="1258" y="1563"/>
                  </a:cubicBezTo>
                  <a:lnTo>
                    <a:pt x="1287" y="1529"/>
                  </a:lnTo>
                  <a:lnTo>
                    <a:pt x="1283" y="1537"/>
                  </a:lnTo>
                  <a:lnTo>
                    <a:pt x="1288" y="1506"/>
                  </a:lnTo>
                  <a:lnTo>
                    <a:pt x="1289" y="1515"/>
                  </a:lnTo>
                  <a:lnTo>
                    <a:pt x="1273" y="1474"/>
                  </a:lnTo>
                  <a:lnTo>
                    <a:pt x="1260" y="1437"/>
                  </a:lnTo>
                  <a:lnTo>
                    <a:pt x="1263" y="1442"/>
                  </a:lnTo>
                  <a:lnTo>
                    <a:pt x="1227" y="1396"/>
                  </a:lnTo>
                  <a:cubicBezTo>
                    <a:pt x="1224" y="1392"/>
                    <a:pt x="1223" y="1388"/>
                    <a:pt x="1224" y="1384"/>
                  </a:cubicBezTo>
                  <a:lnTo>
                    <a:pt x="1229" y="1331"/>
                  </a:lnTo>
                  <a:lnTo>
                    <a:pt x="1230" y="1340"/>
                  </a:lnTo>
                  <a:lnTo>
                    <a:pt x="1219" y="1316"/>
                  </a:lnTo>
                  <a:lnTo>
                    <a:pt x="1239" y="1324"/>
                  </a:lnTo>
                  <a:lnTo>
                    <a:pt x="1178" y="1346"/>
                  </a:lnTo>
                  <a:cubicBezTo>
                    <a:pt x="1172" y="1348"/>
                    <a:pt x="1164" y="1346"/>
                    <a:pt x="1160" y="1340"/>
                  </a:cubicBezTo>
                  <a:lnTo>
                    <a:pt x="1143" y="1317"/>
                  </a:lnTo>
                  <a:lnTo>
                    <a:pt x="1147" y="1321"/>
                  </a:lnTo>
                  <a:lnTo>
                    <a:pt x="1096" y="1285"/>
                  </a:lnTo>
                  <a:cubicBezTo>
                    <a:pt x="1093" y="1282"/>
                    <a:pt x="1090" y="1278"/>
                    <a:pt x="1090" y="1273"/>
                  </a:cubicBezTo>
                  <a:lnTo>
                    <a:pt x="1087" y="1236"/>
                  </a:lnTo>
                  <a:lnTo>
                    <a:pt x="1088" y="1240"/>
                  </a:lnTo>
                  <a:lnTo>
                    <a:pt x="1077" y="1208"/>
                  </a:lnTo>
                  <a:lnTo>
                    <a:pt x="1103" y="1216"/>
                  </a:lnTo>
                  <a:lnTo>
                    <a:pt x="1058" y="1251"/>
                  </a:lnTo>
                  <a:cubicBezTo>
                    <a:pt x="1053" y="1256"/>
                    <a:pt x="1045" y="1256"/>
                    <a:pt x="1040" y="1252"/>
                  </a:cubicBezTo>
                  <a:lnTo>
                    <a:pt x="1016" y="1237"/>
                  </a:lnTo>
                  <a:cubicBezTo>
                    <a:pt x="1012" y="1235"/>
                    <a:pt x="1009" y="1230"/>
                    <a:pt x="1008" y="1225"/>
                  </a:cubicBezTo>
                  <a:lnTo>
                    <a:pt x="1003" y="1161"/>
                  </a:lnTo>
                  <a:lnTo>
                    <a:pt x="1010" y="1173"/>
                  </a:lnTo>
                  <a:lnTo>
                    <a:pt x="932" y="1119"/>
                  </a:lnTo>
                  <a:lnTo>
                    <a:pt x="943" y="1122"/>
                  </a:lnTo>
                  <a:lnTo>
                    <a:pt x="882" y="1127"/>
                  </a:lnTo>
                  <a:cubicBezTo>
                    <a:pt x="878" y="1127"/>
                    <a:pt x="873" y="1125"/>
                    <a:pt x="870" y="1122"/>
                  </a:cubicBezTo>
                  <a:lnTo>
                    <a:pt x="775" y="1028"/>
                  </a:lnTo>
                  <a:lnTo>
                    <a:pt x="779" y="1030"/>
                  </a:lnTo>
                  <a:lnTo>
                    <a:pt x="729" y="1002"/>
                  </a:lnTo>
                  <a:cubicBezTo>
                    <a:pt x="728" y="1001"/>
                    <a:pt x="726" y="1000"/>
                    <a:pt x="725" y="999"/>
                  </a:cubicBezTo>
                  <a:lnTo>
                    <a:pt x="674" y="940"/>
                  </a:lnTo>
                  <a:lnTo>
                    <a:pt x="619" y="867"/>
                  </a:lnTo>
                  <a:lnTo>
                    <a:pt x="628" y="873"/>
                  </a:lnTo>
                  <a:lnTo>
                    <a:pt x="572" y="856"/>
                  </a:lnTo>
                  <a:cubicBezTo>
                    <a:pt x="569" y="856"/>
                    <a:pt x="567" y="854"/>
                    <a:pt x="565" y="853"/>
                  </a:cubicBezTo>
                  <a:lnTo>
                    <a:pt x="533" y="823"/>
                  </a:lnTo>
                  <a:cubicBezTo>
                    <a:pt x="532" y="823"/>
                    <a:pt x="531" y="822"/>
                    <a:pt x="530" y="821"/>
                  </a:cubicBezTo>
                  <a:lnTo>
                    <a:pt x="505" y="783"/>
                  </a:lnTo>
                  <a:cubicBezTo>
                    <a:pt x="504" y="782"/>
                    <a:pt x="503" y="780"/>
                    <a:pt x="502" y="778"/>
                  </a:cubicBezTo>
                  <a:lnTo>
                    <a:pt x="479" y="696"/>
                  </a:lnTo>
                  <a:lnTo>
                    <a:pt x="460" y="643"/>
                  </a:lnTo>
                  <a:lnTo>
                    <a:pt x="464" y="650"/>
                  </a:lnTo>
                  <a:lnTo>
                    <a:pt x="430" y="621"/>
                  </a:lnTo>
                  <a:cubicBezTo>
                    <a:pt x="427" y="619"/>
                    <a:pt x="426" y="616"/>
                    <a:pt x="425" y="612"/>
                  </a:cubicBezTo>
                  <a:lnTo>
                    <a:pt x="414" y="568"/>
                  </a:lnTo>
                  <a:lnTo>
                    <a:pt x="421" y="578"/>
                  </a:lnTo>
                  <a:lnTo>
                    <a:pt x="361" y="541"/>
                  </a:lnTo>
                  <a:lnTo>
                    <a:pt x="363" y="542"/>
                  </a:lnTo>
                  <a:lnTo>
                    <a:pt x="285" y="510"/>
                  </a:lnTo>
                  <a:lnTo>
                    <a:pt x="246" y="498"/>
                  </a:lnTo>
                  <a:lnTo>
                    <a:pt x="263" y="493"/>
                  </a:lnTo>
                  <a:lnTo>
                    <a:pt x="183" y="586"/>
                  </a:lnTo>
                  <a:cubicBezTo>
                    <a:pt x="182" y="587"/>
                    <a:pt x="180" y="589"/>
                    <a:pt x="178" y="590"/>
                  </a:cubicBezTo>
                  <a:lnTo>
                    <a:pt x="156" y="601"/>
                  </a:lnTo>
                  <a:cubicBezTo>
                    <a:pt x="153" y="602"/>
                    <a:pt x="150" y="603"/>
                    <a:pt x="146" y="602"/>
                  </a:cubicBezTo>
                  <a:lnTo>
                    <a:pt x="113" y="595"/>
                  </a:lnTo>
                  <a:cubicBezTo>
                    <a:pt x="106" y="594"/>
                    <a:pt x="101" y="588"/>
                    <a:pt x="101" y="581"/>
                  </a:cubicBezTo>
                  <a:lnTo>
                    <a:pt x="97" y="542"/>
                  </a:lnTo>
                  <a:lnTo>
                    <a:pt x="99" y="547"/>
                  </a:lnTo>
                  <a:lnTo>
                    <a:pt x="81" y="511"/>
                  </a:lnTo>
                  <a:lnTo>
                    <a:pt x="85" y="516"/>
                  </a:lnTo>
                  <a:lnTo>
                    <a:pt x="67" y="501"/>
                  </a:lnTo>
                  <a:lnTo>
                    <a:pt x="78" y="504"/>
                  </a:lnTo>
                  <a:lnTo>
                    <a:pt x="46" y="507"/>
                  </a:lnTo>
                  <a:cubicBezTo>
                    <a:pt x="41" y="507"/>
                    <a:pt x="36" y="505"/>
                    <a:pt x="32" y="501"/>
                  </a:cubicBezTo>
                  <a:lnTo>
                    <a:pt x="15" y="477"/>
                  </a:lnTo>
                  <a:cubicBezTo>
                    <a:pt x="14" y="475"/>
                    <a:pt x="12" y="472"/>
                    <a:pt x="12" y="469"/>
                  </a:cubicBezTo>
                  <a:lnTo>
                    <a:pt x="8" y="415"/>
                  </a:lnTo>
                  <a:cubicBezTo>
                    <a:pt x="8" y="411"/>
                    <a:pt x="9" y="407"/>
                    <a:pt x="11" y="404"/>
                  </a:cubicBezTo>
                  <a:lnTo>
                    <a:pt x="40" y="364"/>
                  </a:lnTo>
                  <a:lnTo>
                    <a:pt x="42" y="386"/>
                  </a:lnTo>
                  <a:lnTo>
                    <a:pt x="24" y="370"/>
                  </a:lnTo>
                  <a:cubicBezTo>
                    <a:pt x="23" y="369"/>
                    <a:pt x="22" y="368"/>
                    <a:pt x="21" y="366"/>
                  </a:cubicBezTo>
                  <a:lnTo>
                    <a:pt x="3" y="335"/>
                  </a:lnTo>
                  <a:cubicBezTo>
                    <a:pt x="0" y="329"/>
                    <a:pt x="1" y="321"/>
                    <a:pt x="6" y="316"/>
                  </a:cubicBezTo>
                  <a:lnTo>
                    <a:pt x="56" y="265"/>
                  </a:lnTo>
                  <a:lnTo>
                    <a:pt x="53" y="281"/>
                  </a:lnTo>
                  <a:lnTo>
                    <a:pt x="42" y="250"/>
                  </a:lnTo>
                  <a:lnTo>
                    <a:pt x="34" y="213"/>
                  </a:lnTo>
                  <a:cubicBezTo>
                    <a:pt x="32" y="208"/>
                    <a:pt x="34" y="202"/>
                    <a:pt x="38" y="198"/>
                  </a:cubicBezTo>
                  <a:lnTo>
                    <a:pt x="73" y="164"/>
                  </a:lnTo>
                  <a:cubicBezTo>
                    <a:pt x="76" y="160"/>
                    <a:pt x="81" y="159"/>
                    <a:pt x="85" y="159"/>
                  </a:cubicBezTo>
                  <a:lnTo>
                    <a:pt x="193" y="165"/>
                  </a:lnTo>
                  <a:lnTo>
                    <a:pt x="216" y="164"/>
                  </a:lnTo>
                  <a:lnTo>
                    <a:pt x="205" y="169"/>
                  </a:lnTo>
                  <a:lnTo>
                    <a:pt x="227" y="143"/>
                  </a:lnTo>
                  <a:lnTo>
                    <a:pt x="224" y="151"/>
                  </a:lnTo>
                  <a:lnTo>
                    <a:pt x="228" y="113"/>
                  </a:lnTo>
                  <a:cubicBezTo>
                    <a:pt x="229" y="107"/>
                    <a:pt x="233" y="102"/>
                    <a:pt x="239" y="100"/>
                  </a:cubicBezTo>
                  <a:lnTo>
                    <a:pt x="271" y="90"/>
                  </a:lnTo>
                  <a:cubicBezTo>
                    <a:pt x="278" y="88"/>
                    <a:pt x="285" y="91"/>
                    <a:pt x="289" y="97"/>
                  </a:cubicBezTo>
                  <a:lnTo>
                    <a:pt x="307" y="126"/>
                  </a:lnTo>
                  <a:cubicBezTo>
                    <a:pt x="308" y="129"/>
                    <a:pt x="309" y="132"/>
                    <a:pt x="309" y="136"/>
                  </a:cubicBezTo>
                  <a:lnTo>
                    <a:pt x="303" y="183"/>
                  </a:lnTo>
                  <a:lnTo>
                    <a:pt x="295" y="167"/>
                  </a:lnTo>
                  <a:lnTo>
                    <a:pt x="346" y="195"/>
                  </a:lnTo>
                  <a:lnTo>
                    <a:pt x="324" y="204"/>
                  </a:lnTo>
                  <a:lnTo>
                    <a:pt x="342" y="155"/>
                  </a:lnTo>
                  <a:cubicBezTo>
                    <a:pt x="344" y="152"/>
                    <a:pt x="346" y="149"/>
                    <a:pt x="349" y="148"/>
                  </a:cubicBezTo>
                  <a:lnTo>
                    <a:pt x="377" y="128"/>
                  </a:lnTo>
                  <a:cubicBezTo>
                    <a:pt x="380" y="126"/>
                    <a:pt x="384" y="125"/>
                    <a:pt x="388" y="126"/>
                  </a:cubicBezTo>
                  <a:lnTo>
                    <a:pt x="438" y="131"/>
                  </a:lnTo>
                  <a:cubicBezTo>
                    <a:pt x="440" y="131"/>
                    <a:pt x="442" y="132"/>
                    <a:pt x="444" y="133"/>
                  </a:cubicBezTo>
                  <a:lnTo>
                    <a:pt x="478" y="153"/>
                  </a:lnTo>
                  <a:lnTo>
                    <a:pt x="454" y="168"/>
                  </a:lnTo>
                  <a:lnTo>
                    <a:pt x="452" y="146"/>
                  </a:lnTo>
                  <a:cubicBezTo>
                    <a:pt x="452" y="144"/>
                    <a:pt x="452" y="141"/>
                    <a:pt x="453" y="139"/>
                  </a:cubicBezTo>
                  <a:lnTo>
                    <a:pt x="476" y="73"/>
                  </a:lnTo>
                  <a:cubicBezTo>
                    <a:pt x="478" y="68"/>
                    <a:pt x="482" y="64"/>
                    <a:pt x="488" y="63"/>
                  </a:cubicBezTo>
                  <a:lnTo>
                    <a:pt x="536" y="53"/>
                  </a:lnTo>
                  <a:lnTo>
                    <a:pt x="524" y="63"/>
                  </a:lnTo>
                  <a:lnTo>
                    <a:pt x="537" y="30"/>
                  </a:lnTo>
                  <a:cubicBezTo>
                    <a:pt x="539" y="25"/>
                    <a:pt x="544" y="21"/>
                    <a:pt x="549" y="20"/>
                  </a:cubicBezTo>
                  <a:lnTo>
                    <a:pt x="682" y="0"/>
                  </a:lnTo>
                  <a:cubicBezTo>
                    <a:pt x="683" y="0"/>
                    <a:pt x="685" y="0"/>
                    <a:pt x="686" y="0"/>
                  </a:cubicBezTo>
                  <a:lnTo>
                    <a:pt x="741" y="5"/>
                  </a:lnTo>
                  <a:cubicBezTo>
                    <a:pt x="747" y="6"/>
                    <a:pt x="752" y="9"/>
                    <a:pt x="754" y="15"/>
                  </a:cubicBezTo>
                  <a:lnTo>
                    <a:pt x="764" y="37"/>
                  </a:lnTo>
                  <a:cubicBezTo>
                    <a:pt x="764" y="38"/>
                    <a:pt x="765" y="40"/>
                    <a:pt x="765" y="42"/>
                  </a:cubicBezTo>
                  <a:lnTo>
                    <a:pt x="767" y="66"/>
                  </a:lnTo>
                  <a:lnTo>
                    <a:pt x="761" y="55"/>
                  </a:lnTo>
                  <a:lnTo>
                    <a:pt x="769" y="62"/>
                  </a:lnTo>
                  <a:cubicBezTo>
                    <a:pt x="770" y="63"/>
                    <a:pt x="770" y="63"/>
                    <a:pt x="771" y="64"/>
                  </a:cubicBezTo>
                  <a:lnTo>
                    <a:pt x="790" y="85"/>
                  </a:lnTo>
                  <a:lnTo>
                    <a:pt x="780" y="80"/>
                  </a:lnTo>
                  <a:lnTo>
                    <a:pt x="881" y="96"/>
                  </a:lnTo>
                  <a:lnTo>
                    <a:pt x="928" y="100"/>
                  </a:lnTo>
                  <a:cubicBezTo>
                    <a:pt x="933" y="100"/>
                    <a:pt x="937" y="102"/>
                    <a:pt x="939" y="106"/>
                  </a:cubicBezTo>
                  <a:cubicBezTo>
                    <a:pt x="942" y="109"/>
                    <a:pt x="943" y="114"/>
                    <a:pt x="943" y="118"/>
                  </a:cubicBezTo>
                  <a:lnTo>
                    <a:pt x="937" y="149"/>
                  </a:lnTo>
                  <a:lnTo>
                    <a:pt x="937" y="143"/>
                  </a:lnTo>
                  <a:lnTo>
                    <a:pt x="951" y="221"/>
                  </a:lnTo>
                  <a:cubicBezTo>
                    <a:pt x="952" y="226"/>
                    <a:pt x="951" y="231"/>
                    <a:pt x="947" y="235"/>
                  </a:cubicBezTo>
                  <a:lnTo>
                    <a:pt x="918" y="267"/>
                  </a:lnTo>
                  <a:cubicBezTo>
                    <a:pt x="917" y="268"/>
                    <a:pt x="917" y="269"/>
                    <a:pt x="916" y="269"/>
                  </a:cubicBezTo>
                  <a:lnTo>
                    <a:pt x="881" y="298"/>
                  </a:lnTo>
                  <a:cubicBezTo>
                    <a:pt x="879" y="300"/>
                    <a:pt x="877" y="301"/>
                    <a:pt x="875" y="301"/>
                  </a:cubicBezTo>
                  <a:lnTo>
                    <a:pt x="783" y="331"/>
                  </a:lnTo>
                  <a:lnTo>
                    <a:pt x="786" y="330"/>
                  </a:lnTo>
                  <a:lnTo>
                    <a:pt x="755" y="347"/>
                  </a:lnTo>
                  <a:lnTo>
                    <a:pt x="763" y="336"/>
                  </a:lnTo>
                  <a:lnTo>
                    <a:pt x="759" y="359"/>
                  </a:lnTo>
                  <a:lnTo>
                    <a:pt x="755" y="346"/>
                  </a:lnTo>
                  <a:lnTo>
                    <a:pt x="770" y="361"/>
                  </a:lnTo>
                  <a:lnTo>
                    <a:pt x="768" y="360"/>
                  </a:lnTo>
                  <a:lnTo>
                    <a:pt x="802" y="387"/>
                  </a:lnTo>
                  <a:cubicBezTo>
                    <a:pt x="806" y="390"/>
                    <a:pt x="808" y="394"/>
                    <a:pt x="808" y="398"/>
                  </a:cubicBezTo>
                  <a:lnTo>
                    <a:pt x="811" y="430"/>
                  </a:lnTo>
                  <a:cubicBezTo>
                    <a:pt x="811" y="436"/>
                    <a:pt x="809" y="441"/>
                    <a:pt x="804" y="445"/>
                  </a:cubicBezTo>
                  <a:lnTo>
                    <a:pt x="766" y="470"/>
                  </a:lnTo>
                  <a:lnTo>
                    <a:pt x="773" y="456"/>
                  </a:lnTo>
                  <a:lnTo>
                    <a:pt x="778" y="519"/>
                  </a:lnTo>
                  <a:lnTo>
                    <a:pt x="775" y="511"/>
                  </a:lnTo>
                  <a:lnTo>
                    <a:pt x="855" y="614"/>
                  </a:lnTo>
                  <a:lnTo>
                    <a:pt x="852" y="611"/>
                  </a:lnTo>
                  <a:lnTo>
                    <a:pt x="917" y="661"/>
                  </a:lnTo>
                  <a:lnTo>
                    <a:pt x="943" y="681"/>
                  </a:lnTo>
                  <a:cubicBezTo>
                    <a:pt x="945" y="683"/>
                    <a:pt x="946" y="684"/>
                    <a:pt x="947" y="686"/>
                  </a:cubicBezTo>
                  <a:lnTo>
                    <a:pt x="1039" y="848"/>
                  </a:lnTo>
                  <a:lnTo>
                    <a:pt x="1034" y="843"/>
                  </a:lnTo>
                  <a:lnTo>
                    <a:pt x="1066" y="863"/>
                  </a:lnTo>
                  <a:lnTo>
                    <a:pt x="1061" y="861"/>
                  </a:lnTo>
                  <a:lnTo>
                    <a:pt x="1093" y="867"/>
                  </a:lnTo>
                  <a:cubicBezTo>
                    <a:pt x="1099" y="869"/>
                    <a:pt x="1103" y="872"/>
                    <a:pt x="1105" y="878"/>
                  </a:cubicBezTo>
                  <a:lnTo>
                    <a:pt x="1115" y="905"/>
                  </a:lnTo>
                  <a:lnTo>
                    <a:pt x="1109" y="898"/>
                  </a:lnTo>
                  <a:lnTo>
                    <a:pt x="1201" y="964"/>
                  </a:lnTo>
                  <a:lnTo>
                    <a:pt x="1197" y="962"/>
                  </a:lnTo>
                  <a:lnTo>
                    <a:pt x="1228" y="972"/>
                  </a:lnTo>
                  <a:lnTo>
                    <a:pt x="1217" y="973"/>
                  </a:lnTo>
                  <a:lnTo>
                    <a:pt x="1255" y="957"/>
                  </a:lnTo>
                  <a:cubicBezTo>
                    <a:pt x="1260" y="955"/>
                    <a:pt x="1265" y="955"/>
                    <a:pt x="1270" y="957"/>
                  </a:cubicBezTo>
                  <a:lnTo>
                    <a:pt x="1303" y="977"/>
                  </a:lnTo>
                  <a:cubicBezTo>
                    <a:pt x="1309" y="980"/>
                    <a:pt x="1312" y="986"/>
                    <a:pt x="1311" y="992"/>
                  </a:cubicBezTo>
                  <a:cubicBezTo>
                    <a:pt x="1311" y="998"/>
                    <a:pt x="1307" y="1004"/>
                    <a:pt x="1301" y="1006"/>
                  </a:cubicBezTo>
                  <a:lnTo>
                    <a:pt x="1279" y="1015"/>
                  </a:lnTo>
                  <a:lnTo>
                    <a:pt x="1285" y="1012"/>
                  </a:lnTo>
                  <a:lnTo>
                    <a:pt x="1269" y="1028"/>
                  </a:lnTo>
                  <a:lnTo>
                    <a:pt x="1266" y="1003"/>
                  </a:lnTo>
                  <a:lnTo>
                    <a:pt x="1292" y="1019"/>
                  </a:lnTo>
                  <a:lnTo>
                    <a:pt x="1344" y="1062"/>
                  </a:lnTo>
                  <a:lnTo>
                    <a:pt x="1337" y="1059"/>
                  </a:lnTo>
                  <a:lnTo>
                    <a:pt x="1367" y="1064"/>
                  </a:lnTo>
                  <a:cubicBezTo>
                    <a:pt x="1371" y="1065"/>
                    <a:pt x="1374" y="1066"/>
                    <a:pt x="1376" y="1069"/>
                  </a:cubicBezTo>
                  <a:lnTo>
                    <a:pt x="1430" y="1127"/>
                  </a:lnTo>
                  <a:lnTo>
                    <a:pt x="1413" y="1123"/>
                  </a:lnTo>
                  <a:lnTo>
                    <a:pt x="1450" y="1110"/>
                  </a:lnTo>
                  <a:cubicBezTo>
                    <a:pt x="1456" y="1109"/>
                    <a:pt x="1462" y="1110"/>
                    <a:pt x="1466" y="1114"/>
                  </a:cubicBezTo>
                  <a:lnTo>
                    <a:pt x="1549" y="1188"/>
                  </a:lnTo>
                  <a:lnTo>
                    <a:pt x="1537" y="1184"/>
                  </a:lnTo>
                  <a:lnTo>
                    <a:pt x="1554" y="1183"/>
                  </a:lnTo>
                  <a:cubicBezTo>
                    <a:pt x="1563" y="1182"/>
                    <a:pt x="1571" y="1189"/>
                    <a:pt x="1572" y="1197"/>
                  </a:cubicBezTo>
                  <a:lnTo>
                    <a:pt x="1572" y="1203"/>
                  </a:lnTo>
                  <a:lnTo>
                    <a:pt x="1555" y="1188"/>
                  </a:lnTo>
                  <a:lnTo>
                    <a:pt x="1585" y="1186"/>
                  </a:lnTo>
                  <a:cubicBezTo>
                    <a:pt x="1589" y="1186"/>
                    <a:pt x="1593" y="1187"/>
                    <a:pt x="1597" y="1190"/>
                  </a:cubicBezTo>
                  <a:lnTo>
                    <a:pt x="1631" y="1219"/>
                  </a:lnTo>
                  <a:cubicBezTo>
                    <a:pt x="1632" y="1220"/>
                    <a:pt x="1634" y="1222"/>
                    <a:pt x="1634" y="1223"/>
                  </a:cubicBezTo>
                  <a:lnTo>
                    <a:pt x="1665" y="1275"/>
                  </a:lnTo>
                  <a:cubicBezTo>
                    <a:pt x="1667" y="1279"/>
                    <a:pt x="1668" y="1284"/>
                    <a:pt x="1666" y="1288"/>
                  </a:cubicBezTo>
                  <a:lnTo>
                    <a:pt x="1656" y="1321"/>
                  </a:lnTo>
                  <a:cubicBezTo>
                    <a:pt x="1656" y="1322"/>
                    <a:pt x="1655" y="1323"/>
                    <a:pt x="1654" y="1324"/>
                  </a:cubicBezTo>
                  <a:lnTo>
                    <a:pt x="1634" y="1358"/>
                  </a:lnTo>
                  <a:cubicBezTo>
                    <a:pt x="1632" y="1363"/>
                    <a:pt x="1627" y="1365"/>
                    <a:pt x="1622" y="1366"/>
                  </a:cubicBezTo>
                  <a:lnTo>
                    <a:pt x="1599" y="1368"/>
                  </a:lnTo>
                  <a:cubicBezTo>
                    <a:pt x="1593" y="1368"/>
                    <a:pt x="1587" y="1365"/>
                    <a:pt x="1584" y="1360"/>
                  </a:cubicBezTo>
                  <a:lnTo>
                    <a:pt x="1567" y="1329"/>
                  </a:lnTo>
                  <a:lnTo>
                    <a:pt x="1568" y="1331"/>
                  </a:lnTo>
                  <a:lnTo>
                    <a:pt x="1525" y="1280"/>
                  </a:lnTo>
                  <a:lnTo>
                    <a:pt x="1533" y="1285"/>
                  </a:lnTo>
                  <a:lnTo>
                    <a:pt x="1502" y="1278"/>
                  </a:lnTo>
                  <a:cubicBezTo>
                    <a:pt x="1502" y="1278"/>
                    <a:pt x="1501" y="1278"/>
                    <a:pt x="1500" y="1278"/>
                  </a:cubicBezTo>
                  <a:lnTo>
                    <a:pt x="1420" y="1246"/>
                  </a:lnTo>
                  <a:lnTo>
                    <a:pt x="1431" y="1247"/>
                  </a:lnTo>
                  <a:lnTo>
                    <a:pt x="1406" y="1256"/>
                  </a:lnTo>
                  <a:lnTo>
                    <a:pt x="1416" y="1240"/>
                  </a:lnTo>
                  <a:lnTo>
                    <a:pt x="1420" y="1287"/>
                  </a:lnTo>
                  <a:cubicBezTo>
                    <a:pt x="1420" y="1290"/>
                    <a:pt x="1419" y="1293"/>
                    <a:pt x="1418" y="1296"/>
                  </a:cubicBezTo>
                  <a:lnTo>
                    <a:pt x="1398" y="1330"/>
                  </a:lnTo>
                  <a:cubicBezTo>
                    <a:pt x="1397" y="1332"/>
                    <a:pt x="1395" y="1333"/>
                    <a:pt x="1394" y="1334"/>
                  </a:cubicBezTo>
                  <a:lnTo>
                    <a:pt x="1349" y="1368"/>
                  </a:lnTo>
                  <a:lnTo>
                    <a:pt x="1355" y="1354"/>
                  </a:lnTo>
                  <a:lnTo>
                    <a:pt x="1357" y="1371"/>
                  </a:lnTo>
                  <a:lnTo>
                    <a:pt x="1350" y="1359"/>
                  </a:lnTo>
                  <a:lnTo>
                    <a:pt x="1368" y="1373"/>
                  </a:lnTo>
                  <a:lnTo>
                    <a:pt x="1353" y="1371"/>
                  </a:lnTo>
                  <a:lnTo>
                    <a:pt x="1382" y="1359"/>
                  </a:lnTo>
                  <a:cubicBezTo>
                    <a:pt x="1388" y="1357"/>
                    <a:pt x="1395" y="1358"/>
                    <a:pt x="1399" y="1363"/>
                  </a:cubicBezTo>
                  <a:cubicBezTo>
                    <a:pt x="1404" y="1367"/>
                    <a:pt x="1405" y="1373"/>
                    <a:pt x="1403" y="1379"/>
                  </a:cubicBezTo>
                  <a:lnTo>
                    <a:pt x="1397" y="1397"/>
                  </a:lnTo>
                  <a:lnTo>
                    <a:pt x="1381" y="1376"/>
                  </a:lnTo>
                  <a:lnTo>
                    <a:pt x="1396" y="1374"/>
                  </a:lnTo>
                  <a:cubicBezTo>
                    <a:pt x="1399" y="1374"/>
                    <a:pt x="1403" y="1375"/>
                    <a:pt x="1406" y="1377"/>
                  </a:cubicBezTo>
                  <a:lnTo>
                    <a:pt x="1450" y="1405"/>
                  </a:lnTo>
                  <a:cubicBezTo>
                    <a:pt x="1452" y="1407"/>
                    <a:pt x="1454" y="1409"/>
                    <a:pt x="1455" y="1412"/>
                  </a:cubicBezTo>
                  <a:lnTo>
                    <a:pt x="1462" y="1427"/>
                  </a:lnTo>
                  <a:cubicBezTo>
                    <a:pt x="1464" y="1431"/>
                    <a:pt x="1464" y="1435"/>
                    <a:pt x="1463" y="1439"/>
                  </a:cubicBezTo>
                  <a:lnTo>
                    <a:pt x="1450" y="1472"/>
                  </a:lnTo>
                  <a:lnTo>
                    <a:pt x="1450" y="1462"/>
                  </a:lnTo>
                  <a:lnTo>
                    <a:pt x="1463" y="1500"/>
                  </a:lnTo>
                  <a:cubicBezTo>
                    <a:pt x="1465" y="1506"/>
                    <a:pt x="1463" y="1512"/>
                    <a:pt x="1459" y="1516"/>
                  </a:cubicBezTo>
                  <a:lnTo>
                    <a:pt x="1430" y="1548"/>
                  </a:lnTo>
                  <a:cubicBezTo>
                    <a:pt x="1424" y="1554"/>
                    <a:pt x="1415" y="1555"/>
                    <a:pt x="1408" y="1550"/>
                  </a:cubicBezTo>
                  <a:lnTo>
                    <a:pt x="1390" y="1537"/>
                  </a:lnTo>
                  <a:lnTo>
                    <a:pt x="1406" y="1539"/>
                  </a:lnTo>
                  <a:lnTo>
                    <a:pt x="1382" y="1548"/>
                  </a:lnTo>
                  <a:lnTo>
                    <a:pt x="1392" y="1536"/>
                  </a:lnTo>
                  <a:lnTo>
                    <a:pt x="1377" y="1631"/>
                  </a:lnTo>
                  <a:cubicBezTo>
                    <a:pt x="1376" y="1634"/>
                    <a:pt x="1376" y="1636"/>
                    <a:pt x="1374" y="1637"/>
                  </a:cubicBezTo>
                  <a:lnTo>
                    <a:pt x="1332" y="1703"/>
                  </a:lnTo>
                  <a:cubicBezTo>
                    <a:pt x="1331" y="1705"/>
                    <a:pt x="1330" y="1706"/>
                    <a:pt x="1328" y="1707"/>
                  </a:cubicBezTo>
                  <a:lnTo>
                    <a:pt x="1291" y="1735"/>
                  </a:lnTo>
                  <a:cubicBezTo>
                    <a:pt x="1285" y="1739"/>
                    <a:pt x="1276" y="1739"/>
                    <a:pt x="1271" y="1734"/>
                  </a:cubicBezTo>
                  <a:lnTo>
                    <a:pt x="1246" y="1711"/>
                  </a:lnTo>
                  <a:cubicBezTo>
                    <a:pt x="1244" y="1709"/>
                    <a:pt x="1242" y="1706"/>
                    <a:pt x="1242" y="1704"/>
                  </a:cubicBezTo>
                  <a:lnTo>
                    <a:pt x="1231" y="1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6951863" y="5992108"/>
              <a:ext cx="204622" cy="130307"/>
            </a:xfrm>
            <a:custGeom>
              <a:avLst/>
              <a:gdLst/>
              <a:ahLst/>
              <a:cxnLst>
                <a:cxn ang="0">
                  <a:pos x="101" y="24"/>
                </a:cxn>
                <a:cxn ang="0">
                  <a:pos x="90" y="16"/>
                </a:cxn>
                <a:cxn ang="0">
                  <a:pos x="91" y="13"/>
                </a:cxn>
                <a:cxn ang="0">
                  <a:pos x="84" y="8"/>
                </a:cxn>
                <a:cxn ang="0">
                  <a:pos x="78" y="0"/>
                </a:cxn>
                <a:cxn ang="0">
                  <a:pos x="73" y="9"/>
                </a:cxn>
                <a:cxn ang="0">
                  <a:pos x="68" y="6"/>
                </a:cxn>
                <a:cxn ang="0">
                  <a:pos x="62" y="13"/>
                </a:cxn>
                <a:cxn ang="0">
                  <a:pos x="62" y="17"/>
                </a:cxn>
                <a:cxn ang="0">
                  <a:pos x="53" y="22"/>
                </a:cxn>
                <a:cxn ang="0">
                  <a:pos x="32" y="41"/>
                </a:cxn>
                <a:cxn ang="0">
                  <a:pos x="27" y="49"/>
                </a:cxn>
                <a:cxn ang="0">
                  <a:pos x="27" y="58"/>
                </a:cxn>
                <a:cxn ang="0">
                  <a:pos x="20" y="61"/>
                </a:cxn>
                <a:cxn ang="0">
                  <a:pos x="5" y="80"/>
                </a:cxn>
                <a:cxn ang="0">
                  <a:pos x="5" y="86"/>
                </a:cxn>
                <a:cxn ang="0">
                  <a:pos x="0" y="94"/>
                </a:cxn>
                <a:cxn ang="0">
                  <a:pos x="3" y="102"/>
                </a:cxn>
                <a:cxn ang="0">
                  <a:pos x="10" y="97"/>
                </a:cxn>
                <a:cxn ang="0">
                  <a:pos x="17" y="88"/>
                </a:cxn>
                <a:cxn ang="0">
                  <a:pos x="28" y="86"/>
                </a:cxn>
                <a:cxn ang="0">
                  <a:pos x="36" y="87"/>
                </a:cxn>
                <a:cxn ang="0">
                  <a:pos x="40" y="99"/>
                </a:cxn>
                <a:cxn ang="0">
                  <a:pos x="39" y="108"/>
                </a:cxn>
                <a:cxn ang="0">
                  <a:pos x="44" y="114"/>
                </a:cxn>
                <a:cxn ang="0">
                  <a:pos x="51" y="118"/>
                </a:cxn>
                <a:cxn ang="0">
                  <a:pos x="64" y="118"/>
                </a:cxn>
                <a:cxn ang="0">
                  <a:pos x="92" y="119"/>
                </a:cxn>
                <a:cxn ang="0">
                  <a:pos x="98" y="115"/>
                </a:cxn>
                <a:cxn ang="0">
                  <a:pos x="101" y="109"/>
                </a:cxn>
                <a:cxn ang="0">
                  <a:pos x="103" y="98"/>
                </a:cxn>
                <a:cxn ang="0">
                  <a:pos x="113" y="97"/>
                </a:cxn>
                <a:cxn ang="0">
                  <a:pos x="117" y="103"/>
                </a:cxn>
                <a:cxn ang="0">
                  <a:pos x="119" y="120"/>
                </a:cxn>
                <a:cxn ang="0">
                  <a:pos x="132" y="128"/>
                </a:cxn>
                <a:cxn ang="0">
                  <a:pos x="140" y="112"/>
                </a:cxn>
                <a:cxn ang="0">
                  <a:pos x="150" y="107"/>
                </a:cxn>
                <a:cxn ang="0">
                  <a:pos x="161" y="107"/>
                </a:cxn>
                <a:cxn ang="0">
                  <a:pos x="171" y="111"/>
                </a:cxn>
                <a:cxn ang="0">
                  <a:pos x="175" y="115"/>
                </a:cxn>
                <a:cxn ang="0">
                  <a:pos x="176" y="102"/>
                </a:cxn>
                <a:cxn ang="0">
                  <a:pos x="182" y="87"/>
                </a:cxn>
                <a:cxn ang="0">
                  <a:pos x="197" y="83"/>
                </a:cxn>
                <a:cxn ang="0">
                  <a:pos x="201" y="73"/>
                </a:cxn>
                <a:cxn ang="0">
                  <a:pos x="195" y="65"/>
                </a:cxn>
                <a:cxn ang="0">
                  <a:pos x="188" y="62"/>
                </a:cxn>
                <a:cxn ang="0">
                  <a:pos x="169" y="61"/>
                </a:cxn>
                <a:cxn ang="0">
                  <a:pos x="167" y="52"/>
                </a:cxn>
                <a:cxn ang="0">
                  <a:pos x="167" y="41"/>
                </a:cxn>
                <a:cxn ang="0">
                  <a:pos x="166" y="33"/>
                </a:cxn>
                <a:cxn ang="0">
                  <a:pos x="154" y="28"/>
                </a:cxn>
                <a:cxn ang="0">
                  <a:pos x="148" y="32"/>
                </a:cxn>
                <a:cxn ang="0">
                  <a:pos x="137" y="25"/>
                </a:cxn>
                <a:cxn ang="0">
                  <a:pos x="136" y="19"/>
                </a:cxn>
                <a:cxn ang="0">
                  <a:pos x="131" y="14"/>
                </a:cxn>
                <a:cxn ang="0">
                  <a:pos x="131" y="11"/>
                </a:cxn>
                <a:cxn ang="0">
                  <a:pos x="120" y="9"/>
                </a:cxn>
                <a:cxn ang="0">
                  <a:pos x="116" y="14"/>
                </a:cxn>
                <a:cxn ang="0">
                  <a:pos x="109" y="20"/>
                </a:cxn>
                <a:cxn ang="0">
                  <a:pos x="101" y="24"/>
                </a:cxn>
              </a:cxnLst>
              <a:rect l="0" t="0" r="r" b="b"/>
              <a:pathLst>
                <a:path w="201" h="128">
                  <a:moveTo>
                    <a:pt x="101" y="24"/>
                  </a:moveTo>
                  <a:lnTo>
                    <a:pt x="90" y="16"/>
                  </a:lnTo>
                  <a:lnTo>
                    <a:pt x="91" y="13"/>
                  </a:lnTo>
                  <a:lnTo>
                    <a:pt x="84" y="8"/>
                  </a:lnTo>
                  <a:lnTo>
                    <a:pt x="78" y="0"/>
                  </a:lnTo>
                  <a:lnTo>
                    <a:pt x="73" y="9"/>
                  </a:lnTo>
                  <a:lnTo>
                    <a:pt x="68" y="6"/>
                  </a:lnTo>
                  <a:lnTo>
                    <a:pt x="62" y="13"/>
                  </a:lnTo>
                  <a:lnTo>
                    <a:pt x="62" y="17"/>
                  </a:lnTo>
                  <a:lnTo>
                    <a:pt x="53" y="22"/>
                  </a:lnTo>
                  <a:lnTo>
                    <a:pt x="32" y="41"/>
                  </a:lnTo>
                  <a:lnTo>
                    <a:pt x="27" y="49"/>
                  </a:lnTo>
                  <a:lnTo>
                    <a:pt x="27" y="58"/>
                  </a:lnTo>
                  <a:lnTo>
                    <a:pt x="20" y="61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0" y="94"/>
                  </a:lnTo>
                  <a:lnTo>
                    <a:pt x="3" y="102"/>
                  </a:lnTo>
                  <a:lnTo>
                    <a:pt x="10" y="97"/>
                  </a:lnTo>
                  <a:lnTo>
                    <a:pt x="17" y="88"/>
                  </a:lnTo>
                  <a:lnTo>
                    <a:pt x="28" y="86"/>
                  </a:lnTo>
                  <a:lnTo>
                    <a:pt x="36" y="87"/>
                  </a:lnTo>
                  <a:lnTo>
                    <a:pt x="40" y="99"/>
                  </a:lnTo>
                  <a:lnTo>
                    <a:pt x="39" y="108"/>
                  </a:lnTo>
                  <a:lnTo>
                    <a:pt x="44" y="114"/>
                  </a:lnTo>
                  <a:lnTo>
                    <a:pt x="51" y="118"/>
                  </a:lnTo>
                  <a:lnTo>
                    <a:pt x="64" y="118"/>
                  </a:lnTo>
                  <a:lnTo>
                    <a:pt x="92" y="119"/>
                  </a:lnTo>
                  <a:lnTo>
                    <a:pt x="98" y="115"/>
                  </a:lnTo>
                  <a:lnTo>
                    <a:pt x="101" y="10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17" y="103"/>
                  </a:lnTo>
                  <a:lnTo>
                    <a:pt x="119" y="120"/>
                  </a:lnTo>
                  <a:lnTo>
                    <a:pt x="132" y="128"/>
                  </a:lnTo>
                  <a:lnTo>
                    <a:pt x="140" y="112"/>
                  </a:lnTo>
                  <a:lnTo>
                    <a:pt x="150" y="107"/>
                  </a:lnTo>
                  <a:lnTo>
                    <a:pt x="161" y="107"/>
                  </a:lnTo>
                  <a:lnTo>
                    <a:pt x="171" y="111"/>
                  </a:lnTo>
                  <a:lnTo>
                    <a:pt x="175" y="115"/>
                  </a:lnTo>
                  <a:lnTo>
                    <a:pt x="176" y="102"/>
                  </a:lnTo>
                  <a:lnTo>
                    <a:pt x="182" y="87"/>
                  </a:lnTo>
                  <a:lnTo>
                    <a:pt x="197" y="83"/>
                  </a:lnTo>
                  <a:lnTo>
                    <a:pt x="201" y="73"/>
                  </a:lnTo>
                  <a:lnTo>
                    <a:pt x="195" y="65"/>
                  </a:lnTo>
                  <a:lnTo>
                    <a:pt x="188" y="62"/>
                  </a:lnTo>
                  <a:lnTo>
                    <a:pt x="169" y="61"/>
                  </a:lnTo>
                  <a:lnTo>
                    <a:pt x="167" y="52"/>
                  </a:lnTo>
                  <a:lnTo>
                    <a:pt x="167" y="41"/>
                  </a:lnTo>
                  <a:lnTo>
                    <a:pt x="166" y="33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37" y="25"/>
                  </a:lnTo>
                  <a:lnTo>
                    <a:pt x="136" y="19"/>
                  </a:lnTo>
                  <a:lnTo>
                    <a:pt x="131" y="14"/>
                  </a:lnTo>
                  <a:lnTo>
                    <a:pt x="131" y="11"/>
                  </a:lnTo>
                  <a:lnTo>
                    <a:pt x="120" y="9"/>
                  </a:lnTo>
                  <a:lnTo>
                    <a:pt x="116" y="14"/>
                  </a:lnTo>
                  <a:lnTo>
                    <a:pt x="109" y="20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46"/>
            <p:cNvSpPr>
              <a:spLocks noEditPoints="1"/>
            </p:cNvSpPr>
            <p:nvPr/>
          </p:nvSpPr>
          <p:spPr bwMode="auto">
            <a:xfrm>
              <a:off x="6945755" y="5987017"/>
              <a:ext cx="215820" cy="141505"/>
            </a:xfrm>
            <a:custGeom>
              <a:avLst/>
              <a:gdLst/>
              <a:ahLst/>
              <a:cxnLst>
                <a:cxn ang="0">
                  <a:pos x="281" y="59"/>
                </a:cxn>
                <a:cxn ang="0">
                  <a:pos x="267" y="49"/>
                </a:cxn>
                <a:cxn ang="0">
                  <a:pos x="235" y="56"/>
                </a:cxn>
                <a:cxn ang="0">
                  <a:pos x="225" y="55"/>
                </a:cxn>
                <a:cxn ang="0">
                  <a:pos x="193" y="94"/>
                </a:cxn>
                <a:cxn ang="0">
                  <a:pos x="116" y="165"/>
                </a:cxn>
                <a:cxn ang="0">
                  <a:pos x="91" y="214"/>
                </a:cxn>
                <a:cxn ang="0">
                  <a:pos x="47" y="290"/>
                </a:cxn>
                <a:cxn ang="0">
                  <a:pos x="17" y="319"/>
                </a:cxn>
                <a:cxn ang="0">
                  <a:pos x="67" y="274"/>
                </a:cxn>
                <a:cxn ang="0">
                  <a:pos x="144" y="280"/>
                </a:cxn>
                <a:cxn ang="0">
                  <a:pos x="152" y="341"/>
                </a:cxn>
                <a:cxn ang="0">
                  <a:pos x="176" y="365"/>
                </a:cxn>
                <a:cxn ang="0">
                  <a:pos x="312" y="360"/>
                </a:cxn>
                <a:cxn ang="0">
                  <a:pos x="321" y="317"/>
                </a:cxn>
                <a:cxn ang="0">
                  <a:pos x="396" y="328"/>
                </a:cxn>
                <a:cxn ang="0">
                  <a:pos x="436" y="400"/>
                </a:cxn>
                <a:cxn ang="0">
                  <a:pos x="475" y="333"/>
                </a:cxn>
                <a:cxn ang="0">
                  <a:pos x="555" y="346"/>
                </a:cxn>
                <a:cxn ang="0">
                  <a:pos x="549" y="331"/>
                </a:cxn>
                <a:cxn ang="0">
                  <a:pos x="625" y="258"/>
                </a:cxn>
                <a:cxn ang="0">
                  <a:pos x="611" y="226"/>
                </a:cxn>
                <a:cxn ang="0">
                  <a:pos x="540" y="219"/>
                </a:cxn>
                <a:cxn ang="0">
                  <a:pos x="517" y="120"/>
                </a:cxn>
                <a:cxn ang="0">
                  <a:pos x="486" y="127"/>
                </a:cxn>
                <a:cxn ang="0">
                  <a:pos x="424" y="80"/>
                </a:cxn>
                <a:cxn ang="0">
                  <a:pos x="408" y="51"/>
                </a:cxn>
                <a:cxn ang="0">
                  <a:pos x="392" y="66"/>
                </a:cxn>
                <a:cxn ang="0">
                  <a:pos x="338" y="104"/>
                </a:cxn>
                <a:cxn ang="0">
                  <a:pos x="365" y="49"/>
                </a:cxn>
                <a:cxn ang="0">
                  <a:pos x="440" y="49"/>
                </a:cxn>
                <a:cxn ang="0">
                  <a:pos x="454" y="71"/>
                </a:cxn>
                <a:cxn ang="0">
                  <a:pos x="470" y="100"/>
                </a:cxn>
                <a:cxn ang="0">
                  <a:pos x="549" y="117"/>
                </a:cxn>
                <a:cxn ang="0">
                  <a:pos x="543" y="187"/>
                </a:cxn>
                <a:cxn ang="0">
                  <a:pos x="637" y="208"/>
                </a:cxn>
                <a:cxn ang="0">
                  <a:pos x="632" y="289"/>
                </a:cxn>
                <a:cxn ang="0">
                  <a:pos x="581" y="335"/>
                </a:cxn>
                <a:cxn ang="0">
                  <a:pos x="537" y="372"/>
                </a:cxn>
                <a:cxn ang="0">
                  <a:pos x="483" y="363"/>
                </a:cxn>
                <a:cxn ang="0">
                  <a:pos x="442" y="421"/>
                </a:cxn>
                <a:cxn ang="0">
                  <a:pos x="370" y="390"/>
                </a:cxn>
                <a:cxn ang="0">
                  <a:pos x="371" y="330"/>
                </a:cxn>
                <a:cxn ang="0">
                  <a:pos x="346" y="364"/>
                </a:cxn>
                <a:cxn ang="0">
                  <a:pos x="302" y="402"/>
                </a:cxn>
                <a:cxn ang="0">
                  <a:pos x="147" y="383"/>
                </a:cxn>
                <a:cxn ang="0">
                  <a:pos x="125" y="322"/>
                </a:cxn>
                <a:cxn ang="0">
                  <a:pos x="103" y="297"/>
                </a:cxn>
                <a:cxn ang="0">
                  <a:pos x="62" y="325"/>
                </a:cxn>
                <a:cxn ang="0">
                  <a:pos x="12" y="338"/>
                </a:cxn>
                <a:cxn ang="0">
                  <a:pos x="18" y="282"/>
                </a:cxn>
                <a:cxn ang="0">
                  <a:pos x="73" y="189"/>
                </a:cxn>
                <a:cxn ang="0">
                  <a:pos x="87" y="157"/>
                </a:cxn>
                <a:cxn ang="0">
                  <a:pos x="175" y="69"/>
                </a:cxn>
                <a:cxn ang="0">
                  <a:pos x="197" y="45"/>
                </a:cxn>
                <a:cxn ang="0">
                  <a:pos x="230" y="33"/>
                </a:cxn>
                <a:cxn ang="0">
                  <a:pos x="292" y="29"/>
                </a:cxn>
                <a:cxn ang="0">
                  <a:pos x="312" y="69"/>
                </a:cxn>
                <a:cxn ang="0">
                  <a:pos x="348" y="62"/>
                </a:cxn>
              </a:cxnLst>
              <a:rect l="0" t="0" r="r" b="b"/>
              <a:pathLst>
                <a:path w="658" h="430">
                  <a:moveTo>
                    <a:pt x="338" y="104"/>
                  </a:moveTo>
                  <a:cubicBezTo>
                    <a:pt x="332" y="107"/>
                    <a:pt x="326" y="106"/>
                    <a:pt x="321" y="102"/>
                  </a:cubicBezTo>
                  <a:lnTo>
                    <a:pt x="287" y="77"/>
                  </a:lnTo>
                  <a:cubicBezTo>
                    <a:pt x="281" y="73"/>
                    <a:pt x="279" y="66"/>
                    <a:pt x="281" y="59"/>
                  </a:cubicBezTo>
                  <a:lnTo>
                    <a:pt x="284" y="50"/>
                  </a:lnTo>
                  <a:lnTo>
                    <a:pt x="290" y="67"/>
                  </a:lnTo>
                  <a:lnTo>
                    <a:pt x="269" y="52"/>
                  </a:lnTo>
                  <a:cubicBezTo>
                    <a:pt x="268" y="51"/>
                    <a:pt x="268" y="50"/>
                    <a:pt x="267" y="49"/>
                  </a:cubicBezTo>
                  <a:lnTo>
                    <a:pt x="248" y="26"/>
                  </a:lnTo>
                  <a:lnTo>
                    <a:pt x="274" y="25"/>
                  </a:lnTo>
                  <a:lnTo>
                    <a:pt x="257" y="51"/>
                  </a:lnTo>
                  <a:cubicBezTo>
                    <a:pt x="252" y="58"/>
                    <a:pt x="243" y="60"/>
                    <a:pt x="235" y="56"/>
                  </a:cubicBezTo>
                  <a:lnTo>
                    <a:pt x="221" y="47"/>
                  </a:lnTo>
                  <a:lnTo>
                    <a:pt x="241" y="44"/>
                  </a:lnTo>
                  <a:lnTo>
                    <a:pt x="220" y="67"/>
                  </a:lnTo>
                  <a:lnTo>
                    <a:pt x="225" y="55"/>
                  </a:lnTo>
                  <a:lnTo>
                    <a:pt x="226" y="66"/>
                  </a:lnTo>
                  <a:cubicBezTo>
                    <a:pt x="226" y="72"/>
                    <a:pt x="223" y="78"/>
                    <a:pt x="217" y="81"/>
                  </a:cubicBezTo>
                  <a:lnTo>
                    <a:pt x="190" y="96"/>
                  </a:lnTo>
                  <a:lnTo>
                    <a:pt x="193" y="94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13" y="176"/>
                  </a:lnTo>
                  <a:lnTo>
                    <a:pt x="116" y="165"/>
                  </a:lnTo>
                  <a:lnTo>
                    <a:pt x="119" y="193"/>
                  </a:lnTo>
                  <a:cubicBezTo>
                    <a:pt x="119" y="200"/>
                    <a:pt x="115" y="207"/>
                    <a:pt x="108" y="209"/>
                  </a:cubicBezTo>
                  <a:lnTo>
                    <a:pt x="85" y="219"/>
                  </a:lnTo>
                  <a:lnTo>
                    <a:pt x="91" y="214"/>
                  </a:lnTo>
                  <a:lnTo>
                    <a:pt x="45" y="272"/>
                  </a:lnTo>
                  <a:lnTo>
                    <a:pt x="48" y="261"/>
                  </a:lnTo>
                  <a:lnTo>
                    <a:pt x="50" y="280"/>
                  </a:lnTo>
                  <a:cubicBezTo>
                    <a:pt x="50" y="283"/>
                    <a:pt x="49" y="287"/>
                    <a:pt x="47" y="290"/>
                  </a:cubicBezTo>
                  <a:lnTo>
                    <a:pt x="30" y="315"/>
                  </a:lnTo>
                  <a:lnTo>
                    <a:pt x="32" y="301"/>
                  </a:lnTo>
                  <a:lnTo>
                    <a:pt x="42" y="327"/>
                  </a:lnTo>
                  <a:lnTo>
                    <a:pt x="17" y="319"/>
                  </a:lnTo>
                  <a:lnTo>
                    <a:pt x="40" y="303"/>
                  </a:lnTo>
                  <a:lnTo>
                    <a:pt x="37" y="306"/>
                  </a:lnTo>
                  <a:lnTo>
                    <a:pt x="58" y="279"/>
                  </a:lnTo>
                  <a:cubicBezTo>
                    <a:pt x="60" y="277"/>
                    <a:pt x="63" y="275"/>
                    <a:pt x="67" y="274"/>
                  </a:cubicBezTo>
                  <a:lnTo>
                    <a:pt x="102" y="265"/>
                  </a:lnTo>
                  <a:cubicBezTo>
                    <a:pt x="104" y="265"/>
                    <a:pt x="106" y="265"/>
                    <a:pt x="108" y="265"/>
                  </a:cubicBezTo>
                  <a:lnTo>
                    <a:pt x="131" y="269"/>
                  </a:lnTo>
                  <a:cubicBezTo>
                    <a:pt x="137" y="270"/>
                    <a:pt x="142" y="274"/>
                    <a:pt x="144" y="280"/>
                  </a:cubicBezTo>
                  <a:lnTo>
                    <a:pt x="156" y="318"/>
                  </a:lnTo>
                  <a:cubicBezTo>
                    <a:pt x="157" y="320"/>
                    <a:pt x="157" y="322"/>
                    <a:pt x="157" y="324"/>
                  </a:cubicBezTo>
                  <a:lnTo>
                    <a:pt x="156" y="352"/>
                  </a:lnTo>
                  <a:lnTo>
                    <a:pt x="152" y="341"/>
                  </a:lnTo>
                  <a:lnTo>
                    <a:pt x="167" y="359"/>
                  </a:lnTo>
                  <a:lnTo>
                    <a:pt x="162" y="355"/>
                  </a:lnTo>
                  <a:lnTo>
                    <a:pt x="183" y="367"/>
                  </a:lnTo>
                  <a:lnTo>
                    <a:pt x="176" y="365"/>
                  </a:lnTo>
                  <a:lnTo>
                    <a:pt x="216" y="365"/>
                  </a:lnTo>
                  <a:lnTo>
                    <a:pt x="304" y="370"/>
                  </a:lnTo>
                  <a:lnTo>
                    <a:pt x="294" y="373"/>
                  </a:lnTo>
                  <a:lnTo>
                    <a:pt x="312" y="360"/>
                  </a:lnTo>
                  <a:lnTo>
                    <a:pt x="308" y="364"/>
                  </a:lnTo>
                  <a:lnTo>
                    <a:pt x="319" y="346"/>
                  </a:lnTo>
                  <a:lnTo>
                    <a:pt x="317" y="353"/>
                  </a:lnTo>
                  <a:lnTo>
                    <a:pt x="321" y="317"/>
                  </a:lnTo>
                  <a:cubicBezTo>
                    <a:pt x="322" y="310"/>
                    <a:pt x="328" y="304"/>
                    <a:pt x="335" y="303"/>
                  </a:cubicBezTo>
                  <a:lnTo>
                    <a:pt x="367" y="299"/>
                  </a:lnTo>
                  <a:cubicBezTo>
                    <a:pt x="373" y="298"/>
                    <a:pt x="380" y="301"/>
                    <a:pt x="383" y="306"/>
                  </a:cubicBezTo>
                  <a:lnTo>
                    <a:pt x="396" y="328"/>
                  </a:lnTo>
                  <a:cubicBezTo>
                    <a:pt x="397" y="330"/>
                    <a:pt x="398" y="332"/>
                    <a:pt x="398" y="335"/>
                  </a:cubicBezTo>
                  <a:lnTo>
                    <a:pt x="402" y="387"/>
                  </a:lnTo>
                  <a:lnTo>
                    <a:pt x="395" y="375"/>
                  </a:lnTo>
                  <a:lnTo>
                    <a:pt x="436" y="400"/>
                  </a:lnTo>
                  <a:lnTo>
                    <a:pt x="414" y="406"/>
                  </a:lnTo>
                  <a:lnTo>
                    <a:pt x="440" y="357"/>
                  </a:lnTo>
                  <a:cubicBezTo>
                    <a:pt x="442" y="354"/>
                    <a:pt x="444" y="352"/>
                    <a:pt x="446" y="351"/>
                  </a:cubicBezTo>
                  <a:lnTo>
                    <a:pt x="475" y="333"/>
                  </a:lnTo>
                  <a:cubicBezTo>
                    <a:pt x="478" y="332"/>
                    <a:pt x="481" y="331"/>
                    <a:pt x="484" y="331"/>
                  </a:cubicBezTo>
                  <a:lnTo>
                    <a:pt x="520" y="332"/>
                  </a:lnTo>
                  <a:cubicBezTo>
                    <a:pt x="522" y="332"/>
                    <a:pt x="524" y="332"/>
                    <a:pt x="526" y="333"/>
                  </a:cubicBezTo>
                  <a:lnTo>
                    <a:pt x="555" y="346"/>
                  </a:lnTo>
                  <a:cubicBezTo>
                    <a:pt x="557" y="347"/>
                    <a:pt x="558" y="348"/>
                    <a:pt x="560" y="349"/>
                  </a:cubicBezTo>
                  <a:lnTo>
                    <a:pt x="572" y="361"/>
                  </a:lnTo>
                  <a:lnTo>
                    <a:pt x="545" y="371"/>
                  </a:lnTo>
                  <a:lnTo>
                    <a:pt x="549" y="331"/>
                  </a:lnTo>
                  <a:cubicBezTo>
                    <a:pt x="549" y="330"/>
                    <a:pt x="550" y="329"/>
                    <a:pt x="550" y="328"/>
                  </a:cubicBezTo>
                  <a:lnTo>
                    <a:pt x="567" y="279"/>
                  </a:lnTo>
                  <a:cubicBezTo>
                    <a:pt x="569" y="274"/>
                    <a:pt x="573" y="270"/>
                    <a:pt x="578" y="269"/>
                  </a:cubicBezTo>
                  <a:lnTo>
                    <a:pt x="625" y="258"/>
                  </a:lnTo>
                  <a:lnTo>
                    <a:pt x="614" y="267"/>
                  </a:lnTo>
                  <a:lnTo>
                    <a:pt x="626" y="236"/>
                  </a:lnTo>
                  <a:lnTo>
                    <a:pt x="628" y="251"/>
                  </a:lnTo>
                  <a:lnTo>
                    <a:pt x="611" y="226"/>
                  </a:lnTo>
                  <a:lnTo>
                    <a:pt x="619" y="232"/>
                  </a:lnTo>
                  <a:lnTo>
                    <a:pt x="597" y="224"/>
                  </a:lnTo>
                  <a:lnTo>
                    <a:pt x="601" y="225"/>
                  </a:lnTo>
                  <a:lnTo>
                    <a:pt x="540" y="219"/>
                  </a:lnTo>
                  <a:cubicBezTo>
                    <a:pt x="533" y="218"/>
                    <a:pt x="527" y="212"/>
                    <a:pt x="526" y="205"/>
                  </a:cubicBezTo>
                  <a:lnTo>
                    <a:pt x="522" y="177"/>
                  </a:lnTo>
                  <a:lnTo>
                    <a:pt x="519" y="144"/>
                  </a:lnTo>
                  <a:lnTo>
                    <a:pt x="517" y="120"/>
                  </a:lnTo>
                  <a:lnTo>
                    <a:pt x="527" y="133"/>
                  </a:lnTo>
                  <a:lnTo>
                    <a:pt x="490" y="118"/>
                  </a:lnTo>
                  <a:lnTo>
                    <a:pt x="504" y="117"/>
                  </a:lnTo>
                  <a:lnTo>
                    <a:pt x="486" y="127"/>
                  </a:lnTo>
                  <a:cubicBezTo>
                    <a:pt x="481" y="131"/>
                    <a:pt x="474" y="130"/>
                    <a:pt x="469" y="127"/>
                  </a:cubicBezTo>
                  <a:lnTo>
                    <a:pt x="435" y="105"/>
                  </a:lnTo>
                  <a:cubicBezTo>
                    <a:pt x="432" y="103"/>
                    <a:pt x="430" y="100"/>
                    <a:pt x="429" y="97"/>
                  </a:cubicBezTo>
                  <a:lnTo>
                    <a:pt x="424" y="80"/>
                  </a:lnTo>
                  <a:lnTo>
                    <a:pt x="427" y="86"/>
                  </a:lnTo>
                  <a:lnTo>
                    <a:pt x="412" y="68"/>
                  </a:lnTo>
                  <a:cubicBezTo>
                    <a:pt x="410" y="65"/>
                    <a:pt x="409" y="62"/>
                    <a:pt x="408" y="59"/>
                  </a:cubicBezTo>
                  <a:lnTo>
                    <a:pt x="408" y="51"/>
                  </a:lnTo>
                  <a:lnTo>
                    <a:pt x="420" y="66"/>
                  </a:lnTo>
                  <a:lnTo>
                    <a:pt x="385" y="57"/>
                  </a:lnTo>
                  <a:lnTo>
                    <a:pt x="403" y="50"/>
                  </a:lnTo>
                  <a:lnTo>
                    <a:pt x="392" y="66"/>
                  </a:lnTo>
                  <a:cubicBezTo>
                    <a:pt x="392" y="68"/>
                    <a:pt x="390" y="69"/>
                    <a:pt x="389" y="70"/>
                  </a:cubicBezTo>
                  <a:lnTo>
                    <a:pt x="366" y="89"/>
                  </a:lnTo>
                  <a:cubicBezTo>
                    <a:pt x="365" y="89"/>
                    <a:pt x="364" y="90"/>
                    <a:pt x="363" y="90"/>
                  </a:cubicBezTo>
                  <a:lnTo>
                    <a:pt x="338" y="104"/>
                  </a:lnTo>
                  <a:close/>
                  <a:moveTo>
                    <a:pt x="348" y="62"/>
                  </a:moveTo>
                  <a:lnTo>
                    <a:pt x="346" y="64"/>
                  </a:lnTo>
                  <a:lnTo>
                    <a:pt x="369" y="45"/>
                  </a:lnTo>
                  <a:lnTo>
                    <a:pt x="365" y="49"/>
                  </a:lnTo>
                  <a:lnTo>
                    <a:pt x="375" y="33"/>
                  </a:lnTo>
                  <a:cubicBezTo>
                    <a:pt x="379" y="27"/>
                    <a:pt x="386" y="24"/>
                    <a:pt x="393" y="26"/>
                  </a:cubicBezTo>
                  <a:lnTo>
                    <a:pt x="428" y="35"/>
                  </a:lnTo>
                  <a:cubicBezTo>
                    <a:pt x="434" y="36"/>
                    <a:pt x="439" y="42"/>
                    <a:pt x="440" y="49"/>
                  </a:cubicBezTo>
                  <a:lnTo>
                    <a:pt x="440" y="56"/>
                  </a:lnTo>
                  <a:lnTo>
                    <a:pt x="437" y="47"/>
                  </a:lnTo>
                  <a:lnTo>
                    <a:pt x="451" y="65"/>
                  </a:lnTo>
                  <a:cubicBezTo>
                    <a:pt x="453" y="67"/>
                    <a:pt x="454" y="69"/>
                    <a:pt x="454" y="71"/>
                  </a:cubicBezTo>
                  <a:lnTo>
                    <a:pt x="459" y="87"/>
                  </a:lnTo>
                  <a:lnTo>
                    <a:pt x="453" y="78"/>
                  </a:lnTo>
                  <a:lnTo>
                    <a:pt x="487" y="100"/>
                  </a:lnTo>
                  <a:lnTo>
                    <a:pt x="470" y="100"/>
                  </a:lnTo>
                  <a:lnTo>
                    <a:pt x="488" y="89"/>
                  </a:lnTo>
                  <a:cubicBezTo>
                    <a:pt x="492" y="86"/>
                    <a:pt x="497" y="86"/>
                    <a:pt x="502" y="88"/>
                  </a:cubicBezTo>
                  <a:lnTo>
                    <a:pt x="539" y="104"/>
                  </a:lnTo>
                  <a:cubicBezTo>
                    <a:pt x="545" y="106"/>
                    <a:pt x="549" y="112"/>
                    <a:pt x="549" y="117"/>
                  </a:cubicBezTo>
                  <a:lnTo>
                    <a:pt x="551" y="142"/>
                  </a:lnTo>
                  <a:lnTo>
                    <a:pt x="553" y="173"/>
                  </a:lnTo>
                  <a:lnTo>
                    <a:pt x="558" y="201"/>
                  </a:lnTo>
                  <a:lnTo>
                    <a:pt x="543" y="187"/>
                  </a:lnTo>
                  <a:lnTo>
                    <a:pt x="604" y="193"/>
                  </a:lnTo>
                  <a:cubicBezTo>
                    <a:pt x="606" y="194"/>
                    <a:pt x="607" y="194"/>
                    <a:pt x="608" y="194"/>
                  </a:cubicBezTo>
                  <a:lnTo>
                    <a:pt x="629" y="202"/>
                  </a:lnTo>
                  <a:cubicBezTo>
                    <a:pt x="633" y="203"/>
                    <a:pt x="635" y="205"/>
                    <a:pt x="637" y="208"/>
                  </a:cubicBezTo>
                  <a:lnTo>
                    <a:pt x="654" y="233"/>
                  </a:lnTo>
                  <a:cubicBezTo>
                    <a:pt x="657" y="237"/>
                    <a:pt x="658" y="243"/>
                    <a:pt x="656" y="248"/>
                  </a:cubicBezTo>
                  <a:lnTo>
                    <a:pt x="643" y="279"/>
                  </a:lnTo>
                  <a:cubicBezTo>
                    <a:pt x="641" y="284"/>
                    <a:pt x="637" y="288"/>
                    <a:pt x="632" y="289"/>
                  </a:cubicBezTo>
                  <a:lnTo>
                    <a:pt x="586" y="300"/>
                  </a:lnTo>
                  <a:lnTo>
                    <a:pt x="597" y="290"/>
                  </a:lnTo>
                  <a:lnTo>
                    <a:pt x="580" y="338"/>
                  </a:lnTo>
                  <a:lnTo>
                    <a:pt x="581" y="335"/>
                  </a:lnTo>
                  <a:lnTo>
                    <a:pt x="577" y="375"/>
                  </a:lnTo>
                  <a:cubicBezTo>
                    <a:pt x="576" y="381"/>
                    <a:pt x="572" y="386"/>
                    <a:pt x="566" y="388"/>
                  </a:cubicBezTo>
                  <a:cubicBezTo>
                    <a:pt x="560" y="390"/>
                    <a:pt x="554" y="388"/>
                    <a:pt x="550" y="384"/>
                  </a:cubicBezTo>
                  <a:lnTo>
                    <a:pt x="537" y="372"/>
                  </a:lnTo>
                  <a:lnTo>
                    <a:pt x="542" y="375"/>
                  </a:lnTo>
                  <a:lnTo>
                    <a:pt x="513" y="363"/>
                  </a:lnTo>
                  <a:lnTo>
                    <a:pt x="519" y="364"/>
                  </a:lnTo>
                  <a:lnTo>
                    <a:pt x="483" y="363"/>
                  </a:lnTo>
                  <a:lnTo>
                    <a:pt x="491" y="361"/>
                  </a:lnTo>
                  <a:lnTo>
                    <a:pt x="463" y="378"/>
                  </a:lnTo>
                  <a:lnTo>
                    <a:pt x="468" y="372"/>
                  </a:lnTo>
                  <a:lnTo>
                    <a:pt x="442" y="421"/>
                  </a:lnTo>
                  <a:cubicBezTo>
                    <a:pt x="440" y="425"/>
                    <a:pt x="437" y="428"/>
                    <a:pt x="432" y="429"/>
                  </a:cubicBezTo>
                  <a:cubicBezTo>
                    <a:pt x="428" y="430"/>
                    <a:pt x="424" y="429"/>
                    <a:pt x="420" y="427"/>
                  </a:cubicBezTo>
                  <a:lnTo>
                    <a:pt x="378" y="402"/>
                  </a:lnTo>
                  <a:cubicBezTo>
                    <a:pt x="374" y="400"/>
                    <a:pt x="371" y="395"/>
                    <a:pt x="370" y="390"/>
                  </a:cubicBezTo>
                  <a:lnTo>
                    <a:pt x="366" y="337"/>
                  </a:lnTo>
                  <a:lnTo>
                    <a:pt x="368" y="344"/>
                  </a:lnTo>
                  <a:lnTo>
                    <a:pt x="355" y="323"/>
                  </a:lnTo>
                  <a:lnTo>
                    <a:pt x="371" y="330"/>
                  </a:lnTo>
                  <a:lnTo>
                    <a:pt x="340" y="335"/>
                  </a:lnTo>
                  <a:lnTo>
                    <a:pt x="353" y="321"/>
                  </a:lnTo>
                  <a:lnTo>
                    <a:pt x="349" y="357"/>
                  </a:lnTo>
                  <a:cubicBezTo>
                    <a:pt x="348" y="360"/>
                    <a:pt x="347" y="362"/>
                    <a:pt x="346" y="364"/>
                  </a:cubicBezTo>
                  <a:lnTo>
                    <a:pt x="334" y="382"/>
                  </a:lnTo>
                  <a:cubicBezTo>
                    <a:pt x="333" y="383"/>
                    <a:pt x="332" y="385"/>
                    <a:pt x="330" y="386"/>
                  </a:cubicBezTo>
                  <a:lnTo>
                    <a:pt x="312" y="399"/>
                  </a:lnTo>
                  <a:cubicBezTo>
                    <a:pt x="309" y="401"/>
                    <a:pt x="306" y="402"/>
                    <a:pt x="302" y="402"/>
                  </a:cubicBezTo>
                  <a:lnTo>
                    <a:pt x="215" y="397"/>
                  </a:lnTo>
                  <a:lnTo>
                    <a:pt x="176" y="397"/>
                  </a:lnTo>
                  <a:cubicBezTo>
                    <a:pt x="173" y="397"/>
                    <a:pt x="171" y="396"/>
                    <a:pt x="168" y="395"/>
                  </a:cubicBezTo>
                  <a:lnTo>
                    <a:pt x="147" y="383"/>
                  </a:lnTo>
                  <a:cubicBezTo>
                    <a:pt x="145" y="382"/>
                    <a:pt x="143" y="381"/>
                    <a:pt x="142" y="380"/>
                  </a:cubicBezTo>
                  <a:lnTo>
                    <a:pt x="127" y="362"/>
                  </a:lnTo>
                  <a:cubicBezTo>
                    <a:pt x="125" y="359"/>
                    <a:pt x="123" y="355"/>
                    <a:pt x="124" y="351"/>
                  </a:cubicBezTo>
                  <a:lnTo>
                    <a:pt x="125" y="322"/>
                  </a:lnTo>
                  <a:lnTo>
                    <a:pt x="126" y="328"/>
                  </a:lnTo>
                  <a:lnTo>
                    <a:pt x="113" y="290"/>
                  </a:lnTo>
                  <a:lnTo>
                    <a:pt x="126" y="300"/>
                  </a:lnTo>
                  <a:lnTo>
                    <a:pt x="103" y="297"/>
                  </a:lnTo>
                  <a:lnTo>
                    <a:pt x="109" y="296"/>
                  </a:lnTo>
                  <a:lnTo>
                    <a:pt x="74" y="305"/>
                  </a:lnTo>
                  <a:lnTo>
                    <a:pt x="83" y="299"/>
                  </a:lnTo>
                  <a:lnTo>
                    <a:pt x="62" y="325"/>
                  </a:lnTo>
                  <a:cubicBezTo>
                    <a:pt x="61" y="326"/>
                    <a:pt x="60" y="328"/>
                    <a:pt x="59" y="328"/>
                  </a:cubicBezTo>
                  <a:lnTo>
                    <a:pt x="36" y="345"/>
                  </a:lnTo>
                  <a:cubicBezTo>
                    <a:pt x="32" y="348"/>
                    <a:pt x="27" y="349"/>
                    <a:pt x="22" y="348"/>
                  </a:cubicBezTo>
                  <a:cubicBezTo>
                    <a:pt x="17" y="346"/>
                    <a:pt x="13" y="343"/>
                    <a:pt x="12" y="338"/>
                  </a:cubicBezTo>
                  <a:lnTo>
                    <a:pt x="2" y="312"/>
                  </a:lnTo>
                  <a:cubicBezTo>
                    <a:pt x="0" y="308"/>
                    <a:pt x="1" y="302"/>
                    <a:pt x="4" y="298"/>
                  </a:cubicBezTo>
                  <a:lnTo>
                    <a:pt x="20" y="272"/>
                  </a:lnTo>
                  <a:lnTo>
                    <a:pt x="18" y="282"/>
                  </a:lnTo>
                  <a:lnTo>
                    <a:pt x="16" y="263"/>
                  </a:lnTo>
                  <a:cubicBezTo>
                    <a:pt x="16" y="259"/>
                    <a:pt x="17" y="255"/>
                    <a:pt x="20" y="252"/>
                  </a:cubicBezTo>
                  <a:lnTo>
                    <a:pt x="66" y="194"/>
                  </a:lnTo>
                  <a:cubicBezTo>
                    <a:pt x="68" y="192"/>
                    <a:pt x="70" y="190"/>
                    <a:pt x="73" y="189"/>
                  </a:cubicBezTo>
                  <a:lnTo>
                    <a:pt x="97" y="180"/>
                  </a:lnTo>
                  <a:lnTo>
                    <a:pt x="87" y="196"/>
                  </a:lnTo>
                  <a:lnTo>
                    <a:pt x="84" y="168"/>
                  </a:lnTo>
                  <a:cubicBezTo>
                    <a:pt x="84" y="164"/>
                    <a:pt x="85" y="160"/>
                    <a:pt x="87" y="157"/>
                  </a:cubicBezTo>
                  <a:lnTo>
                    <a:pt x="104" y="133"/>
                  </a:lnTo>
                  <a:cubicBezTo>
                    <a:pt x="105" y="132"/>
                    <a:pt x="106" y="131"/>
                    <a:pt x="106" y="131"/>
                  </a:cubicBezTo>
                  <a:lnTo>
                    <a:pt x="172" y="71"/>
                  </a:lnTo>
                  <a:cubicBezTo>
                    <a:pt x="173" y="70"/>
                    <a:pt x="174" y="69"/>
                    <a:pt x="175" y="69"/>
                  </a:cubicBezTo>
                  <a:lnTo>
                    <a:pt x="202" y="53"/>
                  </a:lnTo>
                  <a:lnTo>
                    <a:pt x="194" y="68"/>
                  </a:lnTo>
                  <a:lnTo>
                    <a:pt x="193" y="57"/>
                  </a:lnTo>
                  <a:cubicBezTo>
                    <a:pt x="192" y="53"/>
                    <a:pt x="194" y="48"/>
                    <a:pt x="197" y="45"/>
                  </a:cubicBezTo>
                  <a:lnTo>
                    <a:pt x="218" y="23"/>
                  </a:lnTo>
                  <a:cubicBezTo>
                    <a:pt x="223" y="17"/>
                    <a:pt x="231" y="16"/>
                    <a:pt x="238" y="20"/>
                  </a:cubicBezTo>
                  <a:lnTo>
                    <a:pt x="252" y="28"/>
                  </a:lnTo>
                  <a:lnTo>
                    <a:pt x="230" y="33"/>
                  </a:lnTo>
                  <a:lnTo>
                    <a:pt x="247" y="7"/>
                  </a:lnTo>
                  <a:cubicBezTo>
                    <a:pt x="250" y="3"/>
                    <a:pt x="254" y="0"/>
                    <a:pt x="259" y="0"/>
                  </a:cubicBezTo>
                  <a:cubicBezTo>
                    <a:pt x="265" y="0"/>
                    <a:pt x="270" y="2"/>
                    <a:pt x="273" y="6"/>
                  </a:cubicBezTo>
                  <a:lnTo>
                    <a:pt x="292" y="29"/>
                  </a:lnTo>
                  <a:lnTo>
                    <a:pt x="289" y="26"/>
                  </a:lnTo>
                  <a:lnTo>
                    <a:pt x="309" y="42"/>
                  </a:lnTo>
                  <a:cubicBezTo>
                    <a:pt x="314" y="46"/>
                    <a:pt x="317" y="53"/>
                    <a:pt x="315" y="59"/>
                  </a:cubicBezTo>
                  <a:lnTo>
                    <a:pt x="312" y="69"/>
                  </a:lnTo>
                  <a:lnTo>
                    <a:pt x="306" y="51"/>
                  </a:lnTo>
                  <a:lnTo>
                    <a:pt x="340" y="77"/>
                  </a:lnTo>
                  <a:lnTo>
                    <a:pt x="323" y="75"/>
                  </a:lnTo>
                  <a:lnTo>
                    <a:pt x="34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7115764" y="5948332"/>
              <a:ext cx="310496" cy="146595"/>
            </a:xfrm>
            <a:custGeom>
              <a:avLst/>
              <a:gdLst/>
              <a:ahLst/>
              <a:cxnLst>
                <a:cxn ang="0">
                  <a:pos x="12" y="67"/>
                </a:cxn>
                <a:cxn ang="0">
                  <a:pos x="25" y="74"/>
                </a:cxn>
                <a:cxn ang="0">
                  <a:pos x="43" y="71"/>
                </a:cxn>
                <a:cxn ang="0">
                  <a:pos x="59" y="68"/>
                </a:cxn>
                <a:cxn ang="0">
                  <a:pos x="81" y="73"/>
                </a:cxn>
                <a:cxn ang="0">
                  <a:pos x="94" y="70"/>
                </a:cxn>
                <a:cxn ang="0">
                  <a:pos x="117" y="65"/>
                </a:cxn>
                <a:cxn ang="0">
                  <a:pos x="143" y="76"/>
                </a:cxn>
                <a:cxn ang="0">
                  <a:pos x="154" y="62"/>
                </a:cxn>
                <a:cxn ang="0">
                  <a:pos x="141" y="35"/>
                </a:cxn>
                <a:cxn ang="0">
                  <a:pos x="182" y="9"/>
                </a:cxn>
                <a:cxn ang="0">
                  <a:pos x="194" y="18"/>
                </a:cxn>
                <a:cxn ang="0">
                  <a:pos x="224" y="3"/>
                </a:cxn>
                <a:cxn ang="0">
                  <a:pos x="258" y="11"/>
                </a:cxn>
                <a:cxn ang="0">
                  <a:pos x="278" y="3"/>
                </a:cxn>
                <a:cxn ang="0">
                  <a:pos x="298" y="31"/>
                </a:cxn>
                <a:cxn ang="0">
                  <a:pos x="305" y="52"/>
                </a:cxn>
                <a:cxn ang="0">
                  <a:pos x="292" y="65"/>
                </a:cxn>
                <a:cxn ang="0">
                  <a:pos x="295" y="78"/>
                </a:cxn>
                <a:cxn ang="0">
                  <a:pos x="291" y="97"/>
                </a:cxn>
                <a:cxn ang="0">
                  <a:pos x="276" y="114"/>
                </a:cxn>
                <a:cxn ang="0">
                  <a:pos x="264" y="127"/>
                </a:cxn>
                <a:cxn ang="0">
                  <a:pos x="230" y="132"/>
                </a:cxn>
                <a:cxn ang="0">
                  <a:pos x="203" y="144"/>
                </a:cxn>
                <a:cxn ang="0">
                  <a:pos x="155" y="138"/>
                </a:cxn>
                <a:cxn ang="0">
                  <a:pos x="109" y="123"/>
                </a:cxn>
                <a:cxn ang="0">
                  <a:pos x="105" y="107"/>
                </a:cxn>
                <a:cxn ang="0">
                  <a:pos x="76" y="108"/>
                </a:cxn>
                <a:cxn ang="0">
                  <a:pos x="38" y="107"/>
                </a:cxn>
                <a:cxn ang="0">
                  <a:pos x="21" y="102"/>
                </a:cxn>
                <a:cxn ang="0">
                  <a:pos x="10" y="90"/>
                </a:cxn>
                <a:cxn ang="0">
                  <a:pos x="0" y="70"/>
                </a:cxn>
              </a:cxnLst>
              <a:rect l="0" t="0" r="r" b="b"/>
              <a:pathLst>
                <a:path w="305" h="144">
                  <a:moveTo>
                    <a:pt x="0" y="70"/>
                  </a:moveTo>
                  <a:lnTo>
                    <a:pt x="12" y="67"/>
                  </a:lnTo>
                  <a:lnTo>
                    <a:pt x="17" y="66"/>
                  </a:lnTo>
                  <a:lnTo>
                    <a:pt x="25" y="74"/>
                  </a:lnTo>
                  <a:lnTo>
                    <a:pt x="32" y="70"/>
                  </a:lnTo>
                  <a:lnTo>
                    <a:pt x="43" y="71"/>
                  </a:lnTo>
                  <a:lnTo>
                    <a:pt x="49" y="75"/>
                  </a:lnTo>
                  <a:lnTo>
                    <a:pt x="59" y="68"/>
                  </a:lnTo>
                  <a:lnTo>
                    <a:pt x="74" y="67"/>
                  </a:lnTo>
                  <a:lnTo>
                    <a:pt x="81" y="73"/>
                  </a:lnTo>
                  <a:lnTo>
                    <a:pt x="90" y="75"/>
                  </a:lnTo>
                  <a:lnTo>
                    <a:pt x="94" y="70"/>
                  </a:lnTo>
                  <a:lnTo>
                    <a:pt x="109" y="66"/>
                  </a:lnTo>
                  <a:lnTo>
                    <a:pt x="117" y="65"/>
                  </a:lnTo>
                  <a:lnTo>
                    <a:pt x="129" y="69"/>
                  </a:lnTo>
                  <a:lnTo>
                    <a:pt x="143" y="76"/>
                  </a:lnTo>
                  <a:lnTo>
                    <a:pt x="153" y="72"/>
                  </a:lnTo>
                  <a:lnTo>
                    <a:pt x="154" y="62"/>
                  </a:lnTo>
                  <a:lnTo>
                    <a:pt x="146" y="51"/>
                  </a:lnTo>
                  <a:lnTo>
                    <a:pt x="141" y="35"/>
                  </a:lnTo>
                  <a:lnTo>
                    <a:pt x="175" y="9"/>
                  </a:lnTo>
                  <a:lnTo>
                    <a:pt x="182" y="9"/>
                  </a:lnTo>
                  <a:lnTo>
                    <a:pt x="184" y="17"/>
                  </a:lnTo>
                  <a:lnTo>
                    <a:pt x="194" y="18"/>
                  </a:lnTo>
                  <a:lnTo>
                    <a:pt x="216" y="14"/>
                  </a:lnTo>
                  <a:lnTo>
                    <a:pt x="224" y="3"/>
                  </a:lnTo>
                  <a:lnTo>
                    <a:pt x="251" y="0"/>
                  </a:lnTo>
                  <a:lnTo>
                    <a:pt x="258" y="11"/>
                  </a:lnTo>
                  <a:lnTo>
                    <a:pt x="268" y="10"/>
                  </a:lnTo>
                  <a:lnTo>
                    <a:pt x="278" y="3"/>
                  </a:lnTo>
                  <a:lnTo>
                    <a:pt x="296" y="13"/>
                  </a:lnTo>
                  <a:lnTo>
                    <a:pt x="298" y="31"/>
                  </a:lnTo>
                  <a:lnTo>
                    <a:pt x="305" y="39"/>
                  </a:lnTo>
                  <a:lnTo>
                    <a:pt x="305" y="52"/>
                  </a:lnTo>
                  <a:lnTo>
                    <a:pt x="300" y="64"/>
                  </a:lnTo>
                  <a:lnTo>
                    <a:pt x="292" y="65"/>
                  </a:lnTo>
                  <a:lnTo>
                    <a:pt x="288" y="68"/>
                  </a:lnTo>
                  <a:lnTo>
                    <a:pt x="295" y="78"/>
                  </a:lnTo>
                  <a:lnTo>
                    <a:pt x="296" y="88"/>
                  </a:lnTo>
                  <a:lnTo>
                    <a:pt x="291" y="97"/>
                  </a:lnTo>
                  <a:lnTo>
                    <a:pt x="276" y="106"/>
                  </a:lnTo>
                  <a:lnTo>
                    <a:pt x="276" y="114"/>
                  </a:lnTo>
                  <a:lnTo>
                    <a:pt x="277" y="123"/>
                  </a:lnTo>
                  <a:lnTo>
                    <a:pt x="264" y="127"/>
                  </a:lnTo>
                  <a:lnTo>
                    <a:pt x="241" y="128"/>
                  </a:lnTo>
                  <a:lnTo>
                    <a:pt x="230" y="132"/>
                  </a:lnTo>
                  <a:lnTo>
                    <a:pt x="210" y="134"/>
                  </a:lnTo>
                  <a:lnTo>
                    <a:pt x="203" y="144"/>
                  </a:lnTo>
                  <a:lnTo>
                    <a:pt x="171" y="136"/>
                  </a:lnTo>
                  <a:lnTo>
                    <a:pt x="155" y="138"/>
                  </a:lnTo>
                  <a:lnTo>
                    <a:pt x="115" y="132"/>
                  </a:lnTo>
                  <a:lnTo>
                    <a:pt x="109" y="123"/>
                  </a:lnTo>
                  <a:lnTo>
                    <a:pt x="108" y="114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76" y="108"/>
                  </a:lnTo>
                  <a:lnTo>
                    <a:pt x="42" y="114"/>
                  </a:lnTo>
                  <a:lnTo>
                    <a:pt x="38" y="107"/>
                  </a:lnTo>
                  <a:lnTo>
                    <a:pt x="32" y="104"/>
                  </a:lnTo>
                  <a:lnTo>
                    <a:pt x="21" y="102"/>
                  </a:lnTo>
                  <a:lnTo>
                    <a:pt x="11" y="100"/>
                  </a:lnTo>
                  <a:lnTo>
                    <a:pt x="10" y="90"/>
                  </a:lnTo>
                  <a:lnTo>
                    <a:pt x="9" y="77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48"/>
            <p:cNvSpPr>
              <a:spLocks noEditPoints="1"/>
            </p:cNvSpPr>
            <p:nvPr/>
          </p:nvSpPr>
          <p:spPr bwMode="auto">
            <a:xfrm>
              <a:off x="7109656" y="5943242"/>
              <a:ext cx="322712" cy="157794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87" y="231"/>
                </a:cxn>
                <a:cxn ang="0">
                  <a:pos x="159" y="222"/>
                </a:cxn>
                <a:cxn ang="0">
                  <a:pos x="202" y="212"/>
                </a:cxn>
                <a:cxn ang="0">
                  <a:pos x="271" y="228"/>
                </a:cxn>
                <a:cxn ang="0">
                  <a:pos x="305" y="219"/>
                </a:cxn>
                <a:cxn ang="0">
                  <a:pos x="386" y="204"/>
                </a:cxn>
                <a:cxn ang="0">
                  <a:pos x="455" y="240"/>
                </a:cxn>
                <a:cxn ang="0">
                  <a:pos x="483" y="219"/>
                </a:cxn>
                <a:cxn ang="0">
                  <a:pos x="447" y="114"/>
                </a:cxn>
                <a:cxn ang="0">
                  <a:pos x="599" y="39"/>
                </a:cxn>
                <a:cxn ang="0">
                  <a:pos x="618" y="56"/>
                </a:cxn>
                <a:cxn ang="0">
                  <a:pos x="711" y="11"/>
                </a:cxn>
                <a:cxn ang="0">
                  <a:pos x="817" y="35"/>
                </a:cxn>
                <a:cxn ang="0">
                  <a:pos x="890" y="12"/>
                </a:cxn>
                <a:cxn ang="0">
                  <a:pos x="954" y="102"/>
                </a:cxn>
                <a:cxn ang="0">
                  <a:pos x="980" y="182"/>
                </a:cxn>
                <a:cxn ang="0">
                  <a:pos x="936" y="229"/>
                </a:cxn>
                <a:cxn ang="0">
                  <a:pos x="949" y="257"/>
                </a:cxn>
                <a:cxn ang="0">
                  <a:pos x="930" y="331"/>
                </a:cxn>
                <a:cxn ang="0">
                  <a:pos x="894" y="399"/>
                </a:cxn>
                <a:cxn ang="0">
                  <a:pos x="766" y="429"/>
                </a:cxn>
                <a:cxn ang="0">
                  <a:pos x="672" y="448"/>
                </a:cxn>
                <a:cxn ang="0">
                  <a:pos x="545" y="455"/>
                </a:cxn>
                <a:cxn ang="0">
                  <a:pos x="373" y="443"/>
                </a:cxn>
                <a:cxn ang="0">
                  <a:pos x="338" y="370"/>
                </a:cxn>
                <a:cxn ang="0">
                  <a:pos x="321" y="356"/>
                </a:cxn>
                <a:cxn ang="0">
                  <a:pos x="135" y="379"/>
                </a:cxn>
                <a:cxn ang="0">
                  <a:pos x="80" y="347"/>
                </a:cxn>
                <a:cxn ang="0">
                  <a:pos x="30" y="257"/>
                </a:cxn>
                <a:cxn ang="0">
                  <a:pos x="61" y="254"/>
                </a:cxn>
                <a:cxn ang="0">
                  <a:pos x="88" y="316"/>
                </a:cxn>
                <a:cxn ang="0">
                  <a:pos x="163" y="364"/>
                </a:cxn>
                <a:cxn ang="0">
                  <a:pos x="336" y="328"/>
                </a:cxn>
                <a:cxn ang="0">
                  <a:pos x="370" y="367"/>
                </a:cxn>
                <a:cxn ang="0">
                  <a:pos x="378" y="411"/>
                </a:cxn>
                <a:cxn ang="0">
                  <a:pos x="552" y="424"/>
                </a:cxn>
                <a:cxn ang="0">
                  <a:pos x="670" y="416"/>
                </a:cxn>
                <a:cxn ang="0">
                  <a:pos x="766" y="397"/>
                </a:cxn>
                <a:cxn ang="0">
                  <a:pos x="863" y="402"/>
                </a:cxn>
                <a:cxn ang="0">
                  <a:pos x="913" y="304"/>
                </a:cxn>
                <a:cxn ang="0">
                  <a:pos x="917" y="260"/>
                </a:cxn>
                <a:cxn ang="0">
                  <a:pos x="913" y="206"/>
                </a:cxn>
                <a:cxn ang="0">
                  <a:pos x="950" y="171"/>
                </a:cxn>
                <a:cxn ang="0">
                  <a:pos x="932" y="126"/>
                </a:cxn>
                <a:cxn ang="0">
                  <a:pos x="875" y="41"/>
                </a:cxn>
                <a:cxn ang="0">
                  <a:pos x="820" y="67"/>
                </a:cxn>
                <a:cxn ang="0">
                  <a:pos x="714" y="43"/>
                </a:cxn>
                <a:cxn ang="0">
                  <a:pos x="624" y="88"/>
                </a:cxn>
                <a:cxn ang="0">
                  <a:pos x="568" y="46"/>
                </a:cxn>
                <a:cxn ang="0">
                  <a:pos x="467" y="139"/>
                </a:cxn>
                <a:cxn ang="0">
                  <a:pos x="509" y="201"/>
                </a:cxn>
                <a:cxn ang="0">
                  <a:pos x="469" y="269"/>
                </a:cxn>
                <a:cxn ang="0">
                  <a:pos x="377" y="235"/>
                </a:cxn>
                <a:cxn ang="0">
                  <a:pos x="313" y="250"/>
                </a:cxn>
                <a:cxn ang="0">
                  <a:pos x="265" y="259"/>
                </a:cxn>
                <a:cxn ang="0">
                  <a:pos x="203" y="244"/>
                </a:cxn>
                <a:cxn ang="0">
                  <a:pos x="141" y="249"/>
                </a:cxn>
                <a:cxn ang="0">
                  <a:pos x="101" y="260"/>
                </a:cxn>
                <a:cxn ang="0">
                  <a:pos x="60" y="242"/>
                </a:cxn>
              </a:cxnLst>
              <a:rect l="0" t="0" r="r" b="b"/>
              <a:pathLst>
                <a:path w="984" h="481">
                  <a:moveTo>
                    <a:pt x="8" y="248"/>
                  </a:moveTo>
                  <a:cubicBezTo>
                    <a:pt x="3" y="244"/>
                    <a:pt x="0" y="238"/>
                    <a:pt x="2" y="232"/>
                  </a:cubicBezTo>
                  <a:cubicBezTo>
                    <a:pt x="3" y="226"/>
                    <a:pt x="8" y="221"/>
                    <a:pt x="14" y="219"/>
                  </a:cubicBezTo>
                  <a:lnTo>
                    <a:pt x="53" y="211"/>
                  </a:lnTo>
                  <a:lnTo>
                    <a:pt x="66" y="206"/>
                  </a:lnTo>
                  <a:cubicBezTo>
                    <a:pt x="72" y="204"/>
                    <a:pt x="79" y="206"/>
                    <a:pt x="83" y="210"/>
                  </a:cubicBezTo>
                  <a:lnTo>
                    <a:pt x="106" y="235"/>
                  </a:lnTo>
                  <a:lnTo>
                    <a:pt x="87" y="231"/>
                  </a:lnTo>
                  <a:lnTo>
                    <a:pt x="111" y="220"/>
                  </a:lnTo>
                  <a:cubicBezTo>
                    <a:pt x="113" y="219"/>
                    <a:pt x="116" y="218"/>
                    <a:pt x="118" y="219"/>
                  </a:cubicBezTo>
                  <a:lnTo>
                    <a:pt x="151" y="220"/>
                  </a:lnTo>
                  <a:cubicBezTo>
                    <a:pt x="154" y="220"/>
                    <a:pt x="156" y="221"/>
                    <a:pt x="159" y="222"/>
                  </a:cubicBezTo>
                  <a:lnTo>
                    <a:pt x="179" y="236"/>
                  </a:lnTo>
                  <a:lnTo>
                    <a:pt x="161" y="236"/>
                  </a:lnTo>
                  <a:lnTo>
                    <a:pt x="193" y="214"/>
                  </a:lnTo>
                  <a:cubicBezTo>
                    <a:pt x="196" y="213"/>
                    <a:pt x="199" y="212"/>
                    <a:pt x="202" y="212"/>
                  </a:cubicBezTo>
                  <a:lnTo>
                    <a:pt x="247" y="210"/>
                  </a:lnTo>
                  <a:cubicBezTo>
                    <a:pt x="251" y="210"/>
                    <a:pt x="255" y="211"/>
                    <a:pt x="258" y="214"/>
                  </a:cubicBezTo>
                  <a:lnTo>
                    <a:pt x="278" y="231"/>
                  </a:lnTo>
                  <a:lnTo>
                    <a:pt x="271" y="228"/>
                  </a:lnTo>
                  <a:lnTo>
                    <a:pt x="300" y="233"/>
                  </a:lnTo>
                  <a:lnTo>
                    <a:pt x="285" y="238"/>
                  </a:lnTo>
                  <a:lnTo>
                    <a:pt x="297" y="224"/>
                  </a:lnTo>
                  <a:cubicBezTo>
                    <a:pt x="299" y="222"/>
                    <a:pt x="302" y="220"/>
                    <a:pt x="305" y="219"/>
                  </a:cubicBezTo>
                  <a:lnTo>
                    <a:pt x="353" y="206"/>
                  </a:lnTo>
                  <a:cubicBezTo>
                    <a:pt x="354" y="205"/>
                    <a:pt x="355" y="205"/>
                    <a:pt x="356" y="205"/>
                  </a:cubicBezTo>
                  <a:lnTo>
                    <a:pt x="380" y="203"/>
                  </a:lnTo>
                  <a:cubicBezTo>
                    <a:pt x="382" y="203"/>
                    <a:pt x="384" y="203"/>
                    <a:pt x="386" y="204"/>
                  </a:cubicBezTo>
                  <a:lnTo>
                    <a:pt x="423" y="214"/>
                  </a:lnTo>
                  <a:cubicBezTo>
                    <a:pt x="424" y="214"/>
                    <a:pt x="425" y="215"/>
                    <a:pt x="426" y="216"/>
                  </a:cubicBezTo>
                  <a:lnTo>
                    <a:pt x="470" y="240"/>
                  </a:lnTo>
                  <a:lnTo>
                    <a:pt x="455" y="240"/>
                  </a:lnTo>
                  <a:lnTo>
                    <a:pt x="486" y="224"/>
                  </a:lnTo>
                  <a:lnTo>
                    <a:pt x="477" y="237"/>
                  </a:lnTo>
                  <a:lnTo>
                    <a:pt x="480" y="208"/>
                  </a:lnTo>
                  <a:lnTo>
                    <a:pt x="483" y="219"/>
                  </a:lnTo>
                  <a:lnTo>
                    <a:pt x="459" y="185"/>
                  </a:lnTo>
                  <a:cubicBezTo>
                    <a:pt x="459" y="184"/>
                    <a:pt x="458" y="182"/>
                    <a:pt x="457" y="181"/>
                  </a:cubicBezTo>
                  <a:lnTo>
                    <a:pt x="442" y="131"/>
                  </a:lnTo>
                  <a:cubicBezTo>
                    <a:pt x="440" y="125"/>
                    <a:pt x="442" y="118"/>
                    <a:pt x="447" y="114"/>
                  </a:cubicBezTo>
                  <a:lnTo>
                    <a:pt x="551" y="32"/>
                  </a:lnTo>
                  <a:cubicBezTo>
                    <a:pt x="553" y="30"/>
                    <a:pt x="556" y="29"/>
                    <a:pt x="559" y="29"/>
                  </a:cubicBezTo>
                  <a:lnTo>
                    <a:pt x="582" y="27"/>
                  </a:lnTo>
                  <a:cubicBezTo>
                    <a:pt x="590" y="26"/>
                    <a:pt x="597" y="32"/>
                    <a:pt x="599" y="39"/>
                  </a:cubicBezTo>
                  <a:lnTo>
                    <a:pt x="605" y="65"/>
                  </a:lnTo>
                  <a:lnTo>
                    <a:pt x="591" y="53"/>
                  </a:lnTo>
                  <a:lnTo>
                    <a:pt x="623" y="56"/>
                  </a:lnTo>
                  <a:lnTo>
                    <a:pt x="618" y="56"/>
                  </a:lnTo>
                  <a:lnTo>
                    <a:pt x="686" y="43"/>
                  </a:lnTo>
                  <a:lnTo>
                    <a:pt x="676" y="49"/>
                  </a:lnTo>
                  <a:lnTo>
                    <a:pt x="700" y="17"/>
                  </a:lnTo>
                  <a:cubicBezTo>
                    <a:pt x="702" y="14"/>
                    <a:pt x="706" y="12"/>
                    <a:pt x="711" y="11"/>
                  </a:cubicBezTo>
                  <a:lnTo>
                    <a:pt x="795" y="1"/>
                  </a:lnTo>
                  <a:cubicBezTo>
                    <a:pt x="801" y="0"/>
                    <a:pt x="807" y="3"/>
                    <a:pt x="810" y="8"/>
                  </a:cubicBezTo>
                  <a:lnTo>
                    <a:pt x="832" y="42"/>
                  </a:lnTo>
                  <a:lnTo>
                    <a:pt x="817" y="35"/>
                  </a:lnTo>
                  <a:lnTo>
                    <a:pt x="851" y="32"/>
                  </a:lnTo>
                  <a:lnTo>
                    <a:pt x="843" y="35"/>
                  </a:lnTo>
                  <a:lnTo>
                    <a:pt x="874" y="13"/>
                  </a:lnTo>
                  <a:cubicBezTo>
                    <a:pt x="879" y="10"/>
                    <a:pt x="885" y="10"/>
                    <a:pt x="890" y="12"/>
                  </a:cubicBezTo>
                  <a:lnTo>
                    <a:pt x="946" y="42"/>
                  </a:lnTo>
                  <a:cubicBezTo>
                    <a:pt x="951" y="45"/>
                    <a:pt x="954" y="49"/>
                    <a:pt x="954" y="55"/>
                  </a:cubicBezTo>
                  <a:lnTo>
                    <a:pt x="959" y="113"/>
                  </a:lnTo>
                  <a:lnTo>
                    <a:pt x="954" y="102"/>
                  </a:lnTo>
                  <a:lnTo>
                    <a:pt x="978" y="125"/>
                  </a:lnTo>
                  <a:cubicBezTo>
                    <a:pt x="982" y="128"/>
                    <a:pt x="984" y="133"/>
                    <a:pt x="983" y="138"/>
                  </a:cubicBezTo>
                  <a:lnTo>
                    <a:pt x="981" y="178"/>
                  </a:lnTo>
                  <a:cubicBezTo>
                    <a:pt x="981" y="179"/>
                    <a:pt x="980" y="181"/>
                    <a:pt x="980" y="182"/>
                  </a:cubicBezTo>
                  <a:lnTo>
                    <a:pt x="966" y="221"/>
                  </a:lnTo>
                  <a:cubicBezTo>
                    <a:pt x="964" y="227"/>
                    <a:pt x="958" y="231"/>
                    <a:pt x="952" y="231"/>
                  </a:cubicBezTo>
                  <a:lnTo>
                    <a:pt x="926" y="233"/>
                  </a:lnTo>
                  <a:lnTo>
                    <a:pt x="936" y="229"/>
                  </a:lnTo>
                  <a:lnTo>
                    <a:pt x="925" y="239"/>
                  </a:lnTo>
                  <a:lnTo>
                    <a:pt x="927" y="219"/>
                  </a:lnTo>
                  <a:lnTo>
                    <a:pt x="947" y="250"/>
                  </a:lnTo>
                  <a:cubicBezTo>
                    <a:pt x="948" y="252"/>
                    <a:pt x="949" y="254"/>
                    <a:pt x="949" y="257"/>
                  </a:cubicBezTo>
                  <a:lnTo>
                    <a:pt x="952" y="289"/>
                  </a:lnTo>
                  <a:cubicBezTo>
                    <a:pt x="952" y="292"/>
                    <a:pt x="952" y="295"/>
                    <a:pt x="950" y="298"/>
                  </a:cubicBezTo>
                  <a:lnTo>
                    <a:pt x="935" y="325"/>
                  </a:lnTo>
                  <a:cubicBezTo>
                    <a:pt x="934" y="328"/>
                    <a:pt x="932" y="330"/>
                    <a:pt x="930" y="331"/>
                  </a:cubicBezTo>
                  <a:lnTo>
                    <a:pt x="885" y="359"/>
                  </a:lnTo>
                  <a:lnTo>
                    <a:pt x="892" y="346"/>
                  </a:lnTo>
                  <a:lnTo>
                    <a:pt x="892" y="372"/>
                  </a:lnTo>
                  <a:lnTo>
                    <a:pt x="894" y="399"/>
                  </a:lnTo>
                  <a:cubicBezTo>
                    <a:pt x="895" y="407"/>
                    <a:pt x="890" y="414"/>
                    <a:pt x="883" y="416"/>
                  </a:cubicBezTo>
                  <a:lnTo>
                    <a:pt x="842" y="427"/>
                  </a:lnTo>
                  <a:cubicBezTo>
                    <a:pt x="841" y="427"/>
                    <a:pt x="839" y="427"/>
                    <a:pt x="838" y="427"/>
                  </a:cubicBezTo>
                  <a:lnTo>
                    <a:pt x="766" y="429"/>
                  </a:lnTo>
                  <a:lnTo>
                    <a:pt x="772" y="428"/>
                  </a:lnTo>
                  <a:lnTo>
                    <a:pt x="739" y="442"/>
                  </a:lnTo>
                  <a:cubicBezTo>
                    <a:pt x="738" y="442"/>
                    <a:pt x="736" y="443"/>
                    <a:pt x="734" y="443"/>
                  </a:cubicBezTo>
                  <a:lnTo>
                    <a:pt x="672" y="448"/>
                  </a:lnTo>
                  <a:lnTo>
                    <a:pt x="684" y="441"/>
                  </a:lnTo>
                  <a:lnTo>
                    <a:pt x="662" y="473"/>
                  </a:lnTo>
                  <a:cubicBezTo>
                    <a:pt x="658" y="478"/>
                    <a:pt x="652" y="481"/>
                    <a:pt x="645" y="479"/>
                  </a:cubicBezTo>
                  <a:lnTo>
                    <a:pt x="545" y="455"/>
                  </a:lnTo>
                  <a:lnTo>
                    <a:pt x="550" y="456"/>
                  </a:lnTo>
                  <a:lnTo>
                    <a:pt x="502" y="461"/>
                  </a:lnTo>
                  <a:cubicBezTo>
                    <a:pt x="500" y="462"/>
                    <a:pt x="499" y="462"/>
                    <a:pt x="497" y="461"/>
                  </a:cubicBezTo>
                  <a:lnTo>
                    <a:pt x="373" y="443"/>
                  </a:lnTo>
                  <a:cubicBezTo>
                    <a:pt x="369" y="442"/>
                    <a:pt x="365" y="440"/>
                    <a:pt x="362" y="436"/>
                  </a:cubicBezTo>
                  <a:lnTo>
                    <a:pt x="343" y="410"/>
                  </a:lnTo>
                  <a:cubicBezTo>
                    <a:pt x="341" y="407"/>
                    <a:pt x="340" y="405"/>
                    <a:pt x="340" y="402"/>
                  </a:cubicBezTo>
                  <a:lnTo>
                    <a:pt x="338" y="370"/>
                  </a:lnTo>
                  <a:lnTo>
                    <a:pt x="339" y="376"/>
                  </a:lnTo>
                  <a:lnTo>
                    <a:pt x="330" y="358"/>
                  </a:lnTo>
                  <a:lnTo>
                    <a:pt x="337" y="365"/>
                  </a:lnTo>
                  <a:lnTo>
                    <a:pt x="321" y="356"/>
                  </a:lnTo>
                  <a:lnTo>
                    <a:pt x="331" y="358"/>
                  </a:lnTo>
                  <a:lnTo>
                    <a:pt x="256" y="368"/>
                  </a:lnTo>
                  <a:lnTo>
                    <a:pt x="152" y="387"/>
                  </a:lnTo>
                  <a:cubicBezTo>
                    <a:pt x="146" y="389"/>
                    <a:pt x="139" y="385"/>
                    <a:pt x="135" y="379"/>
                  </a:cubicBezTo>
                  <a:lnTo>
                    <a:pt x="122" y="356"/>
                  </a:lnTo>
                  <a:lnTo>
                    <a:pt x="130" y="363"/>
                  </a:lnTo>
                  <a:lnTo>
                    <a:pt x="111" y="355"/>
                  </a:lnTo>
                  <a:lnTo>
                    <a:pt x="80" y="347"/>
                  </a:lnTo>
                  <a:lnTo>
                    <a:pt x="49" y="342"/>
                  </a:lnTo>
                  <a:cubicBezTo>
                    <a:pt x="41" y="341"/>
                    <a:pt x="36" y="335"/>
                    <a:pt x="35" y="328"/>
                  </a:cubicBezTo>
                  <a:lnTo>
                    <a:pt x="33" y="298"/>
                  </a:lnTo>
                  <a:lnTo>
                    <a:pt x="30" y="257"/>
                  </a:lnTo>
                  <a:lnTo>
                    <a:pt x="36" y="268"/>
                  </a:lnTo>
                  <a:lnTo>
                    <a:pt x="8" y="248"/>
                  </a:lnTo>
                  <a:close/>
                  <a:moveTo>
                    <a:pt x="55" y="242"/>
                  </a:moveTo>
                  <a:cubicBezTo>
                    <a:pt x="59" y="245"/>
                    <a:pt x="61" y="249"/>
                    <a:pt x="61" y="254"/>
                  </a:cubicBezTo>
                  <a:lnTo>
                    <a:pt x="65" y="295"/>
                  </a:lnTo>
                  <a:lnTo>
                    <a:pt x="67" y="325"/>
                  </a:lnTo>
                  <a:lnTo>
                    <a:pt x="54" y="311"/>
                  </a:lnTo>
                  <a:lnTo>
                    <a:pt x="88" y="316"/>
                  </a:lnTo>
                  <a:lnTo>
                    <a:pt x="123" y="325"/>
                  </a:lnTo>
                  <a:lnTo>
                    <a:pt x="142" y="333"/>
                  </a:lnTo>
                  <a:cubicBezTo>
                    <a:pt x="146" y="335"/>
                    <a:pt x="148" y="337"/>
                    <a:pt x="150" y="340"/>
                  </a:cubicBezTo>
                  <a:lnTo>
                    <a:pt x="163" y="364"/>
                  </a:lnTo>
                  <a:lnTo>
                    <a:pt x="146" y="356"/>
                  </a:lnTo>
                  <a:lnTo>
                    <a:pt x="252" y="336"/>
                  </a:lnTo>
                  <a:lnTo>
                    <a:pt x="327" y="326"/>
                  </a:lnTo>
                  <a:cubicBezTo>
                    <a:pt x="330" y="326"/>
                    <a:pt x="333" y="327"/>
                    <a:pt x="336" y="328"/>
                  </a:cubicBezTo>
                  <a:lnTo>
                    <a:pt x="352" y="336"/>
                  </a:lnTo>
                  <a:cubicBezTo>
                    <a:pt x="355" y="338"/>
                    <a:pt x="357" y="340"/>
                    <a:pt x="359" y="343"/>
                  </a:cubicBezTo>
                  <a:lnTo>
                    <a:pt x="368" y="361"/>
                  </a:lnTo>
                  <a:cubicBezTo>
                    <a:pt x="369" y="363"/>
                    <a:pt x="369" y="365"/>
                    <a:pt x="370" y="367"/>
                  </a:cubicBezTo>
                  <a:lnTo>
                    <a:pt x="372" y="399"/>
                  </a:lnTo>
                  <a:lnTo>
                    <a:pt x="369" y="391"/>
                  </a:lnTo>
                  <a:lnTo>
                    <a:pt x="388" y="418"/>
                  </a:lnTo>
                  <a:lnTo>
                    <a:pt x="378" y="411"/>
                  </a:lnTo>
                  <a:lnTo>
                    <a:pt x="502" y="430"/>
                  </a:lnTo>
                  <a:lnTo>
                    <a:pt x="498" y="430"/>
                  </a:lnTo>
                  <a:lnTo>
                    <a:pt x="547" y="424"/>
                  </a:lnTo>
                  <a:cubicBezTo>
                    <a:pt x="549" y="424"/>
                    <a:pt x="550" y="424"/>
                    <a:pt x="552" y="424"/>
                  </a:cubicBezTo>
                  <a:lnTo>
                    <a:pt x="653" y="448"/>
                  </a:lnTo>
                  <a:lnTo>
                    <a:pt x="636" y="455"/>
                  </a:lnTo>
                  <a:lnTo>
                    <a:pt x="658" y="423"/>
                  </a:lnTo>
                  <a:cubicBezTo>
                    <a:pt x="660" y="419"/>
                    <a:pt x="665" y="416"/>
                    <a:pt x="670" y="416"/>
                  </a:cubicBezTo>
                  <a:lnTo>
                    <a:pt x="732" y="411"/>
                  </a:lnTo>
                  <a:lnTo>
                    <a:pt x="727" y="412"/>
                  </a:lnTo>
                  <a:lnTo>
                    <a:pt x="760" y="398"/>
                  </a:lnTo>
                  <a:cubicBezTo>
                    <a:pt x="762" y="398"/>
                    <a:pt x="764" y="397"/>
                    <a:pt x="766" y="397"/>
                  </a:cubicBezTo>
                  <a:lnTo>
                    <a:pt x="837" y="395"/>
                  </a:lnTo>
                  <a:lnTo>
                    <a:pt x="834" y="396"/>
                  </a:lnTo>
                  <a:lnTo>
                    <a:pt x="874" y="385"/>
                  </a:lnTo>
                  <a:lnTo>
                    <a:pt x="863" y="402"/>
                  </a:lnTo>
                  <a:lnTo>
                    <a:pt x="860" y="372"/>
                  </a:lnTo>
                  <a:lnTo>
                    <a:pt x="860" y="346"/>
                  </a:lnTo>
                  <a:cubicBezTo>
                    <a:pt x="860" y="340"/>
                    <a:pt x="863" y="335"/>
                    <a:pt x="868" y="332"/>
                  </a:cubicBezTo>
                  <a:lnTo>
                    <a:pt x="913" y="304"/>
                  </a:lnTo>
                  <a:lnTo>
                    <a:pt x="907" y="310"/>
                  </a:lnTo>
                  <a:lnTo>
                    <a:pt x="922" y="283"/>
                  </a:lnTo>
                  <a:lnTo>
                    <a:pt x="920" y="291"/>
                  </a:lnTo>
                  <a:lnTo>
                    <a:pt x="917" y="260"/>
                  </a:lnTo>
                  <a:lnTo>
                    <a:pt x="920" y="267"/>
                  </a:lnTo>
                  <a:lnTo>
                    <a:pt x="900" y="236"/>
                  </a:lnTo>
                  <a:cubicBezTo>
                    <a:pt x="896" y="230"/>
                    <a:pt x="897" y="222"/>
                    <a:pt x="903" y="216"/>
                  </a:cubicBezTo>
                  <a:lnTo>
                    <a:pt x="913" y="206"/>
                  </a:lnTo>
                  <a:cubicBezTo>
                    <a:pt x="916" y="203"/>
                    <a:pt x="920" y="202"/>
                    <a:pt x="923" y="202"/>
                  </a:cubicBezTo>
                  <a:lnTo>
                    <a:pt x="950" y="199"/>
                  </a:lnTo>
                  <a:lnTo>
                    <a:pt x="936" y="210"/>
                  </a:lnTo>
                  <a:lnTo>
                    <a:pt x="950" y="171"/>
                  </a:lnTo>
                  <a:lnTo>
                    <a:pt x="949" y="176"/>
                  </a:lnTo>
                  <a:lnTo>
                    <a:pt x="951" y="136"/>
                  </a:lnTo>
                  <a:lnTo>
                    <a:pt x="956" y="149"/>
                  </a:lnTo>
                  <a:lnTo>
                    <a:pt x="932" y="126"/>
                  </a:lnTo>
                  <a:cubicBezTo>
                    <a:pt x="929" y="123"/>
                    <a:pt x="927" y="120"/>
                    <a:pt x="927" y="116"/>
                  </a:cubicBezTo>
                  <a:lnTo>
                    <a:pt x="922" y="57"/>
                  </a:lnTo>
                  <a:lnTo>
                    <a:pt x="931" y="70"/>
                  </a:lnTo>
                  <a:lnTo>
                    <a:pt x="875" y="41"/>
                  </a:lnTo>
                  <a:lnTo>
                    <a:pt x="892" y="40"/>
                  </a:lnTo>
                  <a:lnTo>
                    <a:pt x="862" y="61"/>
                  </a:lnTo>
                  <a:cubicBezTo>
                    <a:pt x="859" y="63"/>
                    <a:pt x="856" y="64"/>
                    <a:pt x="854" y="64"/>
                  </a:cubicBezTo>
                  <a:lnTo>
                    <a:pt x="820" y="67"/>
                  </a:lnTo>
                  <a:cubicBezTo>
                    <a:pt x="814" y="67"/>
                    <a:pt x="808" y="64"/>
                    <a:pt x="805" y="59"/>
                  </a:cubicBezTo>
                  <a:lnTo>
                    <a:pt x="783" y="25"/>
                  </a:lnTo>
                  <a:lnTo>
                    <a:pt x="799" y="32"/>
                  </a:lnTo>
                  <a:lnTo>
                    <a:pt x="714" y="43"/>
                  </a:lnTo>
                  <a:lnTo>
                    <a:pt x="725" y="36"/>
                  </a:lnTo>
                  <a:lnTo>
                    <a:pt x="701" y="69"/>
                  </a:lnTo>
                  <a:cubicBezTo>
                    <a:pt x="699" y="72"/>
                    <a:pt x="696" y="74"/>
                    <a:pt x="692" y="75"/>
                  </a:cubicBezTo>
                  <a:lnTo>
                    <a:pt x="624" y="88"/>
                  </a:lnTo>
                  <a:cubicBezTo>
                    <a:pt x="623" y="88"/>
                    <a:pt x="621" y="88"/>
                    <a:pt x="620" y="88"/>
                  </a:cubicBezTo>
                  <a:lnTo>
                    <a:pt x="588" y="85"/>
                  </a:lnTo>
                  <a:cubicBezTo>
                    <a:pt x="581" y="84"/>
                    <a:pt x="575" y="79"/>
                    <a:pt x="573" y="72"/>
                  </a:cubicBezTo>
                  <a:lnTo>
                    <a:pt x="568" y="46"/>
                  </a:lnTo>
                  <a:lnTo>
                    <a:pt x="584" y="59"/>
                  </a:lnTo>
                  <a:lnTo>
                    <a:pt x="562" y="61"/>
                  </a:lnTo>
                  <a:lnTo>
                    <a:pt x="571" y="57"/>
                  </a:lnTo>
                  <a:lnTo>
                    <a:pt x="467" y="139"/>
                  </a:lnTo>
                  <a:lnTo>
                    <a:pt x="473" y="122"/>
                  </a:lnTo>
                  <a:lnTo>
                    <a:pt x="488" y="171"/>
                  </a:lnTo>
                  <a:lnTo>
                    <a:pt x="486" y="167"/>
                  </a:lnTo>
                  <a:lnTo>
                    <a:pt x="509" y="201"/>
                  </a:lnTo>
                  <a:cubicBezTo>
                    <a:pt x="512" y="204"/>
                    <a:pt x="513" y="208"/>
                    <a:pt x="512" y="212"/>
                  </a:cubicBezTo>
                  <a:lnTo>
                    <a:pt x="509" y="241"/>
                  </a:lnTo>
                  <a:cubicBezTo>
                    <a:pt x="508" y="246"/>
                    <a:pt x="505" y="251"/>
                    <a:pt x="500" y="253"/>
                  </a:cubicBezTo>
                  <a:lnTo>
                    <a:pt x="469" y="269"/>
                  </a:lnTo>
                  <a:cubicBezTo>
                    <a:pt x="464" y="271"/>
                    <a:pt x="459" y="271"/>
                    <a:pt x="454" y="268"/>
                  </a:cubicBezTo>
                  <a:lnTo>
                    <a:pt x="410" y="243"/>
                  </a:lnTo>
                  <a:lnTo>
                    <a:pt x="414" y="245"/>
                  </a:lnTo>
                  <a:lnTo>
                    <a:pt x="377" y="235"/>
                  </a:lnTo>
                  <a:lnTo>
                    <a:pt x="383" y="235"/>
                  </a:lnTo>
                  <a:lnTo>
                    <a:pt x="358" y="237"/>
                  </a:lnTo>
                  <a:lnTo>
                    <a:pt x="361" y="237"/>
                  </a:lnTo>
                  <a:lnTo>
                    <a:pt x="313" y="250"/>
                  </a:lnTo>
                  <a:lnTo>
                    <a:pt x="321" y="245"/>
                  </a:lnTo>
                  <a:lnTo>
                    <a:pt x="309" y="259"/>
                  </a:lnTo>
                  <a:cubicBezTo>
                    <a:pt x="305" y="263"/>
                    <a:pt x="299" y="265"/>
                    <a:pt x="294" y="264"/>
                  </a:cubicBezTo>
                  <a:lnTo>
                    <a:pt x="265" y="259"/>
                  </a:lnTo>
                  <a:cubicBezTo>
                    <a:pt x="262" y="259"/>
                    <a:pt x="260" y="257"/>
                    <a:pt x="258" y="256"/>
                  </a:cubicBezTo>
                  <a:lnTo>
                    <a:pt x="237" y="238"/>
                  </a:lnTo>
                  <a:lnTo>
                    <a:pt x="248" y="242"/>
                  </a:lnTo>
                  <a:lnTo>
                    <a:pt x="203" y="244"/>
                  </a:lnTo>
                  <a:lnTo>
                    <a:pt x="211" y="241"/>
                  </a:lnTo>
                  <a:lnTo>
                    <a:pt x="179" y="263"/>
                  </a:lnTo>
                  <a:cubicBezTo>
                    <a:pt x="173" y="266"/>
                    <a:pt x="166" y="266"/>
                    <a:pt x="161" y="262"/>
                  </a:cubicBezTo>
                  <a:lnTo>
                    <a:pt x="141" y="249"/>
                  </a:lnTo>
                  <a:lnTo>
                    <a:pt x="149" y="252"/>
                  </a:lnTo>
                  <a:lnTo>
                    <a:pt x="117" y="251"/>
                  </a:lnTo>
                  <a:lnTo>
                    <a:pt x="125" y="249"/>
                  </a:lnTo>
                  <a:lnTo>
                    <a:pt x="101" y="260"/>
                  </a:lnTo>
                  <a:cubicBezTo>
                    <a:pt x="95" y="263"/>
                    <a:pt x="87" y="262"/>
                    <a:pt x="82" y="257"/>
                  </a:cubicBezTo>
                  <a:lnTo>
                    <a:pt x="59" y="232"/>
                  </a:lnTo>
                  <a:lnTo>
                    <a:pt x="76" y="236"/>
                  </a:lnTo>
                  <a:lnTo>
                    <a:pt x="60" y="242"/>
                  </a:lnTo>
                  <a:lnTo>
                    <a:pt x="21" y="251"/>
                  </a:lnTo>
                  <a:lnTo>
                    <a:pt x="27" y="222"/>
                  </a:lnTo>
                  <a:lnTo>
                    <a:pt x="55" y="2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7391648" y="5949350"/>
              <a:ext cx="284028" cy="186298"/>
            </a:xfrm>
            <a:custGeom>
              <a:avLst/>
              <a:gdLst/>
              <a:ahLst/>
              <a:cxnLst>
                <a:cxn ang="0">
                  <a:pos x="2" y="126"/>
                </a:cxn>
                <a:cxn ang="0">
                  <a:pos x="11" y="133"/>
                </a:cxn>
                <a:cxn ang="0">
                  <a:pos x="10" y="137"/>
                </a:cxn>
                <a:cxn ang="0">
                  <a:pos x="14" y="145"/>
                </a:cxn>
                <a:cxn ang="0">
                  <a:pos x="21" y="144"/>
                </a:cxn>
                <a:cxn ang="0">
                  <a:pos x="51" y="170"/>
                </a:cxn>
                <a:cxn ang="0">
                  <a:pos x="61" y="170"/>
                </a:cxn>
                <a:cxn ang="0">
                  <a:pos x="85" y="183"/>
                </a:cxn>
                <a:cxn ang="0">
                  <a:pos x="95" y="174"/>
                </a:cxn>
                <a:cxn ang="0">
                  <a:pos x="111" y="174"/>
                </a:cxn>
                <a:cxn ang="0">
                  <a:pos x="117" y="177"/>
                </a:cxn>
                <a:cxn ang="0">
                  <a:pos x="128" y="171"/>
                </a:cxn>
                <a:cxn ang="0">
                  <a:pos x="153" y="159"/>
                </a:cxn>
                <a:cxn ang="0">
                  <a:pos x="182" y="151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8" y="147"/>
                </a:cxn>
                <a:cxn ang="0">
                  <a:pos x="221" y="141"/>
                </a:cxn>
                <a:cxn ang="0">
                  <a:pos x="234" y="138"/>
                </a:cxn>
                <a:cxn ang="0">
                  <a:pos x="254" y="114"/>
                </a:cxn>
                <a:cxn ang="0">
                  <a:pos x="259" y="100"/>
                </a:cxn>
                <a:cxn ang="0">
                  <a:pos x="260" y="73"/>
                </a:cxn>
                <a:cxn ang="0">
                  <a:pos x="261" y="52"/>
                </a:cxn>
                <a:cxn ang="0">
                  <a:pos x="270" y="50"/>
                </a:cxn>
                <a:cxn ang="0">
                  <a:pos x="276" y="42"/>
                </a:cxn>
                <a:cxn ang="0">
                  <a:pos x="279" y="35"/>
                </a:cxn>
                <a:cxn ang="0">
                  <a:pos x="270" y="30"/>
                </a:cxn>
                <a:cxn ang="0">
                  <a:pos x="265" y="33"/>
                </a:cxn>
                <a:cxn ang="0">
                  <a:pos x="252" y="31"/>
                </a:cxn>
                <a:cxn ang="0">
                  <a:pos x="244" y="22"/>
                </a:cxn>
                <a:cxn ang="0">
                  <a:pos x="236" y="9"/>
                </a:cxn>
                <a:cxn ang="0">
                  <a:pos x="227" y="10"/>
                </a:cxn>
                <a:cxn ang="0">
                  <a:pos x="212" y="0"/>
                </a:cxn>
                <a:cxn ang="0">
                  <a:pos x="205" y="2"/>
                </a:cxn>
                <a:cxn ang="0">
                  <a:pos x="178" y="8"/>
                </a:cxn>
                <a:cxn ang="0">
                  <a:pos x="173" y="16"/>
                </a:cxn>
                <a:cxn ang="0">
                  <a:pos x="166" y="27"/>
                </a:cxn>
                <a:cxn ang="0">
                  <a:pos x="156" y="33"/>
                </a:cxn>
                <a:cxn ang="0">
                  <a:pos x="147" y="36"/>
                </a:cxn>
                <a:cxn ang="0">
                  <a:pos x="140" y="34"/>
                </a:cxn>
                <a:cxn ang="0">
                  <a:pos x="134" y="30"/>
                </a:cxn>
                <a:cxn ang="0">
                  <a:pos x="129" y="29"/>
                </a:cxn>
                <a:cxn ang="0">
                  <a:pos x="121" y="34"/>
                </a:cxn>
                <a:cxn ang="0">
                  <a:pos x="109" y="41"/>
                </a:cxn>
                <a:cxn ang="0">
                  <a:pos x="86" y="53"/>
                </a:cxn>
                <a:cxn ang="0">
                  <a:pos x="76" y="56"/>
                </a:cxn>
                <a:cxn ang="0">
                  <a:pos x="51" y="56"/>
                </a:cxn>
                <a:cxn ang="0">
                  <a:pos x="48" y="55"/>
                </a:cxn>
                <a:cxn ang="0">
                  <a:pos x="40" y="45"/>
                </a:cxn>
                <a:cxn ang="0">
                  <a:pos x="32" y="41"/>
                </a:cxn>
                <a:cxn ang="0">
                  <a:pos x="29" y="45"/>
                </a:cxn>
                <a:cxn ang="0">
                  <a:pos x="29" y="55"/>
                </a:cxn>
                <a:cxn ang="0">
                  <a:pos x="25" y="66"/>
                </a:cxn>
                <a:cxn ang="0">
                  <a:pos x="16" y="66"/>
                </a:cxn>
                <a:cxn ang="0">
                  <a:pos x="14" y="69"/>
                </a:cxn>
                <a:cxn ang="0">
                  <a:pos x="19" y="79"/>
                </a:cxn>
                <a:cxn ang="0">
                  <a:pos x="19" y="89"/>
                </a:cxn>
                <a:cxn ang="0">
                  <a:pos x="14" y="99"/>
                </a:cxn>
                <a:cxn ang="0">
                  <a:pos x="9" y="103"/>
                </a:cxn>
                <a:cxn ang="0">
                  <a:pos x="1" y="108"/>
                </a:cxn>
                <a:cxn ang="0">
                  <a:pos x="0" y="116"/>
                </a:cxn>
                <a:cxn ang="0">
                  <a:pos x="2" y="126"/>
                </a:cxn>
              </a:cxnLst>
              <a:rect l="0" t="0" r="r" b="b"/>
              <a:pathLst>
                <a:path w="279" h="183">
                  <a:moveTo>
                    <a:pt x="2" y="126"/>
                  </a:moveTo>
                  <a:lnTo>
                    <a:pt x="11" y="133"/>
                  </a:lnTo>
                  <a:lnTo>
                    <a:pt x="10" y="137"/>
                  </a:lnTo>
                  <a:lnTo>
                    <a:pt x="14" y="145"/>
                  </a:lnTo>
                  <a:lnTo>
                    <a:pt x="21" y="144"/>
                  </a:lnTo>
                  <a:lnTo>
                    <a:pt x="51" y="170"/>
                  </a:lnTo>
                  <a:lnTo>
                    <a:pt x="61" y="170"/>
                  </a:lnTo>
                  <a:lnTo>
                    <a:pt x="85" y="183"/>
                  </a:lnTo>
                  <a:lnTo>
                    <a:pt x="95" y="174"/>
                  </a:lnTo>
                  <a:lnTo>
                    <a:pt x="111" y="174"/>
                  </a:lnTo>
                  <a:lnTo>
                    <a:pt x="117" y="177"/>
                  </a:lnTo>
                  <a:lnTo>
                    <a:pt x="128" y="171"/>
                  </a:lnTo>
                  <a:lnTo>
                    <a:pt x="153" y="159"/>
                  </a:lnTo>
                  <a:lnTo>
                    <a:pt x="182" y="151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8" y="147"/>
                  </a:lnTo>
                  <a:lnTo>
                    <a:pt x="221" y="141"/>
                  </a:lnTo>
                  <a:lnTo>
                    <a:pt x="234" y="138"/>
                  </a:lnTo>
                  <a:lnTo>
                    <a:pt x="254" y="114"/>
                  </a:lnTo>
                  <a:lnTo>
                    <a:pt x="259" y="100"/>
                  </a:lnTo>
                  <a:lnTo>
                    <a:pt x="260" y="73"/>
                  </a:lnTo>
                  <a:lnTo>
                    <a:pt x="261" y="52"/>
                  </a:lnTo>
                  <a:lnTo>
                    <a:pt x="270" y="50"/>
                  </a:lnTo>
                  <a:lnTo>
                    <a:pt x="276" y="42"/>
                  </a:lnTo>
                  <a:lnTo>
                    <a:pt x="279" y="35"/>
                  </a:lnTo>
                  <a:lnTo>
                    <a:pt x="270" y="30"/>
                  </a:lnTo>
                  <a:lnTo>
                    <a:pt x="265" y="33"/>
                  </a:lnTo>
                  <a:lnTo>
                    <a:pt x="252" y="31"/>
                  </a:lnTo>
                  <a:lnTo>
                    <a:pt x="244" y="22"/>
                  </a:lnTo>
                  <a:lnTo>
                    <a:pt x="236" y="9"/>
                  </a:lnTo>
                  <a:lnTo>
                    <a:pt x="227" y="10"/>
                  </a:lnTo>
                  <a:lnTo>
                    <a:pt x="212" y="0"/>
                  </a:lnTo>
                  <a:lnTo>
                    <a:pt x="205" y="2"/>
                  </a:lnTo>
                  <a:lnTo>
                    <a:pt x="178" y="8"/>
                  </a:lnTo>
                  <a:lnTo>
                    <a:pt x="173" y="16"/>
                  </a:lnTo>
                  <a:lnTo>
                    <a:pt x="166" y="27"/>
                  </a:lnTo>
                  <a:lnTo>
                    <a:pt x="156" y="33"/>
                  </a:lnTo>
                  <a:lnTo>
                    <a:pt x="147" y="36"/>
                  </a:lnTo>
                  <a:lnTo>
                    <a:pt x="140" y="34"/>
                  </a:lnTo>
                  <a:lnTo>
                    <a:pt x="134" y="30"/>
                  </a:lnTo>
                  <a:lnTo>
                    <a:pt x="129" y="29"/>
                  </a:lnTo>
                  <a:lnTo>
                    <a:pt x="121" y="34"/>
                  </a:lnTo>
                  <a:lnTo>
                    <a:pt x="109" y="41"/>
                  </a:lnTo>
                  <a:lnTo>
                    <a:pt x="86" y="53"/>
                  </a:lnTo>
                  <a:lnTo>
                    <a:pt x="76" y="56"/>
                  </a:lnTo>
                  <a:lnTo>
                    <a:pt x="51" y="56"/>
                  </a:lnTo>
                  <a:lnTo>
                    <a:pt x="48" y="55"/>
                  </a:lnTo>
                  <a:lnTo>
                    <a:pt x="40" y="45"/>
                  </a:lnTo>
                  <a:lnTo>
                    <a:pt x="32" y="41"/>
                  </a:lnTo>
                  <a:lnTo>
                    <a:pt x="29" y="45"/>
                  </a:lnTo>
                  <a:lnTo>
                    <a:pt x="29" y="55"/>
                  </a:lnTo>
                  <a:lnTo>
                    <a:pt x="25" y="66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9" y="79"/>
                  </a:lnTo>
                  <a:lnTo>
                    <a:pt x="19" y="89"/>
                  </a:lnTo>
                  <a:lnTo>
                    <a:pt x="14" y="99"/>
                  </a:lnTo>
                  <a:lnTo>
                    <a:pt x="9" y="103"/>
                  </a:lnTo>
                  <a:lnTo>
                    <a:pt x="1" y="108"/>
                  </a:lnTo>
                  <a:lnTo>
                    <a:pt x="0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7385540" y="5944261"/>
              <a:ext cx="296244" cy="196478"/>
            </a:xfrm>
            <a:custGeom>
              <a:avLst/>
              <a:gdLst/>
              <a:ahLst/>
              <a:cxnLst>
                <a:cxn ang="0">
                  <a:pos x="68" y="435"/>
                </a:cxn>
                <a:cxn ang="0">
                  <a:pos x="58" y="449"/>
                </a:cxn>
                <a:cxn ang="0">
                  <a:pos x="178" y="526"/>
                </a:cxn>
                <a:cxn ang="0">
                  <a:pos x="270" y="571"/>
                </a:cxn>
                <a:cxn ang="0">
                  <a:pos x="371" y="540"/>
                </a:cxn>
                <a:cxn ang="0">
                  <a:pos x="487" y="493"/>
                </a:cxn>
                <a:cxn ang="0">
                  <a:pos x="623" y="474"/>
                </a:cxn>
                <a:cxn ang="0">
                  <a:pos x="650" y="462"/>
                </a:cxn>
                <a:cxn ang="0">
                  <a:pos x="740" y="429"/>
                </a:cxn>
                <a:cxn ang="0">
                  <a:pos x="808" y="320"/>
                </a:cxn>
                <a:cxn ang="0">
                  <a:pos x="825" y="160"/>
                </a:cxn>
                <a:cxn ang="0">
                  <a:pos x="873" y="116"/>
                </a:cxn>
                <a:cxn ang="0">
                  <a:pos x="851" y="130"/>
                </a:cxn>
                <a:cxn ang="0">
                  <a:pos x="765" y="92"/>
                </a:cxn>
                <a:cxn ang="0">
                  <a:pos x="715" y="58"/>
                </a:cxn>
                <a:cxn ang="0">
                  <a:pos x="573" y="55"/>
                </a:cxn>
                <a:cxn ang="0">
                  <a:pos x="543" y="111"/>
                </a:cxn>
                <a:cxn ang="0">
                  <a:pos x="472" y="140"/>
                </a:cxn>
                <a:cxn ang="0">
                  <a:pos x="431" y="125"/>
                </a:cxn>
                <a:cxn ang="0">
                  <a:pos x="366" y="157"/>
                </a:cxn>
                <a:cxn ang="0">
                  <a:pos x="255" y="203"/>
                </a:cxn>
                <a:cxn ang="0">
                  <a:pos x="153" y="195"/>
                </a:cxn>
                <a:cxn ang="0">
                  <a:pos x="130" y="151"/>
                </a:cxn>
                <a:cxn ang="0">
                  <a:pos x="122" y="191"/>
                </a:cxn>
                <a:cxn ang="0">
                  <a:pos x="80" y="233"/>
                </a:cxn>
                <a:cxn ang="0">
                  <a:pos x="93" y="260"/>
                </a:cxn>
                <a:cxn ang="0">
                  <a:pos x="71" y="333"/>
                </a:cxn>
                <a:cxn ang="0">
                  <a:pos x="38" y="352"/>
                </a:cxn>
                <a:cxn ang="0">
                  <a:pos x="1" y="377"/>
                </a:cxn>
                <a:cxn ang="0">
                  <a:pos x="38" y="322"/>
                </a:cxn>
                <a:cxn ang="0">
                  <a:pos x="62" y="284"/>
                </a:cxn>
                <a:cxn ang="0">
                  <a:pos x="46" y="237"/>
                </a:cxn>
                <a:cxn ang="0">
                  <a:pos x="94" y="203"/>
                </a:cxn>
                <a:cxn ang="0">
                  <a:pos x="93" y="153"/>
                </a:cxn>
                <a:cxn ang="0">
                  <a:pos x="150" y="140"/>
                </a:cxn>
                <a:cxn ang="0">
                  <a:pos x="181" y="172"/>
                </a:cxn>
                <a:cxn ang="0">
                  <a:pos x="282" y="164"/>
                </a:cxn>
                <a:cxn ang="0">
                  <a:pos x="411" y="92"/>
                </a:cxn>
                <a:cxn ang="0">
                  <a:pos x="462" y="107"/>
                </a:cxn>
                <a:cxn ang="0">
                  <a:pos x="500" y="101"/>
                </a:cxn>
                <a:cxn ang="0">
                  <a:pos x="541" y="57"/>
                </a:cxn>
                <a:cxn ang="0">
                  <a:pos x="674" y="1"/>
                </a:cxn>
                <a:cxn ang="0">
                  <a:pos x="748" y="26"/>
                </a:cxn>
                <a:cxn ang="0">
                  <a:pos x="804" y="96"/>
                </a:cxn>
                <a:cxn ang="0">
                  <a:pos x="864" y="93"/>
                </a:cxn>
                <a:cxn ang="0">
                  <a:pos x="888" y="153"/>
                </a:cxn>
                <a:cxn ang="0">
                  <a:pos x="844" y="176"/>
                </a:cxn>
                <a:cxn ang="0">
                  <a:pos x="823" y="375"/>
                </a:cxn>
                <a:cxn ang="0">
                  <a:pos x="708" y="469"/>
                </a:cxn>
                <a:cxn ang="0">
                  <a:pos x="649" y="519"/>
                </a:cxn>
                <a:cxn ang="0">
                  <a:pos x="619" y="506"/>
                </a:cxn>
                <a:cxn ang="0">
                  <a:pos x="501" y="522"/>
                </a:cxn>
                <a:cxn ang="0">
                  <a:pos x="355" y="568"/>
                </a:cxn>
                <a:cxn ang="0">
                  <a:pos x="291" y="595"/>
                </a:cxn>
                <a:cxn ang="0">
                  <a:pos x="176" y="558"/>
                </a:cxn>
                <a:cxn ang="0">
                  <a:pos x="61" y="481"/>
                </a:cxn>
                <a:cxn ang="0">
                  <a:pos x="38" y="423"/>
                </a:cxn>
                <a:cxn ang="0">
                  <a:pos x="1" y="377"/>
                </a:cxn>
              </a:cxnLst>
              <a:rect l="0" t="0" r="r" b="b"/>
              <a:pathLst>
                <a:path w="903" h="600">
                  <a:moveTo>
                    <a:pt x="39" y="404"/>
                  </a:moveTo>
                  <a:lnTo>
                    <a:pt x="32" y="394"/>
                  </a:lnTo>
                  <a:lnTo>
                    <a:pt x="63" y="417"/>
                  </a:lnTo>
                  <a:cubicBezTo>
                    <a:pt x="68" y="421"/>
                    <a:pt x="71" y="429"/>
                    <a:pt x="68" y="435"/>
                  </a:cubicBezTo>
                  <a:lnTo>
                    <a:pt x="63" y="447"/>
                  </a:lnTo>
                  <a:lnTo>
                    <a:pt x="63" y="434"/>
                  </a:lnTo>
                  <a:lnTo>
                    <a:pt x="74" y="458"/>
                  </a:lnTo>
                  <a:lnTo>
                    <a:pt x="58" y="449"/>
                  </a:lnTo>
                  <a:lnTo>
                    <a:pt x="81" y="447"/>
                  </a:lnTo>
                  <a:cubicBezTo>
                    <a:pt x="85" y="447"/>
                    <a:pt x="89" y="448"/>
                    <a:pt x="92" y="451"/>
                  </a:cubicBezTo>
                  <a:lnTo>
                    <a:pt x="187" y="530"/>
                  </a:lnTo>
                  <a:lnTo>
                    <a:pt x="178" y="526"/>
                  </a:lnTo>
                  <a:lnTo>
                    <a:pt x="207" y="528"/>
                  </a:lnTo>
                  <a:cubicBezTo>
                    <a:pt x="209" y="528"/>
                    <a:pt x="211" y="528"/>
                    <a:pt x="213" y="529"/>
                  </a:cubicBezTo>
                  <a:lnTo>
                    <a:pt x="288" y="569"/>
                  </a:lnTo>
                  <a:lnTo>
                    <a:pt x="270" y="571"/>
                  </a:lnTo>
                  <a:lnTo>
                    <a:pt x="302" y="542"/>
                  </a:lnTo>
                  <a:cubicBezTo>
                    <a:pt x="304" y="539"/>
                    <a:pt x="308" y="538"/>
                    <a:pt x="312" y="538"/>
                  </a:cubicBezTo>
                  <a:lnTo>
                    <a:pt x="363" y="538"/>
                  </a:lnTo>
                  <a:cubicBezTo>
                    <a:pt x="366" y="538"/>
                    <a:pt x="369" y="538"/>
                    <a:pt x="371" y="540"/>
                  </a:cubicBezTo>
                  <a:lnTo>
                    <a:pt x="389" y="550"/>
                  </a:lnTo>
                  <a:lnTo>
                    <a:pt x="374" y="549"/>
                  </a:lnTo>
                  <a:lnTo>
                    <a:pt x="410" y="531"/>
                  </a:lnTo>
                  <a:lnTo>
                    <a:pt x="487" y="493"/>
                  </a:lnTo>
                  <a:cubicBezTo>
                    <a:pt x="488" y="493"/>
                    <a:pt x="489" y="492"/>
                    <a:pt x="490" y="492"/>
                  </a:cubicBezTo>
                  <a:lnTo>
                    <a:pt x="579" y="470"/>
                  </a:lnTo>
                  <a:cubicBezTo>
                    <a:pt x="581" y="469"/>
                    <a:pt x="583" y="469"/>
                    <a:pt x="585" y="469"/>
                  </a:cubicBezTo>
                  <a:lnTo>
                    <a:pt x="623" y="474"/>
                  </a:lnTo>
                  <a:cubicBezTo>
                    <a:pt x="627" y="474"/>
                    <a:pt x="631" y="477"/>
                    <a:pt x="634" y="480"/>
                  </a:cubicBezTo>
                  <a:lnTo>
                    <a:pt x="648" y="500"/>
                  </a:lnTo>
                  <a:lnTo>
                    <a:pt x="623" y="500"/>
                  </a:lnTo>
                  <a:lnTo>
                    <a:pt x="650" y="462"/>
                  </a:lnTo>
                  <a:cubicBezTo>
                    <a:pt x="651" y="460"/>
                    <a:pt x="654" y="458"/>
                    <a:pt x="656" y="457"/>
                  </a:cubicBezTo>
                  <a:lnTo>
                    <a:pt x="698" y="438"/>
                  </a:lnTo>
                  <a:cubicBezTo>
                    <a:pt x="699" y="438"/>
                    <a:pt x="700" y="438"/>
                    <a:pt x="701" y="437"/>
                  </a:cubicBezTo>
                  <a:lnTo>
                    <a:pt x="740" y="429"/>
                  </a:lnTo>
                  <a:lnTo>
                    <a:pt x="732" y="434"/>
                  </a:lnTo>
                  <a:lnTo>
                    <a:pt x="795" y="359"/>
                  </a:lnTo>
                  <a:lnTo>
                    <a:pt x="793" y="364"/>
                  </a:lnTo>
                  <a:lnTo>
                    <a:pt x="808" y="320"/>
                  </a:lnTo>
                  <a:lnTo>
                    <a:pt x="807" y="324"/>
                  </a:lnTo>
                  <a:lnTo>
                    <a:pt x="810" y="241"/>
                  </a:lnTo>
                  <a:lnTo>
                    <a:pt x="812" y="175"/>
                  </a:lnTo>
                  <a:cubicBezTo>
                    <a:pt x="812" y="168"/>
                    <a:pt x="818" y="162"/>
                    <a:pt x="825" y="160"/>
                  </a:cubicBezTo>
                  <a:lnTo>
                    <a:pt x="853" y="154"/>
                  </a:lnTo>
                  <a:lnTo>
                    <a:pt x="843" y="160"/>
                  </a:lnTo>
                  <a:lnTo>
                    <a:pt x="862" y="134"/>
                  </a:lnTo>
                  <a:lnTo>
                    <a:pt x="873" y="116"/>
                  </a:lnTo>
                  <a:lnTo>
                    <a:pt x="879" y="138"/>
                  </a:lnTo>
                  <a:lnTo>
                    <a:pt x="849" y="121"/>
                  </a:lnTo>
                  <a:lnTo>
                    <a:pt x="865" y="121"/>
                  </a:lnTo>
                  <a:lnTo>
                    <a:pt x="851" y="130"/>
                  </a:lnTo>
                  <a:cubicBezTo>
                    <a:pt x="848" y="132"/>
                    <a:pt x="844" y="132"/>
                    <a:pt x="841" y="132"/>
                  </a:cubicBezTo>
                  <a:lnTo>
                    <a:pt x="801" y="128"/>
                  </a:lnTo>
                  <a:cubicBezTo>
                    <a:pt x="796" y="127"/>
                    <a:pt x="793" y="125"/>
                    <a:pt x="790" y="122"/>
                  </a:cubicBezTo>
                  <a:lnTo>
                    <a:pt x="765" y="92"/>
                  </a:lnTo>
                  <a:lnTo>
                    <a:pt x="736" y="52"/>
                  </a:lnTo>
                  <a:lnTo>
                    <a:pt x="751" y="58"/>
                  </a:lnTo>
                  <a:lnTo>
                    <a:pt x="725" y="60"/>
                  </a:lnTo>
                  <a:cubicBezTo>
                    <a:pt x="721" y="61"/>
                    <a:pt x="718" y="60"/>
                    <a:pt x="715" y="58"/>
                  </a:cubicBezTo>
                  <a:lnTo>
                    <a:pt x="669" y="30"/>
                  </a:lnTo>
                  <a:lnTo>
                    <a:pt x="681" y="32"/>
                  </a:lnTo>
                  <a:lnTo>
                    <a:pt x="659" y="37"/>
                  </a:lnTo>
                  <a:lnTo>
                    <a:pt x="573" y="55"/>
                  </a:lnTo>
                  <a:lnTo>
                    <a:pt x="584" y="48"/>
                  </a:lnTo>
                  <a:lnTo>
                    <a:pt x="569" y="74"/>
                  </a:lnTo>
                  <a:lnTo>
                    <a:pt x="548" y="106"/>
                  </a:lnTo>
                  <a:cubicBezTo>
                    <a:pt x="547" y="108"/>
                    <a:pt x="545" y="109"/>
                    <a:pt x="543" y="111"/>
                  </a:cubicBezTo>
                  <a:lnTo>
                    <a:pt x="513" y="130"/>
                  </a:lnTo>
                  <a:cubicBezTo>
                    <a:pt x="511" y="131"/>
                    <a:pt x="510" y="132"/>
                    <a:pt x="508" y="132"/>
                  </a:cubicBezTo>
                  <a:lnTo>
                    <a:pt x="479" y="140"/>
                  </a:lnTo>
                  <a:cubicBezTo>
                    <a:pt x="476" y="141"/>
                    <a:pt x="474" y="141"/>
                    <a:pt x="472" y="140"/>
                  </a:cubicBezTo>
                  <a:lnTo>
                    <a:pt x="451" y="136"/>
                  </a:lnTo>
                  <a:cubicBezTo>
                    <a:pt x="449" y="136"/>
                    <a:pt x="447" y="135"/>
                    <a:pt x="445" y="134"/>
                  </a:cubicBezTo>
                  <a:lnTo>
                    <a:pt x="426" y="123"/>
                  </a:lnTo>
                  <a:lnTo>
                    <a:pt x="431" y="125"/>
                  </a:lnTo>
                  <a:lnTo>
                    <a:pt x="416" y="122"/>
                  </a:lnTo>
                  <a:lnTo>
                    <a:pt x="426" y="121"/>
                  </a:lnTo>
                  <a:lnTo>
                    <a:pt x="400" y="134"/>
                  </a:lnTo>
                  <a:lnTo>
                    <a:pt x="366" y="157"/>
                  </a:lnTo>
                  <a:lnTo>
                    <a:pt x="293" y="193"/>
                  </a:lnTo>
                  <a:cubicBezTo>
                    <a:pt x="292" y="194"/>
                    <a:pt x="291" y="194"/>
                    <a:pt x="290" y="195"/>
                  </a:cubicBezTo>
                  <a:lnTo>
                    <a:pt x="259" y="203"/>
                  </a:lnTo>
                  <a:cubicBezTo>
                    <a:pt x="258" y="203"/>
                    <a:pt x="256" y="203"/>
                    <a:pt x="255" y="203"/>
                  </a:cubicBezTo>
                  <a:lnTo>
                    <a:pt x="178" y="204"/>
                  </a:lnTo>
                  <a:cubicBezTo>
                    <a:pt x="176" y="204"/>
                    <a:pt x="175" y="204"/>
                    <a:pt x="174" y="203"/>
                  </a:cubicBezTo>
                  <a:lnTo>
                    <a:pt x="162" y="200"/>
                  </a:lnTo>
                  <a:cubicBezTo>
                    <a:pt x="158" y="200"/>
                    <a:pt x="155" y="198"/>
                    <a:pt x="153" y="195"/>
                  </a:cubicBezTo>
                  <a:lnTo>
                    <a:pt x="130" y="164"/>
                  </a:lnTo>
                  <a:lnTo>
                    <a:pt x="135" y="169"/>
                  </a:lnTo>
                  <a:lnTo>
                    <a:pt x="110" y="156"/>
                  </a:lnTo>
                  <a:lnTo>
                    <a:pt x="130" y="151"/>
                  </a:lnTo>
                  <a:lnTo>
                    <a:pt x="122" y="163"/>
                  </a:lnTo>
                  <a:lnTo>
                    <a:pt x="125" y="154"/>
                  </a:lnTo>
                  <a:lnTo>
                    <a:pt x="123" y="186"/>
                  </a:lnTo>
                  <a:cubicBezTo>
                    <a:pt x="123" y="188"/>
                    <a:pt x="123" y="190"/>
                    <a:pt x="122" y="191"/>
                  </a:cubicBezTo>
                  <a:lnTo>
                    <a:pt x="110" y="225"/>
                  </a:lnTo>
                  <a:cubicBezTo>
                    <a:pt x="108" y="230"/>
                    <a:pt x="102" y="234"/>
                    <a:pt x="96" y="235"/>
                  </a:cubicBezTo>
                  <a:lnTo>
                    <a:pt x="70" y="237"/>
                  </a:lnTo>
                  <a:lnTo>
                    <a:pt x="80" y="233"/>
                  </a:lnTo>
                  <a:lnTo>
                    <a:pt x="71" y="241"/>
                  </a:lnTo>
                  <a:lnTo>
                    <a:pt x="74" y="221"/>
                  </a:lnTo>
                  <a:lnTo>
                    <a:pt x="91" y="252"/>
                  </a:lnTo>
                  <a:cubicBezTo>
                    <a:pt x="93" y="254"/>
                    <a:pt x="93" y="257"/>
                    <a:pt x="93" y="260"/>
                  </a:cubicBezTo>
                  <a:lnTo>
                    <a:pt x="92" y="293"/>
                  </a:lnTo>
                  <a:cubicBezTo>
                    <a:pt x="92" y="295"/>
                    <a:pt x="91" y="298"/>
                    <a:pt x="90" y="300"/>
                  </a:cubicBezTo>
                  <a:lnTo>
                    <a:pt x="74" y="329"/>
                  </a:lnTo>
                  <a:cubicBezTo>
                    <a:pt x="73" y="331"/>
                    <a:pt x="72" y="332"/>
                    <a:pt x="71" y="333"/>
                  </a:cubicBezTo>
                  <a:lnTo>
                    <a:pt x="57" y="347"/>
                  </a:lnTo>
                  <a:cubicBezTo>
                    <a:pt x="56" y="348"/>
                    <a:pt x="55" y="349"/>
                    <a:pt x="53" y="350"/>
                  </a:cubicBezTo>
                  <a:lnTo>
                    <a:pt x="30" y="363"/>
                  </a:lnTo>
                  <a:lnTo>
                    <a:pt x="38" y="352"/>
                  </a:lnTo>
                  <a:lnTo>
                    <a:pt x="32" y="377"/>
                  </a:lnTo>
                  <a:lnTo>
                    <a:pt x="32" y="371"/>
                  </a:lnTo>
                  <a:lnTo>
                    <a:pt x="39" y="404"/>
                  </a:lnTo>
                  <a:close/>
                  <a:moveTo>
                    <a:pt x="1" y="377"/>
                  </a:moveTo>
                  <a:cubicBezTo>
                    <a:pt x="0" y="375"/>
                    <a:pt x="0" y="373"/>
                    <a:pt x="1" y="370"/>
                  </a:cubicBezTo>
                  <a:lnTo>
                    <a:pt x="6" y="345"/>
                  </a:lnTo>
                  <a:cubicBezTo>
                    <a:pt x="7" y="341"/>
                    <a:pt x="10" y="337"/>
                    <a:pt x="14" y="335"/>
                  </a:cubicBezTo>
                  <a:lnTo>
                    <a:pt x="38" y="322"/>
                  </a:lnTo>
                  <a:lnTo>
                    <a:pt x="34" y="325"/>
                  </a:lnTo>
                  <a:lnTo>
                    <a:pt x="48" y="310"/>
                  </a:lnTo>
                  <a:lnTo>
                    <a:pt x="46" y="314"/>
                  </a:lnTo>
                  <a:lnTo>
                    <a:pt x="62" y="284"/>
                  </a:lnTo>
                  <a:lnTo>
                    <a:pt x="60" y="291"/>
                  </a:lnTo>
                  <a:lnTo>
                    <a:pt x="61" y="259"/>
                  </a:lnTo>
                  <a:lnTo>
                    <a:pt x="63" y="268"/>
                  </a:lnTo>
                  <a:lnTo>
                    <a:pt x="46" y="237"/>
                  </a:lnTo>
                  <a:cubicBezTo>
                    <a:pt x="42" y="231"/>
                    <a:pt x="43" y="223"/>
                    <a:pt x="49" y="217"/>
                  </a:cubicBezTo>
                  <a:lnTo>
                    <a:pt x="58" y="209"/>
                  </a:lnTo>
                  <a:cubicBezTo>
                    <a:pt x="60" y="207"/>
                    <a:pt x="64" y="205"/>
                    <a:pt x="67" y="205"/>
                  </a:cubicBezTo>
                  <a:lnTo>
                    <a:pt x="94" y="203"/>
                  </a:lnTo>
                  <a:lnTo>
                    <a:pt x="80" y="213"/>
                  </a:lnTo>
                  <a:lnTo>
                    <a:pt x="92" y="180"/>
                  </a:lnTo>
                  <a:lnTo>
                    <a:pt x="91" y="185"/>
                  </a:lnTo>
                  <a:lnTo>
                    <a:pt x="93" y="153"/>
                  </a:lnTo>
                  <a:cubicBezTo>
                    <a:pt x="93" y="150"/>
                    <a:pt x="94" y="147"/>
                    <a:pt x="96" y="144"/>
                  </a:cubicBezTo>
                  <a:lnTo>
                    <a:pt x="104" y="132"/>
                  </a:lnTo>
                  <a:cubicBezTo>
                    <a:pt x="109" y="126"/>
                    <a:pt x="117" y="124"/>
                    <a:pt x="124" y="127"/>
                  </a:cubicBezTo>
                  <a:lnTo>
                    <a:pt x="150" y="140"/>
                  </a:lnTo>
                  <a:cubicBezTo>
                    <a:pt x="152" y="142"/>
                    <a:pt x="154" y="143"/>
                    <a:pt x="155" y="145"/>
                  </a:cubicBezTo>
                  <a:lnTo>
                    <a:pt x="179" y="175"/>
                  </a:lnTo>
                  <a:lnTo>
                    <a:pt x="170" y="169"/>
                  </a:lnTo>
                  <a:lnTo>
                    <a:pt x="181" y="172"/>
                  </a:lnTo>
                  <a:lnTo>
                    <a:pt x="177" y="172"/>
                  </a:lnTo>
                  <a:lnTo>
                    <a:pt x="255" y="171"/>
                  </a:lnTo>
                  <a:lnTo>
                    <a:pt x="251" y="172"/>
                  </a:lnTo>
                  <a:lnTo>
                    <a:pt x="282" y="164"/>
                  </a:lnTo>
                  <a:lnTo>
                    <a:pt x="279" y="165"/>
                  </a:lnTo>
                  <a:lnTo>
                    <a:pt x="348" y="130"/>
                  </a:lnTo>
                  <a:lnTo>
                    <a:pt x="386" y="106"/>
                  </a:lnTo>
                  <a:lnTo>
                    <a:pt x="411" y="92"/>
                  </a:lnTo>
                  <a:cubicBezTo>
                    <a:pt x="414" y="91"/>
                    <a:pt x="418" y="90"/>
                    <a:pt x="421" y="91"/>
                  </a:cubicBezTo>
                  <a:lnTo>
                    <a:pt x="436" y="93"/>
                  </a:lnTo>
                  <a:cubicBezTo>
                    <a:pt x="438" y="94"/>
                    <a:pt x="440" y="94"/>
                    <a:pt x="442" y="95"/>
                  </a:cubicBezTo>
                  <a:lnTo>
                    <a:pt x="462" y="107"/>
                  </a:lnTo>
                  <a:lnTo>
                    <a:pt x="456" y="105"/>
                  </a:lnTo>
                  <a:lnTo>
                    <a:pt x="478" y="109"/>
                  </a:lnTo>
                  <a:lnTo>
                    <a:pt x="470" y="109"/>
                  </a:lnTo>
                  <a:lnTo>
                    <a:pt x="500" y="101"/>
                  </a:lnTo>
                  <a:lnTo>
                    <a:pt x="496" y="103"/>
                  </a:lnTo>
                  <a:lnTo>
                    <a:pt x="526" y="84"/>
                  </a:lnTo>
                  <a:lnTo>
                    <a:pt x="521" y="89"/>
                  </a:lnTo>
                  <a:lnTo>
                    <a:pt x="541" y="57"/>
                  </a:lnTo>
                  <a:lnTo>
                    <a:pt x="556" y="32"/>
                  </a:lnTo>
                  <a:cubicBezTo>
                    <a:pt x="558" y="28"/>
                    <a:pt x="562" y="25"/>
                    <a:pt x="567" y="24"/>
                  </a:cubicBezTo>
                  <a:lnTo>
                    <a:pt x="651" y="6"/>
                  </a:lnTo>
                  <a:lnTo>
                    <a:pt x="674" y="1"/>
                  </a:lnTo>
                  <a:cubicBezTo>
                    <a:pt x="678" y="0"/>
                    <a:pt x="682" y="0"/>
                    <a:pt x="686" y="3"/>
                  </a:cubicBezTo>
                  <a:lnTo>
                    <a:pt x="732" y="31"/>
                  </a:lnTo>
                  <a:lnTo>
                    <a:pt x="722" y="29"/>
                  </a:lnTo>
                  <a:lnTo>
                    <a:pt x="748" y="26"/>
                  </a:lnTo>
                  <a:cubicBezTo>
                    <a:pt x="754" y="26"/>
                    <a:pt x="759" y="29"/>
                    <a:pt x="763" y="33"/>
                  </a:cubicBezTo>
                  <a:lnTo>
                    <a:pt x="790" y="71"/>
                  </a:lnTo>
                  <a:lnTo>
                    <a:pt x="815" y="101"/>
                  </a:lnTo>
                  <a:lnTo>
                    <a:pt x="804" y="96"/>
                  </a:lnTo>
                  <a:lnTo>
                    <a:pt x="844" y="100"/>
                  </a:lnTo>
                  <a:lnTo>
                    <a:pt x="834" y="102"/>
                  </a:lnTo>
                  <a:lnTo>
                    <a:pt x="848" y="94"/>
                  </a:lnTo>
                  <a:cubicBezTo>
                    <a:pt x="853" y="91"/>
                    <a:pt x="859" y="91"/>
                    <a:pt x="864" y="93"/>
                  </a:cubicBezTo>
                  <a:lnTo>
                    <a:pt x="894" y="110"/>
                  </a:lnTo>
                  <a:cubicBezTo>
                    <a:pt x="898" y="112"/>
                    <a:pt x="901" y="116"/>
                    <a:pt x="902" y="120"/>
                  </a:cubicBezTo>
                  <a:cubicBezTo>
                    <a:pt x="903" y="124"/>
                    <a:pt x="902" y="128"/>
                    <a:pt x="900" y="132"/>
                  </a:cubicBezTo>
                  <a:lnTo>
                    <a:pt x="888" y="153"/>
                  </a:lnTo>
                  <a:lnTo>
                    <a:pt x="869" y="179"/>
                  </a:lnTo>
                  <a:cubicBezTo>
                    <a:pt x="867" y="182"/>
                    <a:pt x="863" y="184"/>
                    <a:pt x="859" y="185"/>
                  </a:cubicBezTo>
                  <a:lnTo>
                    <a:pt x="831" y="191"/>
                  </a:lnTo>
                  <a:lnTo>
                    <a:pt x="844" y="176"/>
                  </a:lnTo>
                  <a:lnTo>
                    <a:pt x="842" y="242"/>
                  </a:lnTo>
                  <a:lnTo>
                    <a:pt x="839" y="325"/>
                  </a:lnTo>
                  <a:cubicBezTo>
                    <a:pt x="839" y="327"/>
                    <a:pt x="839" y="329"/>
                    <a:pt x="838" y="330"/>
                  </a:cubicBezTo>
                  <a:lnTo>
                    <a:pt x="823" y="375"/>
                  </a:lnTo>
                  <a:cubicBezTo>
                    <a:pt x="822" y="377"/>
                    <a:pt x="821" y="378"/>
                    <a:pt x="820" y="380"/>
                  </a:cubicBezTo>
                  <a:lnTo>
                    <a:pt x="756" y="455"/>
                  </a:lnTo>
                  <a:cubicBezTo>
                    <a:pt x="754" y="457"/>
                    <a:pt x="751" y="459"/>
                    <a:pt x="747" y="460"/>
                  </a:cubicBezTo>
                  <a:lnTo>
                    <a:pt x="708" y="469"/>
                  </a:lnTo>
                  <a:lnTo>
                    <a:pt x="711" y="468"/>
                  </a:lnTo>
                  <a:lnTo>
                    <a:pt x="669" y="486"/>
                  </a:lnTo>
                  <a:lnTo>
                    <a:pt x="676" y="481"/>
                  </a:lnTo>
                  <a:lnTo>
                    <a:pt x="649" y="519"/>
                  </a:lnTo>
                  <a:cubicBezTo>
                    <a:pt x="646" y="523"/>
                    <a:pt x="641" y="525"/>
                    <a:pt x="636" y="525"/>
                  </a:cubicBezTo>
                  <a:cubicBezTo>
                    <a:pt x="631" y="525"/>
                    <a:pt x="626" y="523"/>
                    <a:pt x="623" y="519"/>
                  </a:cubicBezTo>
                  <a:lnTo>
                    <a:pt x="608" y="499"/>
                  </a:lnTo>
                  <a:lnTo>
                    <a:pt x="619" y="506"/>
                  </a:lnTo>
                  <a:lnTo>
                    <a:pt x="581" y="501"/>
                  </a:lnTo>
                  <a:lnTo>
                    <a:pt x="586" y="501"/>
                  </a:lnTo>
                  <a:lnTo>
                    <a:pt x="498" y="523"/>
                  </a:lnTo>
                  <a:lnTo>
                    <a:pt x="501" y="522"/>
                  </a:lnTo>
                  <a:lnTo>
                    <a:pt x="424" y="560"/>
                  </a:lnTo>
                  <a:lnTo>
                    <a:pt x="388" y="578"/>
                  </a:lnTo>
                  <a:cubicBezTo>
                    <a:pt x="383" y="580"/>
                    <a:pt x="378" y="580"/>
                    <a:pt x="373" y="577"/>
                  </a:cubicBezTo>
                  <a:lnTo>
                    <a:pt x="355" y="568"/>
                  </a:lnTo>
                  <a:lnTo>
                    <a:pt x="363" y="570"/>
                  </a:lnTo>
                  <a:lnTo>
                    <a:pt x="312" y="570"/>
                  </a:lnTo>
                  <a:lnTo>
                    <a:pt x="323" y="566"/>
                  </a:lnTo>
                  <a:lnTo>
                    <a:pt x="291" y="595"/>
                  </a:lnTo>
                  <a:cubicBezTo>
                    <a:pt x="286" y="599"/>
                    <a:pt x="279" y="600"/>
                    <a:pt x="273" y="597"/>
                  </a:cubicBezTo>
                  <a:lnTo>
                    <a:pt x="198" y="558"/>
                  </a:lnTo>
                  <a:lnTo>
                    <a:pt x="205" y="560"/>
                  </a:lnTo>
                  <a:lnTo>
                    <a:pt x="176" y="558"/>
                  </a:lnTo>
                  <a:cubicBezTo>
                    <a:pt x="173" y="558"/>
                    <a:pt x="170" y="557"/>
                    <a:pt x="167" y="554"/>
                  </a:cubicBezTo>
                  <a:lnTo>
                    <a:pt x="72" y="475"/>
                  </a:lnTo>
                  <a:lnTo>
                    <a:pt x="83" y="479"/>
                  </a:lnTo>
                  <a:lnTo>
                    <a:pt x="61" y="481"/>
                  </a:lnTo>
                  <a:cubicBezTo>
                    <a:pt x="54" y="481"/>
                    <a:pt x="48" y="478"/>
                    <a:pt x="45" y="472"/>
                  </a:cubicBezTo>
                  <a:lnTo>
                    <a:pt x="34" y="448"/>
                  </a:lnTo>
                  <a:cubicBezTo>
                    <a:pt x="32" y="444"/>
                    <a:pt x="32" y="439"/>
                    <a:pt x="33" y="435"/>
                  </a:cubicBezTo>
                  <a:lnTo>
                    <a:pt x="38" y="423"/>
                  </a:lnTo>
                  <a:lnTo>
                    <a:pt x="44" y="442"/>
                  </a:lnTo>
                  <a:lnTo>
                    <a:pt x="13" y="420"/>
                  </a:lnTo>
                  <a:cubicBezTo>
                    <a:pt x="10" y="418"/>
                    <a:pt x="8" y="414"/>
                    <a:pt x="7" y="410"/>
                  </a:cubicBezTo>
                  <a:lnTo>
                    <a:pt x="1" y="37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7273557" y="6077621"/>
              <a:ext cx="132342" cy="875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3" y="63"/>
                </a:cxn>
                <a:cxn ang="0">
                  <a:pos x="20" y="71"/>
                </a:cxn>
                <a:cxn ang="0">
                  <a:pos x="15" y="76"/>
                </a:cxn>
                <a:cxn ang="0">
                  <a:pos x="7" y="78"/>
                </a:cxn>
                <a:cxn ang="0">
                  <a:pos x="0" y="80"/>
                </a:cxn>
                <a:cxn ang="0">
                  <a:pos x="14" y="85"/>
                </a:cxn>
                <a:cxn ang="0">
                  <a:pos x="19" y="86"/>
                </a:cxn>
                <a:cxn ang="0">
                  <a:pos x="35" y="74"/>
                </a:cxn>
                <a:cxn ang="0">
                  <a:pos x="74" y="81"/>
                </a:cxn>
                <a:cxn ang="0">
                  <a:pos x="95" y="52"/>
                </a:cxn>
                <a:cxn ang="0">
                  <a:pos x="100" y="40"/>
                </a:cxn>
                <a:cxn ang="0">
                  <a:pos x="104" y="36"/>
                </a:cxn>
                <a:cxn ang="0">
                  <a:pos x="118" y="37"/>
                </a:cxn>
                <a:cxn ang="0">
                  <a:pos x="130" y="19"/>
                </a:cxn>
                <a:cxn ang="0">
                  <a:pos x="128" y="9"/>
                </a:cxn>
                <a:cxn ang="0">
                  <a:pos x="118" y="0"/>
                </a:cxn>
                <a:cxn ang="0">
                  <a:pos x="112" y="1"/>
                </a:cxn>
                <a:cxn ang="0">
                  <a:pos x="105" y="4"/>
                </a:cxn>
                <a:cxn ang="0">
                  <a:pos x="93" y="2"/>
                </a:cxn>
                <a:cxn ang="0">
                  <a:pos x="80" y="4"/>
                </a:cxn>
                <a:cxn ang="0">
                  <a:pos x="68" y="8"/>
                </a:cxn>
                <a:cxn ang="0">
                  <a:pos x="51" y="8"/>
                </a:cxn>
                <a:cxn ang="0">
                  <a:pos x="45" y="19"/>
                </a:cxn>
                <a:cxn ang="0">
                  <a:pos x="16" y="13"/>
                </a:cxn>
                <a:cxn ang="0">
                  <a:pos x="5" y="13"/>
                </a:cxn>
                <a:cxn ang="0">
                  <a:pos x="6" y="30"/>
                </a:cxn>
                <a:cxn ang="0">
                  <a:pos x="9" y="51"/>
                </a:cxn>
              </a:cxnLst>
              <a:rect l="0" t="0" r="r" b="b"/>
              <a:pathLst>
                <a:path w="130" h="86">
                  <a:moveTo>
                    <a:pt x="9" y="51"/>
                  </a:moveTo>
                  <a:lnTo>
                    <a:pt x="23" y="63"/>
                  </a:lnTo>
                  <a:lnTo>
                    <a:pt x="20" y="71"/>
                  </a:lnTo>
                  <a:lnTo>
                    <a:pt x="15" y="76"/>
                  </a:lnTo>
                  <a:lnTo>
                    <a:pt x="7" y="78"/>
                  </a:lnTo>
                  <a:lnTo>
                    <a:pt x="0" y="80"/>
                  </a:lnTo>
                  <a:lnTo>
                    <a:pt x="14" y="85"/>
                  </a:lnTo>
                  <a:lnTo>
                    <a:pt x="19" y="86"/>
                  </a:lnTo>
                  <a:lnTo>
                    <a:pt x="35" y="74"/>
                  </a:lnTo>
                  <a:lnTo>
                    <a:pt x="74" y="81"/>
                  </a:lnTo>
                  <a:lnTo>
                    <a:pt x="95" y="52"/>
                  </a:lnTo>
                  <a:lnTo>
                    <a:pt x="100" y="40"/>
                  </a:lnTo>
                  <a:lnTo>
                    <a:pt x="104" y="36"/>
                  </a:lnTo>
                  <a:lnTo>
                    <a:pt x="118" y="37"/>
                  </a:lnTo>
                  <a:lnTo>
                    <a:pt x="130" y="19"/>
                  </a:lnTo>
                  <a:lnTo>
                    <a:pt x="128" y="9"/>
                  </a:lnTo>
                  <a:lnTo>
                    <a:pt x="118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3" y="2"/>
                  </a:lnTo>
                  <a:lnTo>
                    <a:pt x="80" y="4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16" y="13"/>
                  </a:lnTo>
                  <a:lnTo>
                    <a:pt x="5" y="13"/>
                  </a:lnTo>
                  <a:lnTo>
                    <a:pt x="6" y="30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7268467" y="6071513"/>
              <a:ext cx="142523" cy="98748"/>
            </a:xfrm>
            <a:custGeom>
              <a:avLst/>
              <a:gdLst/>
              <a:ahLst/>
              <a:cxnLst>
                <a:cxn ang="0">
                  <a:pos x="55" y="165"/>
                </a:cxn>
                <a:cxn ang="0">
                  <a:pos x="104" y="222"/>
                </a:cxn>
                <a:cxn ang="0">
                  <a:pos x="91" y="248"/>
                </a:cxn>
                <a:cxn ang="0">
                  <a:pos x="66" y="269"/>
                </a:cxn>
                <a:cxn ang="0">
                  <a:pos x="21" y="282"/>
                </a:cxn>
                <a:cxn ang="0">
                  <a:pos x="64" y="267"/>
                </a:cxn>
                <a:cxn ang="0">
                  <a:pos x="78" y="268"/>
                </a:cxn>
                <a:cxn ang="0">
                  <a:pos x="117" y="235"/>
                </a:cxn>
                <a:cxn ang="0">
                  <a:pos x="248" y="253"/>
                </a:cxn>
                <a:cxn ang="0">
                  <a:pos x="301" y="169"/>
                </a:cxn>
                <a:cxn ang="0">
                  <a:pos x="310" y="137"/>
                </a:cxn>
                <a:cxn ang="0">
                  <a:pos x="329" y="117"/>
                </a:cxn>
                <a:cxn ang="0">
                  <a:pos x="384" y="116"/>
                </a:cxn>
                <a:cxn ang="0">
                  <a:pos x="408" y="68"/>
                </a:cxn>
                <a:cxn ang="0">
                  <a:pos x="399" y="49"/>
                </a:cxn>
                <a:cxn ang="0">
                  <a:pos x="371" y="28"/>
                </a:cxn>
                <a:cxn ang="0">
                  <a:pos x="368" y="37"/>
                </a:cxn>
                <a:cxn ang="0">
                  <a:pos x="350" y="46"/>
                </a:cxn>
                <a:cxn ang="0">
                  <a:pos x="302" y="40"/>
                </a:cxn>
                <a:cxn ang="0">
                  <a:pos x="268" y="45"/>
                </a:cxn>
                <a:cxn ang="0">
                  <a:pos x="235" y="59"/>
                </a:cxn>
                <a:cxn ang="0">
                  <a:pos x="176" y="60"/>
                </a:cxn>
                <a:cxn ang="0">
                  <a:pos x="170" y="86"/>
                </a:cxn>
                <a:cxn ang="0">
                  <a:pos x="62" y="72"/>
                </a:cxn>
                <a:cxn ang="0">
                  <a:pos x="33" y="75"/>
                </a:cxn>
                <a:cxn ang="0">
                  <a:pos x="52" y="111"/>
                </a:cxn>
                <a:cxn ang="0">
                  <a:pos x="20" y="113"/>
                </a:cxn>
                <a:cxn ang="0">
                  <a:pos x="30" y="44"/>
                </a:cxn>
                <a:cxn ang="0">
                  <a:pos x="69" y="41"/>
                </a:cxn>
                <a:cxn ang="0">
                  <a:pos x="142" y="70"/>
                </a:cxn>
                <a:cxn ang="0">
                  <a:pos x="176" y="28"/>
                </a:cxn>
                <a:cxn ang="0">
                  <a:pos x="223" y="29"/>
                </a:cxn>
                <a:cxn ang="0">
                  <a:pos x="264" y="14"/>
                </a:cxn>
                <a:cxn ang="0">
                  <a:pos x="308" y="9"/>
                </a:cxn>
                <a:cxn ang="0">
                  <a:pos x="337" y="16"/>
                </a:cxn>
                <a:cxn ang="0">
                  <a:pos x="359" y="6"/>
                </a:cxn>
                <a:cxn ang="0">
                  <a:pos x="393" y="5"/>
                </a:cxn>
                <a:cxn ang="0">
                  <a:pos x="430" y="43"/>
                </a:cxn>
                <a:cxn ang="0">
                  <a:pos x="434" y="87"/>
                </a:cxn>
                <a:cxn ang="0">
                  <a:pos x="383" y="147"/>
                </a:cxn>
                <a:cxn ang="0">
                  <a:pos x="350" y="141"/>
                </a:cxn>
                <a:cxn ang="0">
                  <a:pos x="341" y="147"/>
                </a:cxn>
                <a:cxn ang="0">
                  <a:pos x="326" y="188"/>
                </a:cxn>
                <a:cxn ang="0">
                  <a:pos x="242" y="285"/>
                </a:cxn>
                <a:cxn ang="0">
                  <a:pos x="135" y="261"/>
                </a:cxn>
                <a:cxn ang="0">
                  <a:pos x="74" y="300"/>
                </a:cxn>
                <a:cxn ang="0">
                  <a:pos x="53" y="297"/>
                </a:cxn>
                <a:cxn ang="0">
                  <a:pos x="0" y="266"/>
                </a:cxn>
                <a:cxn ang="0">
                  <a:pos x="34" y="243"/>
                </a:cxn>
                <a:cxn ang="0">
                  <a:pos x="51" y="242"/>
                </a:cxn>
                <a:cxn ang="0">
                  <a:pos x="65" y="230"/>
                </a:cxn>
                <a:cxn ang="0">
                  <a:pos x="79" y="227"/>
                </a:cxn>
                <a:cxn ang="0">
                  <a:pos x="29" y="179"/>
                </a:cxn>
              </a:cxnLst>
              <a:rect l="0" t="0" r="r" b="b"/>
              <a:pathLst>
                <a:path w="437" h="301">
                  <a:moveTo>
                    <a:pt x="60" y="175"/>
                  </a:moveTo>
                  <a:lnTo>
                    <a:pt x="55" y="165"/>
                  </a:lnTo>
                  <a:lnTo>
                    <a:pt x="100" y="203"/>
                  </a:lnTo>
                  <a:cubicBezTo>
                    <a:pt x="105" y="208"/>
                    <a:pt x="107" y="215"/>
                    <a:pt x="104" y="222"/>
                  </a:cubicBezTo>
                  <a:lnTo>
                    <a:pt x="94" y="243"/>
                  </a:lnTo>
                  <a:cubicBezTo>
                    <a:pt x="93" y="245"/>
                    <a:pt x="92" y="247"/>
                    <a:pt x="91" y="248"/>
                  </a:cubicBezTo>
                  <a:lnTo>
                    <a:pt x="73" y="265"/>
                  </a:lnTo>
                  <a:cubicBezTo>
                    <a:pt x="71" y="267"/>
                    <a:pt x="68" y="268"/>
                    <a:pt x="66" y="269"/>
                  </a:cubicBezTo>
                  <a:lnTo>
                    <a:pt x="42" y="275"/>
                  </a:lnTo>
                  <a:lnTo>
                    <a:pt x="21" y="282"/>
                  </a:lnTo>
                  <a:lnTo>
                    <a:pt x="21" y="251"/>
                  </a:lnTo>
                  <a:lnTo>
                    <a:pt x="64" y="267"/>
                  </a:lnTo>
                  <a:lnTo>
                    <a:pt x="61" y="266"/>
                  </a:lnTo>
                  <a:lnTo>
                    <a:pt x="78" y="268"/>
                  </a:lnTo>
                  <a:lnTo>
                    <a:pt x="66" y="271"/>
                  </a:lnTo>
                  <a:lnTo>
                    <a:pt x="117" y="235"/>
                  </a:lnTo>
                  <a:cubicBezTo>
                    <a:pt x="120" y="233"/>
                    <a:pt x="124" y="232"/>
                    <a:pt x="129" y="232"/>
                  </a:cubicBezTo>
                  <a:lnTo>
                    <a:pt x="248" y="253"/>
                  </a:lnTo>
                  <a:lnTo>
                    <a:pt x="232" y="259"/>
                  </a:lnTo>
                  <a:lnTo>
                    <a:pt x="301" y="169"/>
                  </a:lnTo>
                  <a:lnTo>
                    <a:pt x="298" y="174"/>
                  </a:lnTo>
                  <a:lnTo>
                    <a:pt x="310" y="137"/>
                  </a:lnTo>
                  <a:cubicBezTo>
                    <a:pt x="311" y="134"/>
                    <a:pt x="313" y="132"/>
                    <a:pt x="315" y="130"/>
                  </a:cubicBezTo>
                  <a:lnTo>
                    <a:pt x="329" y="117"/>
                  </a:lnTo>
                  <a:cubicBezTo>
                    <a:pt x="332" y="115"/>
                    <a:pt x="336" y="113"/>
                    <a:pt x="341" y="113"/>
                  </a:cubicBezTo>
                  <a:lnTo>
                    <a:pt x="384" y="116"/>
                  </a:lnTo>
                  <a:lnTo>
                    <a:pt x="370" y="122"/>
                  </a:lnTo>
                  <a:lnTo>
                    <a:pt x="408" y="68"/>
                  </a:lnTo>
                  <a:lnTo>
                    <a:pt x="405" y="81"/>
                  </a:lnTo>
                  <a:lnTo>
                    <a:pt x="399" y="49"/>
                  </a:lnTo>
                  <a:lnTo>
                    <a:pt x="404" y="58"/>
                  </a:lnTo>
                  <a:lnTo>
                    <a:pt x="371" y="28"/>
                  </a:lnTo>
                  <a:lnTo>
                    <a:pt x="386" y="32"/>
                  </a:lnTo>
                  <a:lnTo>
                    <a:pt x="368" y="37"/>
                  </a:lnTo>
                  <a:lnTo>
                    <a:pt x="370" y="36"/>
                  </a:lnTo>
                  <a:lnTo>
                    <a:pt x="350" y="46"/>
                  </a:lnTo>
                  <a:cubicBezTo>
                    <a:pt x="347" y="47"/>
                    <a:pt x="344" y="47"/>
                    <a:pt x="341" y="47"/>
                  </a:cubicBezTo>
                  <a:lnTo>
                    <a:pt x="302" y="40"/>
                  </a:lnTo>
                  <a:lnTo>
                    <a:pt x="307" y="40"/>
                  </a:lnTo>
                  <a:lnTo>
                    <a:pt x="268" y="45"/>
                  </a:lnTo>
                  <a:lnTo>
                    <a:pt x="271" y="44"/>
                  </a:lnTo>
                  <a:lnTo>
                    <a:pt x="235" y="59"/>
                  </a:lnTo>
                  <a:cubicBezTo>
                    <a:pt x="233" y="59"/>
                    <a:pt x="231" y="60"/>
                    <a:pt x="229" y="60"/>
                  </a:cubicBezTo>
                  <a:lnTo>
                    <a:pt x="176" y="60"/>
                  </a:lnTo>
                  <a:lnTo>
                    <a:pt x="190" y="52"/>
                  </a:lnTo>
                  <a:lnTo>
                    <a:pt x="170" y="86"/>
                  </a:lnTo>
                  <a:cubicBezTo>
                    <a:pt x="166" y="92"/>
                    <a:pt x="159" y="95"/>
                    <a:pt x="152" y="93"/>
                  </a:cubicBezTo>
                  <a:lnTo>
                    <a:pt x="62" y="72"/>
                  </a:lnTo>
                  <a:lnTo>
                    <a:pt x="67" y="73"/>
                  </a:lnTo>
                  <a:lnTo>
                    <a:pt x="33" y="75"/>
                  </a:lnTo>
                  <a:lnTo>
                    <a:pt x="47" y="58"/>
                  </a:lnTo>
                  <a:lnTo>
                    <a:pt x="52" y="111"/>
                  </a:lnTo>
                  <a:lnTo>
                    <a:pt x="60" y="175"/>
                  </a:lnTo>
                  <a:close/>
                  <a:moveTo>
                    <a:pt x="20" y="113"/>
                  </a:moveTo>
                  <a:lnTo>
                    <a:pt x="16" y="61"/>
                  </a:lnTo>
                  <a:cubicBezTo>
                    <a:pt x="15" y="52"/>
                    <a:pt x="21" y="44"/>
                    <a:pt x="30" y="44"/>
                  </a:cubicBezTo>
                  <a:lnTo>
                    <a:pt x="64" y="41"/>
                  </a:lnTo>
                  <a:cubicBezTo>
                    <a:pt x="66" y="41"/>
                    <a:pt x="67" y="41"/>
                    <a:pt x="69" y="41"/>
                  </a:cubicBezTo>
                  <a:lnTo>
                    <a:pt x="160" y="62"/>
                  </a:lnTo>
                  <a:lnTo>
                    <a:pt x="142" y="70"/>
                  </a:lnTo>
                  <a:lnTo>
                    <a:pt x="162" y="36"/>
                  </a:lnTo>
                  <a:cubicBezTo>
                    <a:pt x="165" y="31"/>
                    <a:pt x="170" y="28"/>
                    <a:pt x="176" y="28"/>
                  </a:cubicBezTo>
                  <a:lnTo>
                    <a:pt x="229" y="28"/>
                  </a:lnTo>
                  <a:lnTo>
                    <a:pt x="223" y="29"/>
                  </a:lnTo>
                  <a:lnTo>
                    <a:pt x="260" y="15"/>
                  </a:lnTo>
                  <a:cubicBezTo>
                    <a:pt x="261" y="14"/>
                    <a:pt x="262" y="14"/>
                    <a:pt x="264" y="14"/>
                  </a:cubicBezTo>
                  <a:lnTo>
                    <a:pt x="303" y="9"/>
                  </a:lnTo>
                  <a:cubicBezTo>
                    <a:pt x="304" y="8"/>
                    <a:pt x="306" y="9"/>
                    <a:pt x="308" y="9"/>
                  </a:cubicBezTo>
                  <a:lnTo>
                    <a:pt x="346" y="15"/>
                  </a:lnTo>
                  <a:lnTo>
                    <a:pt x="337" y="16"/>
                  </a:lnTo>
                  <a:lnTo>
                    <a:pt x="357" y="7"/>
                  </a:lnTo>
                  <a:cubicBezTo>
                    <a:pt x="357" y="7"/>
                    <a:pt x="358" y="7"/>
                    <a:pt x="359" y="6"/>
                  </a:cubicBezTo>
                  <a:lnTo>
                    <a:pt x="377" y="1"/>
                  </a:lnTo>
                  <a:cubicBezTo>
                    <a:pt x="383" y="0"/>
                    <a:pt x="388" y="1"/>
                    <a:pt x="393" y="5"/>
                  </a:cubicBezTo>
                  <a:lnTo>
                    <a:pt x="425" y="34"/>
                  </a:lnTo>
                  <a:cubicBezTo>
                    <a:pt x="428" y="36"/>
                    <a:pt x="429" y="40"/>
                    <a:pt x="430" y="43"/>
                  </a:cubicBezTo>
                  <a:lnTo>
                    <a:pt x="436" y="74"/>
                  </a:lnTo>
                  <a:cubicBezTo>
                    <a:pt x="437" y="79"/>
                    <a:pt x="436" y="83"/>
                    <a:pt x="434" y="87"/>
                  </a:cubicBezTo>
                  <a:lnTo>
                    <a:pt x="397" y="141"/>
                  </a:lnTo>
                  <a:cubicBezTo>
                    <a:pt x="393" y="145"/>
                    <a:pt x="388" y="148"/>
                    <a:pt x="383" y="147"/>
                  </a:cubicBezTo>
                  <a:lnTo>
                    <a:pt x="339" y="145"/>
                  </a:lnTo>
                  <a:lnTo>
                    <a:pt x="350" y="141"/>
                  </a:lnTo>
                  <a:lnTo>
                    <a:pt x="336" y="154"/>
                  </a:lnTo>
                  <a:lnTo>
                    <a:pt x="341" y="147"/>
                  </a:lnTo>
                  <a:lnTo>
                    <a:pt x="329" y="184"/>
                  </a:lnTo>
                  <a:cubicBezTo>
                    <a:pt x="328" y="185"/>
                    <a:pt x="327" y="187"/>
                    <a:pt x="326" y="188"/>
                  </a:cubicBezTo>
                  <a:lnTo>
                    <a:pt x="258" y="279"/>
                  </a:lnTo>
                  <a:cubicBezTo>
                    <a:pt x="254" y="283"/>
                    <a:pt x="248" y="286"/>
                    <a:pt x="242" y="285"/>
                  </a:cubicBezTo>
                  <a:lnTo>
                    <a:pt x="123" y="264"/>
                  </a:lnTo>
                  <a:lnTo>
                    <a:pt x="135" y="261"/>
                  </a:lnTo>
                  <a:lnTo>
                    <a:pt x="85" y="297"/>
                  </a:lnTo>
                  <a:cubicBezTo>
                    <a:pt x="82" y="300"/>
                    <a:pt x="78" y="301"/>
                    <a:pt x="74" y="300"/>
                  </a:cubicBezTo>
                  <a:lnTo>
                    <a:pt x="56" y="298"/>
                  </a:lnTo>
                  <a:cubicBezTo>
                    <a:pt x="55" y="298"/>
                    <a:pt x="54" y="297"/>
                    <a:pt x="53" y="297"/>
                  </a:cubicBezTo>
                  <a:lnTo>
                    <a:pt x="10" y="281"/>
                  </a:lnTo>
                  <a:cubicBezTo>
                    <a:pt x="4" y="279"/>
                    <a:pt x="0" y="273"/>
                    <a:pt x="0" y="266"/>
                  </a:cubicBezTo>
                  <a:cubicBezTo>
                    <a:pt x="0" y="259"/>
                    <a:pt x="4" y="253"/>
                    <a:pt x="11" y="251"/>
                  </a:cubicBezTo>
                  <a:lnTo>
                    <a:pt x="34" y="243"/>
                  </a:lnTo>
                  <a:lnTo>
                    <a:pt x="58" y="238"/>
                  </a:lnTo>
                  <a:lnTo>
                    <a:pt x="51" y="242"/>
                  </a:lnTo>
                  <a:lnTo>
                    <a:pt x="69" y="225"/>
                  </a:lnTo>
                  <a:lnTo>
                    <a:pt x="65" y="230"/>
                  </a:lnTo>
                  <a:lnTo>
                    <a:pt x="75" y="209"/>
                  </a:lnTo>
                  <a:lnTo>
                    <a:pt x="79" y="227"/>
                  </a:lnTo>
                  <a:lnTo>
                    <a:pt x="34" y="189"/>
                  </a:lnTo>
                  <a:cubicBezTo>
                    <a:pt x="31" y="187"/>
                    <a:pt x="29" y="183"/>
                    <a:pt x="29" y="179"/>
                  </a:cubicBezTo>
                  <a:lnTo>
                    <a:pt x="20" y="113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53"/>
            <p:cNvSpPr>
              <a:spLocks/>
            </p:cNvSpPr>
            <p:nvPr/>
          </p:nvSpPr>
          <p:spPr bwMode="auto">
            <a:xfrm>
              <a:off x="7683819" y="6183495"/>
              <a:ext cx="263667" cy="205640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2" y="56"/>
                </a:cxn>
                <a:cxn ang="0">
                  <a:pos x="21" y="69"/>
                </a:cxn>
                <a:cxn ang="0">
                  <a:pos x="24" y="91"/>
                </a:cxn>
                <a:cxn ang="0">
                  <a:pos x="9" y="106"/>
                </a:cxn>
                <a:cxn ang="0">
                  <a:pos x="12" y="122"/>
                </a:cxn>
                <a:cxn ang="0">
                  <a:pos x="11" y="140"/>
                </a:cxn>
                <a:cxn ang="0">
                  <a:pos x="15" y="155"/>
                </a:cxn>
                <a:cxn ang="0">
                  <a:pos x="29" y="163"/>
                </a:cxn>
                <a:cxn ang="0">
                  <a:pos x="32" y="185"/>
                </a:cxn>
                <a:cxn ang="0">
                  <a:pos x="42" y="202"/>
                </a:cxn>
                <a:cxn ang="0">
                  <a:pos x="85" y="187"/>
                </a:cxn>
                <a:cxn ang="0">
                  <a:pos x="110" y="166"/>
                </a:cxn>
                <a:cxn ang="0">
                  <a:pos x="131" y="176"/>
                </a:cxn>
                <a:cxn ang="0">
                  <a:pos x="152" y="181"/>
                </a:cxn>
                <a:cxn ang="0">
                  <a:pos x="175" y="170"/>
                </a:cxn>
                <a:cxn ang="0">
                  <a:pos x="174" y="150"/>
                </a:cxn>
                <a:cxn ang="0">
                  <a:pos x="192" y="149"/>
                </a:cxn>
                <a:cxn ang="0">
                  <a:pos x="201" y="143"/>
                </a:cxn>
                <a:cxn ang="0">
                  <a:pos x="235" y="129"/>
                </a:cxn>
                <a:cxn ang="0">
                  <a:pos x="246" y="114"/>
                </a:cxn>
                <a:cxn ang="0">
                  <a:pos x="227" y="97"/>
                </a:cxn>
                <a:cxn ang="0">
                  <a:pos x="233" y="81"/>
                </a:cxn>
                <a:cxn ang="0">
                  <a:pos x="239" y="72"/>
                </a:cxn>
                <a:cxn ang="0">
                  <a:pos x="242" y="52"/>
                </a:cxn>
                <a:cxn ang="0">
                  <a:pos x="246" y="32"/>
                </a:cxn>
                <a:cxn ang="0">
                  <a:pos x="259" y="21"/>
                </a:cxn>
                <a:cxn ang="0">
                  <a:pos x="250" y="2"/>
                </a:cxn>
                <a:cxn ang="0">
                  <a:pos x="214" y="0"/>
                </a:cxn>
                <a:cxn ang="0">
                  <a:pos x="177" y="5"/>
                </a:cxn>
                <a:cxn ang="0">
                  <a:pos x="143" y="26"/>
                </a:cxn>
                <a:cxn ang="0">
                  <a:pos x="116" y="41"/>
                </a:cxn>
                <a:cxn ang="0">
                  <a:pos x="80" y="46"/>
                </a:cxn>
                <a:cxn ang="0">
                  <a:pos x="56" y="46"/>
                </a:cxn>
                <a:cxn ang="0">
                  <a:pos x="27" y="39"/>
                </a:cxn>
                <a:cxn ang="0">
                  <a:pos x="6" y="37"/>
                </a:cxn>
              </a:cxnLst>
              <a:rect l="0" t="0" r="r" b="b"/>
              <a:pathLst>
                <a:path w="259" h="202">
                  <a:moveTo>
                    <a:pt x="6" y="37"/>
                  </a:moveTo>
                  <a:lnTo>
                    <a:pt x="4" y="42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10" y="69"/>
                  </a:lnTo>
                  <a:lnTo>
                    <a:pt x="21" y="69"/>
                  </a:lnTo>
                  <a:lnTo>
                    <a:pt x="23" y="75"/>
                  </a:lnTo>
                  <a:lnTo>
                    <a:pt x="24" y="91"/>
                  </a:lnTo>
                  <a:lnTo>
                    <a:pt x="20" y="97"/>
                  </a:lnTo>
                  <a:lnTo>
                    <a:pt x="9" y="106"/>
                  </a:lnTo>
                  <a:lnTo>
                    <a:pt x="8" y="110"/>
                  </a:lnTo>
                  <a:lnTo>
                    <a:pt x="12" y="122"/>
                  </a:lnTo>
                  <a:lnTo>
                    <a:pt x="14" y="131"/>
                  </a:lnTo>
                  <a:lnTo>
                    <a:pt x="11" y="140"/>
                  </a:lnTo>
                  <a:lnTo>
                    <a:pt x="8" y="147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9" y="163"/>
                  </a:lnTo>
                  <a:lnTo>
                    <a:pt x="31" y="173"/>
                  </a:lnTo>
                  <a:lnTo>
                    <a:pt x="32" y="185"/>
                  </a:lnTo>
                  <a:lnTo>
                    <a:pt x="32" y="191"/>
                  </a:lnTo>
                  <a:lnTo>
                    <a:pt x="42" y="202"/>
                  </a:lnTo>
                  <a:lnTo>
                    <a:pt x="62" y="197"/>
                  </a:lnTo>
                  <a:lnTo>
                    <a:pt x="85" y="187"/>
                  </a:lnTo>
                  <a:lnTo>
                    <a:pt x="102" y="175"/>
                  </a:lnTo>
                  <a:lnTo>
                    <a:pt x="110" y="166"/>
                  </a:lnTo>
                  <a:lnTo>
                    <a:pt x="123" y="181"/>
                  </a:lnTo>
                  <a:lnTo>
                    <a:pt x="131" y="176"/>
                  </a:lnTo>
                  <a:lnTo>
                    <a:pt x="144" y="179"/>
                  </a:lnTo>
                  <a:lnTo>
                    <a:pt x="152" y="181"/>
                  </a:lnTo>
                  <a:lnTo>
                    <a:pt x="166" y="173"/>
                  </a:lnTo>
                  <a:lnTo>
                    <a:pt x="175" y="170"/>
                  </a:lnTo>
                  <a:lnTo>
                    <a:pt x="174" y="162"/>
                  </a:lnTo>
                  <a:lnTo>
                    <a:pt x="174" y="150"/>
                  </a:lnTo>
                  <a:lnTo>
                    <a:pt x="181" y="146"/>
                  </a:lnTo>
                  <a:lnTo>
                    <a:pt x="192" y="149"/>
                  </a:lnTo>
                  <a:lnTo>
                    <a:pt x="194" y="154"/>
                  </a:lnTo>
                  <a:lnTo>
                    <a:pt x="201" y="143"/>
                  </a:lnTo>
                  <a:lnTo>
                    <a:pt x="219" y="132"/>
                  </a:lnTo>
                  <a:lnTo>
                    <a:pt x="235" y="129"/>
                  </a:lnTo>
                  <a:lnTo>
                    <a:pt x="250" y="128"/>
                  </a:lnTo>
                  <a:lnTo>
                    <a:pt x="246" y="114"/>
                  </a:lnTo>
                  <a:lnTo>
                    <a:pt x="243" y="107"/>
                  </a:lnTo>
                  <a:lnTo>
                    <a:pt x="227" y="97"/>
                  </a:lnTo>
                  <a:lnTo>
                    <a:pt x="226" y="93"/>
                  </a:lnTo>
                  <a:lnTo>
                    <a:pt x="233" y="81"/>
                  </a:lnTo>
                  <a:lnTo>
                    <a:pt x="242" y="78"/>
                  </a:lnTo>
                  <a:lnTo>
                    <a:pt x="239" y="72"/>
                  </a:lnTo>
                  <a:lnTo>
                    <a:pt x="243" y="60"/>
                  </a:lnTo>
                  <a:lnTo>
                    <a:pt x="242" y="52"/>
                  </a:lnTo>
                  <a:lnTo>
                    <a:pt x="244" y="38"/>
                  </a:lnTo>
                  <a:lnTo>
                    <a:pt x="246" y="32"/>
                  </a:lnTo>
                  <a:lnTo>
                    <a:pt x="255" y="32"/>
                  </a:lnTo>
                  <a:lnTo>
                    <a:pt x="259" y="21"/>
                  </a:lnTo>
                  <a:lnTo>
                    <a:pt x="253" y="13"/>
                  </a:lnTo>
                  <a:lnTo>
                    <a:pt x="250" y="2"/>
                  </a:lnTo>
                  <a:lnTo>
                    <a:pt x="244" y="4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5"/>
                  </a:lnTo>
                  <a:lnTo>
                    <a:pt x="162" y="14"/>
                  </a:lnTo>
                  <a:lnTo>
                    <a:pt x="143" y="26"/>
                  </a:lnTo>
                  <a:lnTo>
                    <a:pt x="130" y="38"/>
                  </a:lnTo>
                  <a:lnTo>
                    <a:pt x="116" y="41"/>
                  </a:lnTo>
                  <a:lnTo>
                    <a:pt x="97" y="38"/>
                  </a:lnTo>
                  <a:lnTo>
                    <a:pt x="80" y="46"/>
                  </a:lnTo>
                  <a:lnTo>
                    <a:pt x="70" y="49"/>
                  </a:lnTo>
                  <a:lnTo>
                    <a:pt x="56" y="46"/>
                  </a:lnTo>
                  <a:lnTo>
                    <a:pt x="37" y="40"/>
                  </a:lnTo>
                  <a:lnTo>
                    <a:pt x="27" y="39"/>
                  </a:lnTo>
                  <a:lnTo>
                    <a:pt x="13" y="37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54"/>
            <p:cNvSpPr>
              <a:spLocks noEditPoints="1"/>
            </p:cNvSpPr>
            <p:nvPr/>
          </p:nvSpPr>
          <p:spPr bwMode="auto">
            <a:xfrm>
              <a:off x="7677711" y="6178405"/>
              <a:ext cx="274865" cy="215820"/>
            </a:xfrm>
            <a:custGeom>
              <a:avLst/>
              <a:gdLst/>
              <a:ahLst/>
              <a:cxnLst>
                <a:cxn ang="0">
                  <a:pos x="29" y="173"/>
                </a:cxn>
                <a:cxn ang="0">
                  <a:pos x="52" y="215"/>
                </a:cxn>
                <a:cxn ang="0">
                  <a:pos x="108" y="300"/>
                </a:cxn>
                <a:cxn ang="0">
                  <a:pos x="61" y="350"/>
                </a:cxn>
                <a:cxn ang="0">
                  <a:pos x="78" y="420"/>
                </a:cxn>
                <a:cxn ang="0">
                  <a:pos x="54" y="464"/>
                </a:cxn>
                <a:cxn ang="0">
                  <a:pos x="121" y="512"/>
                </a:cxn>
                <a:cxn ang="0">
                  <a:pos x="128" y="600"/>
                </a:cxn>
                <a:cxn ang="0">
                  <a:pos x="275" y="585"/>
                </a:cxn>
                <a:cxn ang="0">
                  <a:pos x="372" y="523"/>
                </a:cxn>
                <a:cxn ang="0">
                  <a:pos x="470" y="558"/>
                </a:cxn>
                <a:cxn ang="0">
                  <a:pos x="546" y="545"/>
                </a:cxn>
                <a:cxn ang="0">
                  <a:pos x="587" y="454"/>
                </a:cxn>
                <a:cxn ang="0">
                  <a:pos x="628" y="452"/>
                </a:cxn>
                <a:cxn ang="0">
                  <a:pos x="794" y="398"/>
                </a:cxn>
                <a:cxn ang="0">
                  <a:pos x="715" y="330"/>
                </a:cxn>
                <a:cxn ang="0">
                  <a:pos x="739" y="253"/>
                </a:cxn>
                <a:cxn ang="0">
                  <a:pos x="757" y="198"/>
                </a:cxn>
                <a:cxn ang="0">
                  <a:pos x="761" y="129"/>
                </a:cxn>
                <a:cxn ang="0">
                  <a:pos x="808" y="77"/>
                </a:cxn>
                <a:cxn ang="0">
                  <a:pos x="798" y="39"/>
                </a:cxn>
                <a:cxn ang="0">
                  <a:pos x="630" y="31"/>
                </a:cxn>
                <a:cxn ang="0">
                  <a:pos x="474" y="109"/>
                </a:cxn>
                <a:cxn ang="0">
                  <a:pos x="319" y="152"/>
                </a:cxn>
                <a:cxn ang="0">
                  <a:pos x="190" y="177"/>
                </a:cxn>
                <a:cxn ang="0">
                  <a:pos x="56" y="147"/>
                </a:cxn>
                <a:cxn ang="0">
                  <a:pos x="105" y="121"/>
                </a:cxn>
                <a:cxn ang="0">
                  <a:pos x="238" y="154"/>
                </a:cxn>
                <a:cxn ang="0">
                  <a:pos x="382" y="127"/>
                </a:cxn>
                <a:cxn ang="0">
                  <a:pos x="455" y="83"/>
                </a:cxn>
                <a:cxn ang="0">
                  <a:pos x="626" y="0"/>
                </a:cxn>
                <a:cxn ang="0">
                  <a:pos x="809" y="18"/>
                </a:cxn>
                <a:cxn ang="0">
                  <a:pos x="826" y="122"/>
                </a:cxn>
                <a:cxn ang="0">
                  <a:pos x="792" y="136"/>
                </a:cxn>
                <a:cxn ang="0">
                  <a:pos x="778" y="244"/>
                </a:cxn>
                <a:cxn ang="0">
                  <a:pos x="748" y="283"/>
                </a:cxn>
                <a:cxn ang="0">
                  <a:pos x="731" y="303"/>
                </a:cxn>
                <a:cxn ang="0">
                  <a:pos x="808" y="423"/>
                </a:cxn>
                <a:cxn ang="0">
                  <a:pos x="650" y="474"/>
                </a:cxn>
                <a:cxn ang="0">
                  <a:pos x="600" y="484"/>
                </a:cxn>
                <a:cxn ang="0">
                  <a:pos x="576" y="484"/>
                </a:cxn>
                <a:cxn ang="0">
                  <a:pos x="498" y="592"/>
                </a:cxn>
                <a:cxn ang="0">
                  <a:pos x="408" y="593"/>
                </a:cxn>
                <a:cxn ang="0">
                  <a:pos x="345" y="573"/>
                </a:cxn>
                <a:cxn ang="0">
                  <a:pos x="139" y="655"/>
                </a:cxn>
                <a:cxn ang="0">
                  <a:pos x="94" y="525"/>
                </a:cxn>
                <a:cxn ang="0">
                  <a:pos x="53" y="511"/>
                </a:cxn>
                <a:cxn ang="0">
                  <a:pos x="47" y="419"/>
                </a:cxn>
                <a:cxn ang="0">
                  <a:pos x="27" y="354"/>
                </a:cxn>
                <a:cxn ang="0">
                  <a:pos x="80" y="291"/>
                </a:cxn>
                <a:cxn ang="0">
                  <a:pos x="83" y="248"/>
                </a:cxn>
                <a:cxn ang="0">
                  <a:pos x="2" y="167"/>
                </a:cxn>
                <a:cxn ang="0">
                  <a:pos x="34" y="117"/>
                </a:cxn>
              </a:cxnLst>
              <a:rect l="0" t="0" r="r" b="b"/>
              <a:pathLst>
                <a:path w="840" h="661">
                  <a:moveTo>
                    <a:pt x="37" y="149"/>
                  </a:moveTo>
                  <a:lnTo>
                    <a:pt x="51" y="138"/>
                  </a:lnTo>
                  <a:lnTo>
                    <a:pt x="46" y="151"/>
                  </a:lnTo>
                  <a:cubicBezTo>
                    <a:pt x="46" y="153"/>
                    <a:pt x="45" y="155"/>
                    <a:pt x="43" y="157"/>
                  </a:cubicBezTo>
                  <a:lnTo>
                    <a:pt x="29" y="173"/>
                  </a:lnTo>
                  <a:lnTo>
                    <a:pt x="33" y="158"/>
                  </a:lnTo>
                  <a:lnTo>
                    <a:pt x="40" y="185"/>
                  </a:lnTo>
                  <a:lnTo>
                    <a:pt x="39" y="181"/>
                  </a:lnTo>
                  <a:lnTo>
                    <a:pt x="65" y="222"/>
                  </a:lnTo>
                  <a:lnTo>
                    <a:pt x="52" y="215"/>
                  </a:lnTo>
                  <a:lnTo>
                    <a:pt x="84" y="216"/>
                  </a:lnTo>
                  <a:cubicBezTo>
                    <a:pt x="90" y="216"/>
                    <a:pt x="96" y="220"/>
                    <a:pt x="98" y="226"/>
                  </a:cubicBezTo>
                  <a:lnTo>
                    <a:pt x="105" y="245"/>
                  </a:lnTo>
                  <a:cubicBezTo>
                    <a:pt x="106" y="246"/>
                    <a:pt x="106" y="248"/>
                    <a:pt x="106" y="250"/>
                  </a:cubicBezTo>
                  <a:lnTo>
                    <a:pt x="108" y="300"/>
                  </a:lnTo>
                  <a:cubicBezTo>
                    <a:pt x="109" y="304"/>
                    <a:pt x="108" y="308"/>
                    <a:pt x="105" y="311"/>
                  </a:cubicBezTo>
                  <a:lnTo>
                    <a:pt x="93" y="327"/>
                  </a:lnTo>
                  <a:cubicBezTo>
                    <a:pt x="93" y="328"/>
                    <a:pt x="92" y="328"/>
                    <a:pt x="91" y="329"/>
                  </a:cubicBezTo>
                  <a:lnTo>
                    <a:pt x="55" y="358"/>
                  </a:lnTo>
                  <a:lnTo>
                    <a:pt x="61" y="350"/>
                  </a:lnTo>
                  <a:lnTo>
                    <a:pt x="58" y="361"/>
                  </a:lnTo>
                  <a:lnTo>
                    <a:pt x="57" y="352"/>
                  </a:lnTo>
                  <a:lnTo>
                    <a:pt x="72" y="390"/>
                  </a:lnTo>
                  <a:cubicBezTo>
                    <a:pt x="72" y="391"/>
                    <a:pt x="72" y="392"/>
                    <a:pt x="72" y="393"/>
                  </a:cubicBezTo>
                  <a:lnTo>
                    <a:pt x="78" y="420"/>
                  </a:lnTo>
                  <a:cubicBezTo>
                    <a:pt x="79" y="423"/>
                    <a:pt x="79" y="426"/>
                    <a:pt x="78" y="428"/>
                  </a:cubicBezTo>
                  <a:lnTo>
                    <a:pt x="69" y="457"/>
                  </a:lnTo>
                  <a:cubicBezTo>
                    <a:pt x="68" y="458"/>
                    <a:pt x="68" y="459"/>
                    <a:pt x="68" y="460"/>
                  </a:cubicBezTo>
                  <a:lnTo>
                    <a:pt x="56" y="482"/>
                  </a:lnTo>
                  <a:lnTo>
                    <a:pt x="54" y="464"/>
                  </a:lnTo>
                  <a:lnTo>
                    <a:pt x="77" y="490"/>
                  </a:lnTo>
                  <a:lnTo>
                    <a:pt x="58" y="486"/>
                  </a:lnTo>
                  <a:lnTo>
                    <a:pt x="73" y="479"/>
                  </a:lnTo>
                  <a:cubicBezTo>
                    <a:pt x="79" y="476"/>
                    <a:pt x="86" y="478"/>
                    <a:pt x="91" y="482"/>
                  </a:cubicBezTo>
                  <a:lnTo>
                    <a:pt x="121" y="512"/>
                  </a:lnTo>
                  <a:cubicBezTo>
                    <a:pt x="124" y="514"/>
                    <a:pt x="125" y="517"/>
                    <a:pt x="126" y="521"/>
                  </a:cubicBezTo>
                  <a:lnTo>
                    <a:pt x="130" y="551"/>
                  </a:lnTo>
                  <a:lnTo>
                    <a:pt x="133" y="591"/>
                  </a:lnTo>
                  <a:lnTo>
                    <a:pt x="133" y="611"/>
                  </a:lnTo>
                  <a:lnTo>
                    <a:pt x="128" y="600"/>
                  </a:lnTo>
                  <a:lnTo>
                    <a:pt x="161" y="633"/>
                  </a:lnTo>
                  <a:lnTo>
                    <a:pt x="146" y="629"/>
                  </a:lnTo>
                  <a:lnTo>
                    <a:pt x="207" y="612"/>
                  </a:lnTo>
                  <a:lnTo>
                    <a:pt x="278" y="583"/>
                  </a:lnTo>
                  <a:lnTo>
                    <a:pt x="275" y="585"/>
                  </a:lnTo>
                  <a:lnTo>
                    <a:pt x="327" y="547"/>
                  </a:lnTo>
                  <a:lnTo>
                    <a:pt x="324" y="549"/>
                  </a:lnTo>
                  <a:lnTo>
                    <a:pt x="349" y="523"/>
                  </a:lnTo>
                  <a:cubicBezTo>
                    <a:pt x="352" y="519"/>
                    <a:pt x="356" y="517"/>
                    <a:pt x="361" y="517"/>
                  </a:cubicBezTo>
                  <a:cubicBezTo>
                    <a:pt x="365" y="517"/>
                    <a:pt x="369" y="519"/>
                    <a:pt x="372" y="523"/>
                  </a:cubicBezTo>
                  <a:lnTo>
                    <a:pt x="412" y="569"/>
                  </a:lnTo>
                  <a:lnTo>
                    <a:pt x="392" y="565"/>
                  </a:lnTo>
                  <a:lnTo>
                    <a:pt x="419" y="550"/>
                  </a:lnTo>
                  <a:cubicBezTo>
                    <a:pt x="423" y="548"/>
                    <a:pt x="427" y="547"/>
                    <a:pt x="431" y="548"/>
                  </a:cubicBezTo>
                  <a:lnTo>
                    <a:pt x="470" y="558"/>
                  </a:lnTo>
                  <a:lnTo>
                    <a:pt x="493" y="562"/>
                  </a:lnTo>
                  <a:lnTo>
                    <a:pt x="483" y="563"/>
                  </a:lnTo>
                  <a:lnTo>
                    <a:pt x="527" y="541"/>
                  </a:lnTo>
                  <a:lnTo>
                    <a:pt x="555" y="529"/>
                  </a:lnTo>
                  <a:lnTo>
                    <a:pt x="546" y="545"/>
                  </a:lnTo>
                  <a:lnTo>
                    <a:pt x="544" y="523"/>
                  </a:lnTo>
                  <a:lnTo>
                    <a:pt x="544" y="483"/>
                  </a:lnTo>
                  <a:cubicBezTo>
                    <a:pt x="545" y="478"/>
                    <a:pt x="547" y="473"/>
                    <a:pt x="551" y="470"/>
                  </a:cubicBezTo>
                  <a:lnTo>
                    <a:pt x="573" y="456"/>
                  </a:lnTo>
                  <a:cubicBezTo>
                    <a:pt x="577" y="453"/>
                    <a:pt x="582" y="452"/>
                    <a:pt x="587" y="454"/>
                  </a:cubicBezTo>
                  <a:lnTo>
                    <a:pt x="620" y="464"/>
                  </a:lnTo>
                  <a:cubicBezTo>
                    <a:pt x="625" y="466"/>
                    <a:pt x="628" y="469"/>
                    <a:pt x="630" y="474"/>
                  </a:cubicBezTo>
                  <a:lnTo>
                    <a:pt x="635" y="489"/>
                  </a:lnTo>
                  <a:lnTo>
                    <a:pt x="606" y="485"/>
                  </a:lnTo>
                  <a:lnTo>
                    <a:pt x="628" y="452"/>
                  </a:lnTo>
                  <a:cubicBezTo>
                    <a:pt x="630" y="449"/>
                    <a:pt x="632" y="448"/>
                    <a:pt x="634" y="446"/>
                  </a:cubicBezTo>
                  <a:lnTo>
                    <a:pt x="690" y="414"/>
                  </a:lnTo>
                  <a:cubicBezTo>
                    <a:pt x="691" y="413"/>
                    <a:pt x="693" y="412"/>
                    <a:pt x="695" y="412"/>
                  </a:cubicBezTo>
                  <a:lnTo>
                    <a:pt x="745" y="402"/>
                  </a:lnTo>
                  <a:lnTo>
                    <a:pt x="794" y="398"/>
                  </a:lnTo>
                  <a:lnTo>
                    <a:pt x="780" y="419"/>
                  </a:lnTo>
                  <a:lnTo>
                    <a:pt x="767" y="375"/>
                  </a:lnTo>
                  <a:lnTo>
                    <a:pt x="759" y="353"/>
                  </a:lnTo>
                  <a:lnTo>
                    <a:pt x="766" y="362"/>
                  </a:lnTo>
                  <a:lnTo>
                    <a:pt x="715" y="330"/>
                  </a:lnTo>
                  <a:cubicBezTo>
                    <a:pt x="711" y="328"/>
                    <a:pt x="709" y="325"/>
                    <a:pt x="708" y="321"/>
                  </a:cubicBezTo>
                  <a:lnTo>
                    <a:pt x="705" y="312"/>
                  </a:lnTo>
                  <a:cubicBezTo>
                    <a:pt x="704" y="308"/>
                    <a:pt x="704" y="303"/>
                    <a:pt x="707" y="299"/>
                  </a:cubicBezTo>
                  <a:lnTo>
                    <a:pt x="730" y="260"/>
                  </a:lnTo>
                  <a:cubicBezTo>
                    <a:pt x="732" y="256"/>
                    <a:pt x="735" y="254"/>
                    <a:pt x="739" y="253"/>
                  </a:cubicBezTo>
                  <a:lnTo>
                    <a:pt x="767" y="245"/>
                  </a:lnTo>
                  <a:lnTo>
                    <a:pt x="757" y="267"/>
                  </a:lnTo>
                  <a:lnTo>
                    <a:pt x="748" y="247"/>
                  </a:lnTo>
                  <a:cubicBezTo>
                    <a:pt x="746" y="244"/>
                    <a:pt x="746" y="240"/>
                    <a:pt x="747" y="236"/>
                  </a:cubicBezTo>
                  <a:lnTo>
                    <a:pt x="757" y="198"/>
                  </a:lnTo>
                  <a:lnTo>
                    <a:pt x="756" y="203"/>
                  </a:lnTo>
                  <a:lnTo>
                    <a:pt x="755" y="179"/>
                  </a:lnTo>
                  <a:cubicBezTo>
                    <a:pt x="754" y="178"/>
                    <a:pt x="754" y="177"/>
                    <a:pt x="755" y="175"/>
                  </a:cubicBezTo>
                  <a:lnTo>
                    <a:pt x="761" y="132"/>
                  </a:lnTo>
                  <a:cubicBezTo>
                    <a:pt x="761" y="131"/>
                    <a:pt x="761" y="130"/>
                    <a:pt x="761" y="129"/>
                  </a:cubicBezTo>
                  <a:lnTo>
                    <a:pt x="767" y="110"/>
                  </a:lnTo>
                  <a:cubicBezTo>
                    <a:pt x="769" y="103"/>
                    <a:pt x="776" y="98"/>
                    <a:pt x="783" y="99"/>
                  </a:cubicBezTo>
                  <a:lnTo>
                    <a:pt x="812" y="100"/>
                  </a:lnTo>
                  <a:lnTo>
                    <a:pt x="796" y="110"/>
                  </a:lnTo>
                  <a:lnTo>
                    <a:pt x="808" y="77"/>
                  </a:lnTo>
                  <a:lnTo>
                    <a:pt x="810" y="92"/>
                  </a:lnTo>
                  <a:lnTo>
                    <a:pt x="793" y="67"/>
                  </a:lnTo>
                  <a:cubicBezTo>
                    <a:pt x="792" y="66"/>
                    <a:pt x="792" y="65"/>
                    <a:pt x="791" y="63"/>
                  </a:cubicBezTo>
                  <a:lnTo>
                    <a:pt x="779" y="29"/>
                  </a:lnTo>
                  <a:lnTo>
                    <a:pt x="798" y="39"/>
                  </a:lnTo>
                  <a:lnTo>
                    <a:pt x="780" y="44"/>
                  </a:lnTo>
                  <a:cubicBezTo>
                    <a:pt x="778" y="45"/>
                    <a:pt x="776" y="45"/>
                    <a:pt x="774" y="45"/>
                  </a:cubicBezTo>
                  <a:lnTo>
                    <a:pt x="682" y="33"/>
                  </a:lnTo>
                  <a:lnTo>
                    <a:pt x="625" y="32"/>
                  </a:lnTo>
                  <a:lnTo>
                    <a:pt x="630" y="31"/>
                  </a:lnTo>
                  <a:lnTo>
                    <a:pt x="575" y="49"/>
                  </a:lnTo>
                  <a:lnTo>
                    <a:pt x="578" y="48"/>
                  </a:lnTo>
                  <a:lnTo>
                    <a:pt x="529" y="76"/>
                  </a:lnTo>
                  <a:lnTo>
                    <a:pt x="472" y="110"/>
                  </a:lnTo>
                  <a:lnTo>
                    <a:pt x="474" y="109"/>
                  </a:lnTo>
                  <a:lnTo>
                    <a:pt x="434" y="146"/>
                  </a:lnTo>
                  <a:cubicBezTo>
                    <a:pt x="432" y="147"/>
                    <a:pt x="429" y="149"/>
                    <a:pt x="426" y="149"/>
                  </a:cubicBezTo>
                  <a:lnTo>
                    <a:pt x="384" y="158"/>
                  </a:lnTo>
                  <a:cubicBezTo>
                    <a:pt x="382" y="159"/>
                    <a:pt x="380" y="159"/>
                    <a:pt x="379" y="159"/>
                  </a:cubicBezTo>
                  <a:lnTo>
                    <a:pt x="319" y="152"/>
                  </a:lnTo>
                  <a:lnTo>
                    <a:pt x="328" y="151"/>
                  </a:lnTo>
                  <a:lnTo>
                    <a:pt x="275" y="174"/>
                  </a:lnTo>
                  <a:lnTo>
                    <a:pt x="240" y="185"/>
                  </a:lnTo>
                  <a:cubicBezTo>
                    <a:pt x="237" y="185"/>
                    <a:pt x="235" y="186"/>
                    <a:pt x="232" y="185"/>
                  </a:cubicBezTo>
                  <a:lnTo>
                    <a:pt x="190" y="177"/>
                  </a:lnTo>
                  <a:cubicBezTo>
                    <a:pt x="189" y="177"/>
                    <a:pt x="188" y="177"/>
                    <a:pt x="188" y="177"/>
                  </a:cubicBezTo>
                  <a:lnTo>
                    <a:pt x="129" y="157"/>
                  </a:lnTo>
                  <a:lnTo>
                    <a:pt x="132" y="157"/>
                  </a:lnTo>
                  <a:lnTo>
                    <a:pt x="100" y="153"/>
                  </a:lnTo>
                  <a:lnTo>
                    <a:pt x="56" y="147"/>
                  </a:lnTo>
                  <a:lnTo>
                    <a:pt x="59" y="147"/>
                  </a:lnTo>
                  <a:lnTo>
                    <a:pt x="37" y="149"/>
                  </a:lnTo>
                  <a:close/>
                  <a:moveTo>
                    <a:pt x="57" y="115"/>
                  </a:moveTo>
                  <a:cubicBezTo>
                    <a:pt x="58" y="115"/>
                    <a:pt x="59" y="115"/>
                    <a:pt x="60" y="115"/>
                  </a:cubicBezTo>
                  <a:lnTo>
                    <a:pt x="105" y="121"/>
                  </a:lnTo>
                  <a:lnTo>
                    <a:pt x="137" y="126"/>
                  </a:lnTo>
                  <a:cubicBezTo>
                    <a:pt x="138" y="126"/>
                    <a:pt x="139" y="126"/>
                    <a:pt x="140" y="126"/>
                  </a:cubicBezTo>
                  <a:lnTo>
                    <a:pt x="198" y="146"/>
                  </a:lnTo>
                  <a:lnTo>
                    <a:pt x="196" y="146"/>
                  </a:lnTo>
                  <a:lnTo>
                    <a:pt x="238" y="154"/>
                  </a:lnTo>
                  <a:lnTo>
                    <a:pt x="230" y="154"/>
                  </a:lnTo>
                  <a:lnTo>
                    <a:pt x="262" y="145"/>
                  </a:lnTo>
                  <a:lnTo>
                    <a:pt x="315" y="122"/>
                  </a:lnTo>
                  <a:cubicBezTo>
                    <a:pt x="317" y="120"/>
                    <a:pt x="320" y="120"/>
                    <a:pt x="323" y="120"/>
                  </a:cubicBezTo>
                  <a:lnTo>
                    <a:pt x="382" y="127"/>
                  </a:lnTo>
                  <a:lnTo>
                    <a:pt x="377" y="127"/>
                  </a:lnTo>
                  <a:lnTo>
                    <a:pt x="420" y="118"/>
                  </a:lnTo>
                  <a:lnTo>
                    <a:pt x="412" y="122"/>
                  </a:lnTo>
                  <a:lnTo>
                    <a:pt x="453" y="85"/>
                  </a:lnTo>
                  <a:cubicBezTo>
                    <a:pt x="454" y="84"/>
                    <a:pt x="454" y="84"/>
                    <a:pt x="455" y="83"/>
                  </a:cubicBezTo>
                  <a:lnTo>
                    <a:pt x="513" y="48"/>
                  </a:lnTo>
                  <a:lnTo>
                    <a:pt x="562" y="20"/>
                  </a:lnTo>
                  <a:cubicBezTo>
                    <a:pt x="563" y="19"/>
                    <a:pt x="564" y="19"/>
                    <a:pt x="565" y="18"/>
                  </a:cubicBezTo>
                  <a:lnTo>
                    <a:pt x="621" y="1"/>
                  </a:lnTo>
                  <a:cubicBezTo>
                    <a:pt x="622" y="0"/>
                    <a:pt x="624" y="0"/>
                    <a:pt x="626" y="0"/>
                  </a:cubicBezTo>
                  <a:lnTo>
                    <a:pt x="686" y="1"/>
                  </a:lnTo>
                  <a:lnTo>
                    <a:pt x="778" y="13"/>
                  </a:lnTo>
                  <a:lnTo>
                    <a:pt x="771" y="13"/>
                  </a:lnTo>
                  <a:lnTo>
                    <a:pt x="790" y="8"/>
                  </a:lnTo>
                  <a:cubicBezTo>
                    <a:pt x="798" y="6"/>
                    <a:pt x="806" y="10"/>
                    <a:pt x="809" y="18"/>
                  </a:cubicBezTo>
                  <a:lnTo>
                    <a:pt x="821" y="53"/>
                  </a:lnTo>
                  <a:lnTo>
                    <a:pt x="820" y="49"/>
                  </a:lnTo>
                  <a:lnTo>
                    <a:pt x="837" y="74"/>
                  </a:lnTo>
                  <a:cubicBezTo>
                    <a:pt x="840" y="78"/>
                    <a:pt x="840" y="84"/>
                    <a:pt x="838" y="89"/>
                  </a:cubicBezTo>
                  <a:lnTo>
                    <a:pt x="826" y="122"/>
                  </a:lnTo>
                  <a:cubicBezTo>
                    <a:pt x="823" y="128"/>
                    <a:pt x="817" y="132"/>
                    <a:pt x="810" y="132"/>
                  </a:cubicBezTo>
                  <a:lnTo>
                    <a:pt x="782" y="131"/>
                  </a:lnTo>
                  <a:lnTo>
                    <a:pt x="798" y="119"/>
                  </a:lnTo>
                  <a:lnTo>
                    <a:pt x="792" y="139"/>
                  </a:lnTo>
                  <a:lnTo>
                    <a:pt x="792" y="136"/>
                  </a:lnTo>
                  <a:lnTo>
                    <a:pt x="786" y="180"/>
                  </a:lnTo>
                  <a:lnTo>
                    <a:pt x="786" y="176"/>
                  </a:lnTo>
                  <a:lnTo>
                    <a:pt x="788" y="201"/>
                  </a:lnTo>
                  <a:cubicBezTo>
                    <a:pt x="788" y="202"/>
                    <a:pt x="788" y="204"/>
                    <a:pt x="788" y="206"/>
                  </a:cubicBezTo>
                  <a:lnTo>
                    <a:pt x="778" y="244"/>
                  </a:lnTo>
                  <a:lnTo>
                    <a:pt x="777" y="234"/>
                  </a:lnTo>
                  <a:lnTo>
                    <a:pt x="786" y="253"/>
                  </a:lnTo>
                  <a:cubicBezTo>
                    <a:pt x="788" y="258"/>
                    <a:pt x="788" y="263"/>
                    <a:pt x="786" y="267"/>
                  </a:cubicBezTo>
                  <a:cubicBezTo>
                    <a:pt x="784" y="271"/>
                    <a:pt x="780" y="274"/>
                    <a:pt x="776" y="276"/>
                  </a:cubicBezTo>
                  <a:lnTo>
                    <a:pt x="748" y="283"/>
                  </a:lnTo>
                  <a:lnTo>
                    <a:pt x="757" y="276"/>
                  </a:lnTo>
                  <a:lnTo>
                    <a:pt x="734" y="316"/>
                  </a:lnTo>
                  <a:lnTo>
                    <a:pt x="736" y="303"/>
                  </a:lnTo>
                  <a:lnTo>
                    <a:pt x="738" y="312"/>
                  </a:lnTo>
                  <a:lnTo>
                    <a:pt x="731" y="303"/>
                  </a:lnTo>
                  <a:lnTo>
                    <a:pt x="783" y="335"/>
                  </a:lnTo>
                  <a:cubicBezTo>
                    <a:pt x="786" y="337"/>
                    <a:pt x="789" y="340"/>
                    <a:pt x="790" y="343"/>
                  </a:cubicBezTo>
                  <a:lnTo>
                    <a:pt x="797" y="366"/>
                  </a:lnTo>
                  <a:lnTo>
                    <a:pt x="810" y="410"/>
                  </a:lnTo>
                  <a:cubicBezTo>
                    <a:pt x="812" y="414"/>
                    <a:pt x="811" y="419"/>
                    <a:pt x="808" y="423"/>
                  </a:cubicBezTo>
                  <a:cubicBezTo>
                    <a:pt x="805" y="427"/>
                    <a:pt x="801" y="430"/>
                    <a:pt x="796" y="430"/>
                  </a:cubicBezTo>
                  <a:lnTo>
                    <a:pt x="751" y="434"/>
                  </a:lnTo>
                  <a:lnTo>
                    <a:pt x="701" y="443"/>
                  </a:lnTo>
                  <a:lnTo>
                    <a:pt x="706" y="441"/>
                  </a:lnTo>
                  <a:lnTo>
                    <a:pt x="650" y="474"/>
                  </a:lnTo>
                  <a:lnTo>
                    <a:pt x="655" y="469"/>
                  </a:lnTo>
                  <a:lnTo>
                    <a:pt x="633" y="503"/>
                  </a:lnTo>
                  <a:cubicBezTo>
                    <a:pt x="630" y="508"/>
                    <a:pt x="624" y="511"/>
                    <a:pt x="618" y="510"/>
                  </a:cubicBezTo>
                  <a:cubicBezTo>
                    <a:pt x="612" y="509"/>
                    <a:pt x="607" y="505"/>
                    <a:pt x="605" y="499"/>
                  </a:cubicBezTo>
                  <a:lnTo>
                    <a:pt x="600" y="484"/>
                  </a:lnTo>
                  <a:lnTo>
                    <a:pt x="610" y="495"/>
                  </a:lnTo>
                  <a:lnTo>
                    <a:pt x="577" y="484"/>
                  </a:lnTo>
                  <a:lnTo>
                    <a:pt x="591" y="482"/>
                  </a:lnTo>
                  <a:lnTo>
                    <a:pt x="570" y="497"/>
                  </a:lnTo>
                  <a:lnTo>
                    <a:pt x="576" y="484"/>
                  </a:lnTo>
                  <a:lnTo>
                    <a:pt x="576" y="520"/>
                  </a:lnTo>
                  <a:lnTo>
                    <a:pt x="577" y="542"/>
                  </a:lnTo>
                  <a:cubicBezTo>
                    <a:pt x="578" y="549"/>
                    <a:pt x="574" y="556"/>
                    <a:pt x="568" y="558"/>
                  </a:cubicBezTo>
                  <a:lnTo>
                    <a:pt x="541" y="570"/>
                  </a:lnTo>
                  <a:lnTo>
                    <a:pt x="498" y="592"/>
                  </a:lnTo>
                  <a:cubicBezTo>
                    <a:pt x="495" y="593"/>
                    <a:pt x="491" y="594"/>
                    <a:pt x="488" y="593"/>
                  </a:cubicBezTo>
                  <a:lnTo>
                    <a:pt x="462" y="589"/>
                  </a:lnTo>
                  <a:lnTo>
                    <a:pt x="423" y="579"/>
                  </a:lnTo>
                  <a:lnTo>
                    <a:pt x="435" y="578"/>
                  </a:lnTo>
                  <a:lnTo>
                    <a:pt x="408" y="593"/>
                  </a:lnTo>
                  <a:cubicBezTo>
                    <a:pt x="401" y="597"/>
                    <a:pt x="393" y="595"/>
                    <a:pt x="388" y="590"/>
                  </a:cubicBezTo>
                  <a:lnTo>
                    <a:pt x="348" y="544"/>
                  </a:lnTo>
                  <a:lnTo>
                    <a:pt x="372" y="544"/>
                  </a:lnTo>
                  <a:lnTo>
                    <a:pt x="348" y="571"/>
                  </a:lnTo>
                  <a:cubicBezTo>
                    <a:pt x="347" y="571"/>
                    <a:pt x="346" y="572"/>
                    <a:pt x="345" y="573"/>
                  </a:cubicBezTo>
                  <a:lnTo>
                    <a:pt x="294" y="611"/>
                  </a:lnTo>
                  <a:cubicBezTo>
                    <a:pt x="293" y="611"/>
                    <a:pt x="292" y="612"/>
                    <a:pt x="290" y="612"/>
                  </a:cubicBezTo>
                  <a:lnTo>
                    <a:pt x="215" y="643"/>
                  </a:lnTo>
                  <a:lnTo>
                    <a:pt x="154" y="660"/>
                  </a:lnTo>
                  <a:cubicBezTo>
                    <a:pt x="149" y="661"/>
                    <a:pt x="143" y="659"/>
                    <a:pt x="139" y="655"/>
                  </a:cubicBezTo>
                  <a:lnTo>
                    <a:pt x="106" y="622"/>
                  </a:lnTo>
                  <a:cubicBezTo>
                    <a:pt x="103" y="619"/>
                    <a:pt x="101" y="615"/>
                    <a:pt x="101" y="611"/>
                  </a:cubicBezTo>
                  <a:lnTo>
                    <a:pt x="102" y="593"/>
                  </a:lnTo>
                  <a:lnTo>
                    <a:pt x="99" y="555"/>
                  </a:lnTo>
                  <a:lnTo>
                    <a:pt x="94" y="525"/>
                  </a:lnTo>
                  <a:lnTo>
                    <a:pt x="99" y="535"/>
                  </a:lnTo>
                  <a:lnTo>
                    <a:pt x="68" y="505"/>
                  </a:lnTo>
                  <a:lnTo>
                    <a:pt x="86" y="508"/>
                  </a:lnTo>
                  <a:lnTo>
                    <a:pt x="72" y="515"/>
                  </a:lnTo>
                  <a:cubicBezTo>
                    <a:pt x="65" y="518"/>
                    <a:pt x="57" y="516"/>
                    <a:pt x="53" y="511"/>
                  </a:cubicBezTo>
                  <a:lnTo>
                    <a:pt x="30" y="485"/>
                  </a:lnTo>
                  <a:cubicBezTo>
                    <a:pt x="26" y="480"/>
                    <a:pt x="25" y="472"/>
                    <a:pt x="28" y="467"/>
                  </a:cubicBezTo>
                  <a:lnTo>
                    <a:pt x="39" y="445"/>
                  </a:lnTo>
                  <a:lnTo>
                    <a:pt x="38" y="448"/>
                  </a:lnTo>
                  <a:lnTo>
                    <a:pt x="47" y="419"/>
                  </a:lnTo>
                  <a:lnTo>
                    <a:pt x="47" y="427"/>
                  </a:lnTo>
                  <a:lnTo>
                    <a:pt x="41" y="399"/>
                  </a:lnTo>
                  <a:lnTo>
                    <a:pt x="42" y="402"/>
                  </a:lnTo>
                  <a:lnTo>
                    <a:pt x="27" y="363"/>
                  </a:lnTo>
                  <a:cubicBezTo>
                    <a:pt x="26" y="360"/>
                    <a:pt x="26" y="357"/>
                    <a:pt x="27" y="354"/>
                  </a:cubicBezTo>
                  <a:lnTo>
                    <a:pt x="30" y="342"/>
                  </a:lnTo>
                  <a:cubicBezTo>
                    <a:pt x="30" y="339"/>
                    <a:pt x="32" y="336"/>
                    <a:pt x="35" y="334"/>
                  </a:cubicBezTo>
                  <a:lnTo>
                    <a:pt x="70" y="305"/>
                  </a:lnTo>
                  <a:lnTo>
                    <a:pt x="68" y="307"/>
                  </a:lnTo>
                  <a:lnTo>
                    <a:pt x="80" y="291"/>
                  </a:lnTo>
                  <a:lnTo>
                    <a:pt x="76" y="302"/>
                  </a:lnTo>
                  <a:lnTo>
                    <a:pt x="74" y="251"/>
                  </a:lnTo>
                  <a:lnTo>
                    <a:pt x="75" y="256"/>
                  </a:lnTo>
                  <a:lnTo>
                    <a:pt x="68" y="238"/>
                  </a:lnTo>
                  <a:lnTo>
                    <a:pt x="83" y="248"/>
                  </a:lnTo>
                  <a:lnTo>
                    <a:pt x="50" y="247"/>
                  </a:lnTo>
                  <a:cubicBezTo>
                    <a:pt x="45" y="247"/>
                    <a:pt x="40" y="244"/>
                    <a:pt x="37" y="239"/>
                  </a:cubicBezTo>
                  <a:lnTo>
                    <a:pt x="12" y="198"/>
                  </a:lnTo>
                  <a:cubicBezTo>
                    <a:pt x="11" y="197"/>
                    <a:pt x="10" y="196"/>
                    <a:pt x="10" y="194"/>
                  </a:cubicBezTo>
                  <a:lnTo>
                    <a:pt x="2" y="167"/>
                  </a:lnTo>
                  <a:cubicBezTo>
                    <a:pt x="0" y="161"/>
                    <a:pt x="2" y="156"/>
                    <a:pt x="5" y="152"/>
                  </a:cubicBezTo>
                  <a:lnTo>
                    <a:pt x="19" y="136"/>
                  </a:lnTo>
                  <a:lnTo>
                    <a:pt x="16" y="141"/>
                  </a:lnTo>
                  <a:lnTo>
                    <a:pt x="20" y="127"/>
                  </a:lnTo>
                  <a:cubicBezTo>
                    <a:pt x="23" y="121"/>
                    <a:pt x="28" y="117"/>
                    <a:pt x="34" y="117"/>
                  </a:cubicBezTo>
                  <a:lnTo>
                    <a:pt x="57" y="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55"/>
            <p:cNvSpPr>
              <a:spLocks/>
            </p:cNvSpPr>
            <p:nvPr/>
          </p:nvSpPr>
          <p:spPr bwMode="auto">
            <a:xfrm>
              <a:off x="7546387" y="6327036"/>
              <a:ext cx="100784" cy="17001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9" y="57"/>
                </a:cxn>
                <a:cxn ang="0">
                  <a:pos x="5" y="64"/>
                </a:cxn>
                <a:cxn ang="0">
                  <a:pos x="6" y="80"/>
                </a:cxn>
                <a:cxn ang="0">
                  <a:pos x="10" y="86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0" y="111"/>
                </a:cxn>
                <a:cxn ang="0">
                  <a:pos x="4" y="118"/>
                </a:cxn>
                <a:cxn ang="0">
                  <a:pos x="6" y="124"/>
                </a:cxn>
                <a:cxn ang="0">
                  <a:pos x="8" y="117"/>
                </a:cxn>
                <a:cxn ang="0">
                  <a:pos x="16" y="125"/>
                </a:cxn>
                <a:cxn ang="0">
                  <a:pos x="15" y="134"/>
                </a:cxn>
                <a:cxn ang="0">
                  <a:pos x="12" y="138"/>
                </a:cxn>
                <a:cxn ang="0">
                  <a:pos x="17" y="145"/>
                </a:cxn>
                <a:cxn ang="0">
                  <a:pos x="24" y="147"/>
                </a:cxn>
                <a:cxn ang="0">
                  <a:pos x="34" y="152"/>
                </a:cxn>
                <a:cxn ang="0">
                  <a:pos x="44" y="159"/>
                </a:cxn>
                <a:cxn ang="0">
                  <a:pos x="46" y="164"/>
                </a:cxn>
                <a:cxn ang="0">
                  <a:pos x="56" y="167"/>
                </a:cxn>
                <a:cxn ang="0">
                  <a:pos x="65" y="162"/>
                </a:cxn>
                <a:cxn ang="0">
                  <a:pos x="75" y="155"/>
                </a:cxn>
                <a:cxn ang="0">
                  <a:pos x="79" y="144"/>
                </a:cxn>
                <a:cxn ang="0">
                  <a:pos x="84" y="137"/>
                </a:cxn>
                <a:cxn ang="0">
                  <a:pos x="92" y="120"/>
                </a:cxn>
                <a:cxn ang="0">
                  <a:pos x="93" y="108"/>
                </a:cxn>
                <a:cxn ang="0">
                  <a:pos x="94" y="96"/>
                </a:cxn>
                <a:cxn ang="0">
                  <a:pos x="99" y="88"/>
                </a:cxn>
                <a:cxn ang="0">
                  <a:pos x="89" y="86"/>
                </a:cxn>
                <a:cxn ang="0">
                  <a:pos x="85" y="82"/>
                </a:cxn>
                <a:cxn ang="0">
                  <a:pos x="79" y="84"/>
                </a:cxn>
                <a:cxn ang="0">
                  <a:pos x="71" y="80"/>
                </a:cxn>
                <a:cxn ang="0">
                  <a:pos x="68" y="69"/>
                </a:cxn>
                <a:cxn ang="0">
                  <a:pos x="64" y="61"/>
                </a:cxn>
                <a:cxn ang="0">
                  <a:pos x="69" y="52"/>
                </a:cxn>
                <a:cxn ang="0">
                  <a:pos x="67" y="26"/>
                </a:cxn>
                <a:cxn ang="0">
                  <a:pos x="66" y="17"/>
                </a:cxn>
                <a:cxn ang="0">
                  <a:pos x="60" y="12"/>
                </a:cxn>
                <a:cxn ang="0">
                  <a:pos x="51" y="12"/>
                </a:cxn>
                <a:cxn ang="0">
                  <a:pos x="45" y="10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5"/>
                </a:cxn>
                <a:cxn ang="0">
                  <a:pos x="29" y="3"/>
                </a:cxn>
                <a:cxn ang="0">
                  <a:pos x="20" y="5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7" y="23"/>
                </a:cxn>
                <a:cxn ang="0">
                  <a:pos x="5" y="33"/>
                </a:cxn>
                <a:cxn ang="0">
                  <a:pos x="2" y="41"/>
                </a:cxn>
              </a:cxnLst>
              <a:rect l="0" t="0" r="r" b="b"/>
              <a:pathLst>
                <a:path w="99" h="167">
                  <a:moveTo>
                    <a:pt x="2" y="41"/>
                  </a:moveTo>
                  <a:lnTo>
                    <a:pt x="8" y="45"/>
                  </a:lnTo>
                  <a:lnTo>
                    <a:pt x="9" y="52"/>
                  </a:lnTo>
                  <a:lnTo>
                    <a:pt x="9" y="57"/>
                  </a:lnTo>
                  <a:lnTo>
                    <a:pt x="5" y="6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4" y="118"/>
                  </a:lnTo>
                  <a:lnTo>
                    <a:pt x="6" y="124"/>
                  </a:lnTo>
                  <a:lnTo>
                    <a:pt x="8" y="117"/>
                  </a:lnTo>
                  <a:lnTo>
                    <a:pt x="16" y="125"/>
                  </a:lnTo>
                  <a:lnTo>
                    <a:pt x="15" y="134"/>
                  </a:lnTo>
                  <a:lnTo>
                    <a:pt x="12" y="138"/>
                  </a:lnTo>
                  <a:lnTo>
                    <a:pt x="17" y="145"/>
                  </a:lnTo>
                  <a:lnTo>
                    <a:pt x="24" y="147"/>
                  </a:lnTo>
                  <a:lnTo>
                    <a:pt x="34" y="152"/>
                  </a:lnTo>
                  <a:lnTo>
                    <a:pt x="44" y="159"/>
                  </a:lnTo>
                  <a:lnTo>
                    <a:pt x="46" y="164"/>
                  </a:lnTo>
                  <a:lnTo>
                    <a:pt x="56" y="167"/>
                  </a:lnTo>
                  <a:lnTo>
                    <a:pt x="65" y="162"/>
                  </a:lnTo>
                  <a:lnTo>
                    <a:pt x="75" y="155"/>
                  </a:lnTo>
                  <a:lnTo>
                    <a:pt x="79" y="144"/>
                  </a:lnTo>
                  <a:lnTo>
                    <a:pt x="84" y="137"/>
                  </a:lnTo>
                  <a:lnTo>
                    <a:pt x="92" y="120"/>
                  </a:lnTo>
                  <a:lnTo>
                    <a:pt x="93" y="108"/>
                  </a:lnTo>
                  <a:lnTo>
                    <a:pt x="94" y="96"/>
                  </a:lnTo>
                  <a:lnTo>
                    <a:pt x="99" y="88"/>
                  </a:lnTo>
                  <a:lnTo>
                    <a:pt x="89" y="86"/>
                  </a:lnTo>
                  <a:lnTo>
                    <a:pt x="85" y="82"/>
                  </a:lnTo>
                  <a:lnTo>
                    <a:pt x="79" y="84"/>
                  </a:lnTo>
                  <a:lnTo>
                    <a:pt x="71" y="80"/>
                  </a:lnTo>
                  <a:lnTo>
                    <a:pt x="68" y="69"/>
                  </a:lnTo>
                  <a:lnTo>
                    <a:pt x="64" y="61"/>
                  </a:lnTo>
                  <a:lnTo>
                    <a:pt x="69" y="52"/>
                  </a:lnTo>
                  <a:lnTo>
                    <a:pt x="67" y="26"/>
                  </a:lnTo>
                  <a:lnTo>
                    <a:pt x="66" y="17"/>
                  </a:lnTo>
                  <a:lnTo>
                    <a:pt x="60" y="12"/>
                  </a:lnTo>
                  <a:lnTo>
                    <a:pt x="51" y="12"/>
                  </a:lnTo>
                  <a:lnTo>
                    <a:pt x="45" y="10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0" y="5"/>
                  </a:lnTo>
                  <a:lnTo>
                    <a:pt x="14" y="2"/>
                  </a:lnTo>
                  <a:lnTo>
                    <a:pt x="6" y="7"/>
                  </a:lnTo>
                  <a:lnTo>
                    <a:pt x="7" y="23"/>
                  </a:lnTo>
                  <a:lnTo>
                    <a:pt x="5" y="33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56"/>
            <p:cNvSpPr>
              <a:spLocks noEditPoints="1"/>
            </p:cNvSpPr>
            <p:nvPr/>
          </p:nvSpPr>
          <p:spPr bwMode="auto">
            <a:xfrm>
              <a:off x="7541297" y="6321946"/>
              <a:ext cx="111982" cy="180189"/>
            </a:xfrm>
            <a:custGeom>
              <a:avLst/>
              <a:gdLst/>
              <a:ahLst/>
              <a:cxnLst>
                <a:cxn ang="0">
                  <a:pos x="58" y="156"/>
                </a:cxn>
                <a:cxn ang="0">
                  <a:pos x="46" y="223"/>
                </a:cxn>
                <a:cxn ang="0">
                  <a:pos x="60" y="276"/>
                </a:cxn>
                <a:cxn ang="0">
                  <a:pos x="40" y="324"/>
                </a:cxn>
                <a:cxn ang="0">
                  <a:pos x="43" y="375"/>
                </a:cxn>
                <a:cxn ang="0">
                  <a:pos x="25" y="374"/>
                </a:cxn>
                <a:cxn ang="0">
                  <a:pos x="81" y="404"/>
                </a:cxn>
                <a:cxn ang="0">
                  <a:pos x="66" y="435"/>
                </a:cxn>
                <a:cxn ang="0">
                  <a:pos x="97" y="458"/>
                </a:cxn>
                <a:cxn ang="0">
                  <a:pos x="169" y="505"/>
                </a:cxn>
                <a:cxn ang="0">
                  <a:pos x="184" y="519"/>
                </a:cxn>
                <a:cxn ang="0">
                  <a:pos x="248" y="458"/>
                </a:cxn>
                <a:cxn ang="0">
                  <a:pos x="289" y="348"/>
                </a:cxn>
                <a:cxn ang="0">
                  <a:pos x="322" y="306"/>
                </a:cxn>
                <a:cxn ang="0">
                  <a:pos x="285" y="287"/>
                </a:cxn>
                <a:cxn ang="0">
                  <a:pos x="221" y="270"/>
                </a:cxn>
                <a:cxn ang="0">
                  <a:pos x="214" y="171"/>
                </a:cxn>
                <a:cxn ang="0">
                  <a:pos x="209" y="81"/>
                </a:cxn>
                <a:cxn ang="0">
                  <a:pos x="170" y="69"/>
                </a:cxn>
                <a:cxn ang="0">
                  <a:pos x="134" y="37"/>
                </a:cxn>
                <a:cxn ang="0">
                  <a:pos x="112" y="47"/>
                </a:cxn>
                <a:cxn ang="0">
                  <a:pos x="81" y="46"/>
                </a:cxn>
                <a:cxn ang="0">
                  <a:pos x="46" y="52"/>
                </a:cxn>
                <a:cxn ang="0">
                  <a:pos x="48" y="125"/>
                </a:cxn>
                <a:cxn ang="0">
                  <a:pos x="21" y="88"/>
                </a:cxn>
                <a:cxn ang="0">
                  <a:pos x="66" y="8"/>
                </a:cxn>
                <a:cxn ang="0">
                  <a:pos x="121" y="16"/>
                </a:cxn>
                <a:cxn ang="0">
                  <a:pos x="121" y="2"/>
                </a:cxn>
                <a:cxn ang="0">
                  <a:pos x="162" y="31"/>
                </a:cxn>
                <a:cxn ang="0">
                  <a:pos x="215" y="42"/>
                </a:cxn>
                <a:cxn ang="0">
                  <a:pos x="245" y="176"/>
                </a:cxn>
                <a:cxn ang="0">
                  <a:pos x="241" y="226"/>
                </a:cxn>
                <a:cxn ang="0">
                  <a:pos x="259" y="261"/>
                </a:cxn>
                <a:cxn ang="0">
                  <a:pos x="296" y="268"/>
                </a:cxn>
                <a:cxn ang="0">
                  <a:pos x="321" y="323"/>
                </a:cxn>
                <a:cxn ang="0">
                  <a:pos x="315" y="395"/>
                </a:cxn>
                <a:cxn ang="0">
                  <a:pos x="258" y="512"/>
                </a:cxn>
                <a:cxn ang="0">
                  <a:pos x="154" y="540"/>
                </a:cxn>
                <a:cxn ang="0">
                  <a:pos x="114" y="501"/>
                </a:cxn>
                <a:cxn ang="0">
                  <a:pos x="66" y="482"/>
                </a:cxn>
                <a:cxn ang="0">
                  <a:pos x="51" y="422"/>
                </a:cxn>
                <a:cxn ang="0">
                  <a:pos x="30" y="390"/>
                </a:cxn>
                <a:cxn ang="0">
                  <a:pos x="20" y="404"/>
                </a:cxn>
                <a:cxn ang="0">
                  <a:pos x="3" y="354"/>
                </a:cxn>
                <a:cxn ang="0">
                  <a:pos x="8" y="322"/>
                </a:cxn>
                <a:cxn ang="0">
                  <a:pos x="20" y="268"/>
                </a:cxn>
                <a:cxn ang="0">
                  <a:pos x="27" y="194"/>
                </a:cxn>
                <a:cxn ang="0">
                  <a:pos x="13" y="157"/>
                </a:cxn>
              </a:cxnLst>
              <a:rect l="0" t="0" r="r" b="b"/>
              <a:pathLst>
                <a:path w="342" h="550">
                  <a:moveTo>
                    <a:pt x="37" y="150"/>
                  </a:moveTo>
                  <a:lnTo>
                    <a:pt x="31" y="130"/>
                  </a:lnTo>
                  <a:lnTo>
                    <a:pt x="51" y="144"/>
                  </a:lnTo>
                  <a:cubicBezTo>
                    <a:pt x="55" y="146"/>
                    <a:pt x="58" y="151"/>
                    <a:pt x="58" y="156"/>
                  </a:cubicBezTo>
                  <a:lnTo>
                    <a:pt x="60" y="178"/>
                  </a:lnTo>
                  <a:lnTo>
                    <a:pt x="59" y="195"/>
                  </a:lnTo>
                  <a:cubicBezTo>
                    <a:pt x="59" y="197"/>
                    <a:pt x="58" y="200"/>
                    <a:pt x="57" y="202"/>
                  </a:cubicBezTo>
                  <a:lnTo>
                    <a:pt x="46" y="223"/>
                  </a:lnTo>
                  <a:lnTo>
                    <a:pt x="48" y="215"/>
                  </a:lnTo>
                  <a:lnTo>
                    <a:pt x="52" y="265"/>
                  </a:lnTo>
                  <a:lnTo>
                    <a:pt x="49" y="258"/>
                  </a:lnTo>
                  <a:lnTo>
                    <a:pt x="60" y="276"/>
                  </a:lnTo>
                  <a:cubicBezTo>
                    <a:pt x="63" y="281"/>
                    <a:pt x="63" y="287"/>
                    <a:pt x="61" y="292"/>
                  </a:cubicBezTo>
                  <a:lnTo>
                    <a:pt x="36" y="337"/>
                  </a:lnTo>
                  <a:lnTo>
                    <a:pt x="32" y="317"/>
                  </a:lnTo>
                  <a:lnTo>
                    <a:pt x="40" y="324"/>
                  </a:lnTo>
                  <a:cubicBezTo>
                    <a:pt x="46" y="329"/>
                    <a:pt x="47" y="337"/>
                    <a:pt x="44" y="344"/>
                  </a:cubicBezTo>
                  <a:lnTo>
                    <a:pt x="31" y="369"/>
                  </a:lnTo>
                  <a:lnTo>
                    <a:pt x="30" y="353"/>
                  </a:lnTo>
                  <a:lnTo>
                    <a:pt x="43" y="375"/>
                  </a:lnTo>
                  <a:cubicBezTo>
                    <a:pt x="44" y="376"/>
                    <a:pt x="45" y="377"/>
                    <a:pt x="45" y="378"/>
                  </a:cubicBezTo>
                  <a:lnTo>
                    <a:pt x="50" y="395"/>
                  </a:lnTo>
                  <a:lnTo>
                    <a:pt x="19" y="395"/>
                  </a:lnTo>
                  <a:lnTo>
                    <a:pt x="25" y="374"/>
                  </a:lnTo>
                  <a:cubicBezTo>
                    <a:pt x="27" y="369"/>
                    <a:pt x="31" y="364"/>
                    <a:pt x="37" y="363"/>
                  </a:cubicBezTo>
                  <a:cubicBezTo>
                    <a:pt x="42" y="362"/>
                    <a:pt x="48" y="363"/>
                    <a:pt x="52" y="367"/>
                  </a:cubicBezTo>
                  <a:lnTo>
                    <a:pt x="77" y="391"/>
                  </a:lnTo>
                  <a:cubicBezTo>
                    <a:pt x="80" y="395"/>
                    <a:pt x="82" y="399"/>
                    <a:pt x="81" y="404"/>
                  </a:cubicBezTo>
                  <a:lnTo>
                    <a:pt x="80" y="432"/>
                  </a:lnTo>
                  <a:cubicBezTo>
                    <a:pt x="80" y="435"/>
                    <a:pt x="79" y="438"/>
                    <a:pt x="77" y="441"/>
                  </a:cubicBezTo>
                  <a:lnTo>
                    <a:pt x="67" y="455"/>
                  </a:lnTo>
                  <a:lnTo>
                    <a:pt x="66" y="435"/>
                  </a:lnTo>
                  <a:lnTo>
                    <a:pt x="83" y="456"/>
                  </a:lnTo>
                  <a:lnTo>
                    <a:pt x="75" y="451"/>
                  </a:lnTo>
                  <a:lnTo>
                    <a:pt x="95" y="457"/>
                  </a:lnTo>
                  <a:cubicBezTo>
                    <a:pt x="95" y="457"/>
                    <a:pt x="96" y="457"/>
                    <a:pt x="97" y="458"/>
                  </a:cubicBezTo>
                  <a:lnTo>
                    <a:pt x="130" y="474"/>
                  </a:lnTo>
                  <a:cubicBezTo>
                    <a:pt x="131" y="474"/>
                    <a:pt x="132" y="475"/>
                    <a:pt x="133" y="475"/>
                  </a:cubicBezTo>
                  <a:lnTo>
                    <a:pt x="163" y="497"/>
                  </a:lnTo>
                  <a:cubicBezTo>
                    <a:pt x="165" y="499"/>
                    <a:pt x="167" y="502"/>
                    <a:pt x="169" y="505"/>
                  </a:cubicBezTo>
                  <a:lnTo>
                    <a:pt x="173" y="520"/>
                  </a:lnTo>
                  <a:lnTo>
                    <a:pt x="162" y="510"/>
                  </a:lnTo>
                  <a:lnTo>
                    <a:pt x="195" y="518"/>
                  </a:lnTo>
                  <a:lnTo>
                    <a:pt x="184" y="519"/>
                  </a:lnTo>
                  <a:lnTo>
                    <a:pt x="209" y="506"/>
                  </a:lnTo>
                  <a:lnTo>
                    <a:pt x="240" y="486"/>
                  </a:lnTo>
                  <a:lnTo>
                    <a:pt x="234" y="493"/>
                  </a:lnTo>
                  <a:lnTo>
                    <a:pt x="248" y="458"/>
                  </a:lnTo>
                  <a:lnTo>
                    <a:pt x="263" y="433"/>
                  </a:lnTo>
                  <a:lnTo>
                    <a:pt x="286" y="381"/>
                  </a:lnTo>
                  <a:lnTo>
                    <a:pt x="285" y="386"/>
                  </a:lnTo>
                  <a:lnTo>
                    <a:pt x="289" y="348"/>
                  </a:lnTo>
                  <a:lnTo>
                    <a:pt x="292" y="313"/>
                  </a:lnTo>
                  <a:cubicBezTo>
                    <a:pt x="292" y="310"/>
                    <a:pt x="293" y="307"/>
                    <a:pt x="295" y="305"/>
                  </a:cubicBezTo>
                  <a:lnTo>
                    <a:pt x="312" y="281"/>
                  </a:lnTo>
                  <a:lnTo>
                    <a:pt x="322" y="306"/>
                  </a:lnTo>
                  <a:lnTo>
                    <a:pt x="289" y="299"/>
                  </a:lnTo>
                  <a:cubicBezTo>
                    <a:pt x="286" y="298"/>
                    <a:pt x="283" y="297"/>
                    <a:pt x="281" y="295"/>
                  </a:cubicBezTo>
                  <a:lnTo>
                    <a:pt x="269" y="283"/>
                  </a:lnTo>
                  <a:lnTo>
                    <a:pt x="285" y="287"/>
                  </a:lnTo>
                  <a:lnTo>
                    <a:pt x="268" y="292"/>
                  </a:lnTo>
                  <a:cubicBezTo>
                    <a:pt x="265" y="293"/>
                    <a:pt x="261" y="293"/>
                    <a:pt x="257" y="291"/>
                  </a:cubicBezTo>
                  <a:lnTo>
                    <a:pt x="230" y="280"/>
                  </a:lnTo>
                  <a:cubicBezTo>
                    <a:pt x="226" y="278"/>
                    <a:pt x="222" y="275"/>
                    <a:pt x="221" y="270"/>
                  </a:cubicBezTo>
                  <a:lnTo>
                    <a:pt x="210" y="235"/>
                  </a:lnTo>
                  <a:lnTo>
                    <a:pt x="201" y="213"/>
                  </a:lnTo>
                  <a:cubicBezTo>
                    <a:pt x="200" y="209"/>
                    <a:pt x="200" y="204"/>
                    <a:pt x="202" y="200"/>
                  </a:cubicBezTo>
                  <a:lnTo>
                    <a:pt x="214" y="171"/>
                  </a:lnTo>
                  <a:lnTo>
                    <a:pt x="213" y="179"/>
                  </a:lnTo>
                  <a:lnTo>
                    <a:pt x="207" y="97"/>
                  </a:lnTo>
                  <a:lnTo>
                    <a:pt x="205" y="71"/>
                  </a:lnTo>
                  <a:lnTo>
                    <a:pt x="209" y="81"/>
                  </a:lnTo>
                  <a:lnTo>
                    <a:pt x="193" y="65"/>
                  </a:lnTo>
                  <a:lnTo>
                    <a:pt x="204" y="70"/>
                  </a:lnTo>
                  <a:lnTo>
                    <a:pt x="176" y="70"/>
                  </a:lnTo>
                  <a:cubicBezTo>
                    <a:pt x="174" y="70"/>
                    <a:pt x="172" y="70"/>
                    <a:pt x="170" y="69"/>
                  </a:cubicBezTo>
                  <a:lnTo>
                    <a:pt x="150" y="61"/>
                  </a:lnTo>
                  <a:cubicBezTo>
                    <a:pt x="148" y="60"/>
                    <a:pt x="145" y="58"/>
                    <a:pt x="144" y="56"/>
                  </a:cubicBezTo>
                  <a:lnTo>
                    <a:pt x="125" y="31"/>
                  </a:lnTo>
                  <a:lnTo>
                    <a:pt x="134" y="37"/>
                  </a:lnTo>
                  <a:lnTo>
                    <a:pt x="115" y="33"/>
                  </a:lnTo>
                  <a:lnTo>
                    <a:pt x="132" y="24"/>
                  </a:lnTo>
                  <a:lnTo>
                    <a:pt x="126" y="38"/>
                  </a:lnTo>
                  <a:cubicBezTo>
                    <a:pt x="123" y="43"/>
                    <a:pt x="118" y="47"/>
                    <a:pt x="112" y="47"/>
                  </a:cubicBezTo>
                  <a:cubicBezTo>
                    <a:pt x="106" y="47"/>
                    <a:pt x="101" y="44"/>
                    <a:pt x="98" y="39"/>
                  </a:cubicBezTo>
                  <a:lnTo>
                    <a:pt x="93" y="32"/>
                  </a:lnTo>
                  <a:lnTo>
                    <a:pt x="110" y="40"/>
                  </a:lnTo>
                  <a:lnTo>
                    <a:pt x="81" y="46"/>
                  </a:lnTo>
                  <a:cubicBezTo>
                    <a:pt x="77" y="46"/>
                    <a:pt x="74" y="46"/>
                    <a:pt x="71" y="45"/>
                  </a:cubicBezTo>
                  <a:lnTo>
                    <a:pt x="53" y="37"/>
                  </a:lnTo>
                  <a:lnTo>
                    <a:pt x="69" y="35"/>
                  </a:lnTo>
                  <a:lnTo>
                    <a:pt x="46" y="52"/>
                  </a:lnTo>
                  <a:lnTo>
                    <a:pt x="52" y="39"/>
                  </a:lnTo>
                  <a:lnTo>
                    <a:pt x="53" y="88"/>
                  </a:lnTo>
                  <a:lnTo>
                    <a:pt x="49" y="120"/>
                  </a:lnTo>
                  <a:cubicBezTo>
                    <a:pt x="49" y="121"/>
                    <a:pt x="49" y="123"/>
                    <a:pt x="48" y="125"/>
                  </a:cubicBezTo>
                  <a:lnTo>
                    <a:pt x="37" y="150"/>
                  </a:lnTo>
                  <a:close/>
                  <a:moveTo>
                    <a:pt x="19" y="112"/>
                  </a:moveTo>
                  <a:lnTo>
                    <a:pt x="17" y="116"/>
                  </a:lnTo>
                  <a:lnTo>
                    <a:pt x="21" y="88"/>
                  </a:lnTo>
                  <a:lnTo>
                    <a:pt x="20" y="39"/>
                  </a:lnTo>
                  <a:cubicBezTo>
                    <a:pt x="20" y="34"/>
                    <a:pt x="23" y="29"/>
                    <a:pt x="27" y="26"/>
                  </a:cubicBezTo>
                  <a:lnTo>
                    <a:pt x="50" y="9"/>
                  </a:lnTo>
                  <a:cubicBezTo>
                    <a:pt x="55" y="6"/>
                    <a:pt x="61" y="5"/>
                    <a:pt x="66" y="8"/>
                  </a:cubicBezTo>
                  <a:lnTo>
                    <a:pt x="84" y="15"/>
                  </a:lnTo>
                  <a:lnTo>
                    <a:pt x="74" y="14"/>
                  </a:lnTo>
                  <a:lnTo>
                    <a:pt x="104" y="8"/>
                  </a:lnTo>
                  <a:cubicBezTo>
                    <a:pt x="111" y="7"/>
                    <a:pt x="117" y="10"/>
                    <a:pt x="121" y="16"/>
                  </a:cubicBezTo>
                  <a:lnTo>
                    <a:pt x="125" y="23"/>
                  </a:lnTo>
                  <a:lnTo>
                    <a:pt x="97" y="24"/>
                  </a:lnTo>
                  <a:lnTo>
                    <a:pt x="104" y="11"/>
                  </a:lnTo>
                  <a:cubicBezTo>
                    <a:pt x="107" y="4"/>
                    <a:pt x="114" y="0"/>
                    <a:pt x="121" y="2"/>
                  </a:cubicBezTo>
                  <a:lnTo>
                    <a:pt x="141" y="6"/>
                  </a:lnTo>
                  <a:cubicBezTo>
                    <a:pt x="144" y="7"/>
                    <a:pt x="148" y="9"/>
                    <a:pt x="150" y="12"/>
                  </a:cubicBezTo>
                  <a:lnTo>
                    <a:pt x="169" y="37"/>
                  </a:lnTo>
                  <a:lnTo>
                    <a:pt x="162" y="31"/>
                  </a:lnTo>
                  <a:lnTo>
                    <a:pt x="182" y="39"/>
                  </a:lnTo>
                  <a:lnTo>
                    <a:pt x="176" y="38"/>
                  </a:lnTo>
                  <a:lnTo>
                    <a:pt x="204" y="38"/>
                  </a:lnTo>
                  <a:cubicBezTo>
                    <a:pt x="208" y="38"/>
                    <a:pt x="212" y="39"/>
                    <a:pt x="215" y="42"/>
                  </a:cubicBezTo>
                  <a:lnTo>
                    <a:pt x="232" y="58"/>
                  </a:lnTo>
                  <a:cubicBezTo>
                    <a:pt x="234" y="61"/>
                    <a:pt x="236" y="64"/>
                    <a:pt x="236" y="68"/>
                  </a:cubicBezTo>
                  <a:lnTo>
                    <a:pt x="239" y="94"/>
                  </a:lnTo>
                  <a:lnTo>
                    <a:pt x="245" y="176"/>
                  </a:lnTo>
                  <a:cubicBezTo>
                    <a:pt x="245" y="179"/>
                    <a:pt x="245" y="182"/>
                    <a:pt x="244" y="184"/>
                  </a:cubicBezTo>
                  <a:lnTo>
                    <a:pt x="231" y="213"/>
                  </a:lnTo>
                  <a:lnTo>
                    <a:pt x="231" y="201"/>
                  </a:lnTo>
                  <a:lnTo>
                    <a:pt x="241" y="226"/>
                  </a:lnTo>
                  <a:lnTo>
                    <a:pt x="251" y="261"/>
                  </a:lnTo>
                  <a:lnTo>
                    <a:pt x="242" y="250"/>
                  </a:lnTo>
                  <a:lnTo>
                    <a:pt x="269" y="261"/>
                  </a:lnTo>
                  <a:lnTo>
                    <a:pt x="259" y="261"/>
                  </a:lnTo>
                  <a:lnTo>
                    <a:pt x="275" y="256"/>
                  </a:lnTo>
                  <a:cubicBezTo>
                    <a:pt x="281" y="254"/>
                    <a:pt x="287" y="256"/>
                    <a:pt x="291" y="260"/>
                  </a:cubicBezTo>
                  <a:lnTo>
                    <a:pt x="304" y="272"/>
                  </a:lnTo>
                  <a:lnTo>
                    <a:pt x="296" y="268"/>
                  </a:lnTo>
                  <a:lnTo>
                    <a:pt x="328" y="275"/>
                  </a:lnTo>
                  <a:cubicBezTo>
                    <a:pt x="334" y="276"/>
                    <a:pt x="338" y="279"/>
                    <a:pt x="340" y="284"/>
                  </a:cubicBezTo>
                  <a:cubicBezTo>
                    <a:pt x="342" y="289"/>
                    <a:pt x="341" y="295"/>
                    <a:pt x="338" y="299"/>
                  </a:cubicBezTo>
                  <a:lnTo>
                    <a:pt x="321" y="323"/>
                  </a:lnTo>
                  <a:lnTo>
                    <a:pt x="324" y="315"/>
                  </a:lnTo>
                  <a:lnTo>
                    <a:pt x="321" y="352"/>
                  </a:lnTo>
                  <a:lnTo>
                    <a:pt x="317" y="390"/>
                  </a:lnTo>
                  <a:cubicBezTo>
                    <a:pt x="316" y="391"/>
                    <a:pt x="316" y="393"/>
                    <a:pt x="315" y="395"/>
                  </a:cubicBezTo>
                  <a:lnTo>
                    <a:pt x="290" y="448"/>
                  </a:lnTo>
                  <a:lnTo>
                    <a:pt x="278" y="470"/>
                  </a:lnTo>
                  <a:lnTo>
                    <a:pt x="264" y="505"/>
                  </a:lnTo>
                  <a:cubicBezTo>
                    <a:pt x="263" y="508"/>
                    <a:pt x="260" y="511"/>
                    <a:pt x="258" y="512"/>
                  </a:cubicBezTo>
                  <a:lnTo>
                    <a:pt x="224" y="535"/>
                  </a:lnTo>
                  <a:lnTo>
                    <a:pt x="199" y="548"/>
                  </a:lnTo>
                  <a:cubicBezTo>
                    <a:pt x="195" y="550"/>
                    <a:pt x="191" y="550"/>
                    <a:pt x="187" y="549"/>
                  </a:cubicBezTo>
                  <a:lnTo>
                    <a:pt x="154" y="540"/>
                  </a:lnTo>
                  <a:cubicBezTo>
                    <a:pt x="149" y="539"/>
                    <a:pt x="145" y="535"/>
                    <a:pt x="143" y="530"/>
                  </a:cubicBezTo>
                  <a:lnTo>
                    <a:pt x="138" y="516"/>
                  </a:lnTo>
                  <a:lnTo>
                    <a:pt x="144" y="523"/>
                  </a:lnTo>
                  <a:lnTo>
                    <a:pt x="114" y="501"/>
                  </a:lnTo>
                  <a:lnTo>
                    <a:pt x="116" y="503"/>
                  </a:lnTo>
                  <a:lnTo>
                    <a:pt x="83" y="487"/>
                  </a:lnTo>
                  <a:lnTo>
                    <a:pt x="85" y="488"/>
                  </a:lnTo>
                  <a:lnTo>
                    <a:pt x="66" y="482"/>
                  </a:lnTo>
                  <a:cubicBezTo>
                    <a:pt x="63" y="481"/>
                    <a:pt x="60" y="479"/>
                    <a:pt x="58" y="476"/>
                  </a:cubicBezTo>
                  <a:lnTo>
                    <a:pt x="41" y="455"/>
                  </a:lnTo>
                  <a:cubicBezTo>
                    <a:pt x="37" y="449"/>
                    <a:pt x="36" y="441"/>
                    <a:pt x="41" y="436"/>
                  </a:cubicBezTo>
                  <a:lnTo>
                    <a:pt x="51" y="422"/>
                  </a:lnTo>
                  <a:lnTo>
                    <a:pt x="48" y="430"/>
                  </a:lnTo>
                  <a:lnTo>
                    <a:pt x="49" y="402"/>
                  </a:lnTo>
                  <a:lnTo>
                    <a:pt x="54" y="414"/>
                  </a:lnTo>
                  <a:lnTo>
                    <a:pt x="30" y="390"/>
                  </a:lnTo>
                  <a:lnTo>
                    <a:pt x="56" y="383"/>
                  </a:lnTo>
                  <a:lnTo>
                    <a:pt x="50" y="404"/>
                  </a:lnTo>
                  <a:cubicBezTo>
                    <a:pt x="48" y="411"/>
                    <a:pt x="42" y="416"/>
                    <a:pt x="35" y="416"/>
                  </a:cubicBezTo>
                  <a:cubicBezTo>
                    <a:pt x="28" y="416"/>
                    <a:pt x="22" y="411"/>
                    <a:pt x="20" y="404"/>
                  </a:cubicBezTo>
                  <a:lnTo>
                    <a:pt x="14" y="388"/>
                  </a:lnTo>
                  <a:lnTo>
                    <a:pt x="16" y="391"/>
                  </a:lnTo>
                  <a:lnTo>
                    <a:pt x="3" y="370"/>
                  </a:lnTo>
                  <a:cubicBezTo>
                    <a:pt x="0" y="365"/>
                    <a:pt x="0" y="359"/>
                    <a:pt x="3" y="354"/>
                  </a:cubicBezTo>
                  <a:lnTo>
                    <a:pt x="16" y="329"/>
                  </a:lnTo>
                  <a:lnTo>
                    <a:pt x="19" y="348"/>
                  </a:lnTo>
                  <a:lnTo>
                    <a:pt x="11" y="342"/>
                  </a:lnTo>
                  <a:cubicBezTo>
                    <a:pt x="6" y="337"/>
                    <a:pt x="4" y="328"/>
                    <a:pt x="8" y="322"/>
                  </a:cubicBezTo>
                  <a:lnTo>
                    <a:pt x="32" y="276"/>
                  </a:lnTo>
                  <a:lnTo>
                    <a:pt x="33" y="292"/>
                  </a:lnTo>
                  <a:lnTo>
                    <a:pt x="22" y="275"/>
                  </a:lnTo>
                  <a:cubicBezTo>
                    <a:pt x="21" y="272"/>
                    <a:pt x="20" y="270"/>
                    <a:pt x="20" y="268"/>
                  </a:cubicBezTo>
                  <a:lnTo>
                    <a:pt x="16" y="217"/>
                  </a:lnTo>
                  <a:cubicBezTo>
                    <a:pt x="15" y="214"/>
                    <a:pt x="16" y="211"/>
                    <a:pt x="18" y="208"/>
                  </a:cubicBezTo>
                  <a:lnTo>
                    <a:pt x="29" y="187"/>
                  </a:lnTo>
                  <a:lnTo>
                    <a:pt x="27" y="194"/>
                  </a:lnTo>
                  <a:lnTo>
                    <a:pt x="28" y="180"/>
                  </a:lnTo>
                  <a:lnTo>
                    <a:pt x="26" y="158"/>
                  </a:lnTo>
                  <a:lnTo>
                    <a:pt x="33" y="170"/>
                  </a:lnTo>
                  <a:lnTo>
                    <a:pt x="13" y="157"/>
                  </a:lnTo>
                  <a:cubicBezTo>
                    <a:pt x="7" y="152"/>
                    <a:pt x="4" y="144"/>
                    <a:pt x="7" y="137"/>
                  </a:cubicBezTo>
                  <a:lnTo>
                    <a:pt x="19" y="1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7596269" y="5949350"/>
              <a:ext cx="378704" cy="284028"/>
            </a:xfrm>
            <a:custGeom>
              <a:avLst/>
              <a:gdLst/>
              <a:ahLst/>
              <a:cxnLst>
                <a:cxn ang="0">
                  <a:pos x="73" y="42"/>
                </a:cxn>
                <a:cxn ang="0">
                  <a:pos x="60" y="51"/>
                </a:cxn>
                <a:cxn ang="0">
                  <a:pos x="59" y="101"/>
                </a:cxn>
                <a:cxn ang="0">
                  <a:pos x="39" y="129"/>
                </a:cxn>
                <a:cxn ang="0">
                  <a:pos x="11" y="144"/>
                </a:cxn>
                <a:cxn ang="0">
                  <a:pos x="0" y="164"/>
                </a:cxn>
                <a:cxn ang="0">
                  <a:pos x="12" y="177"/>
                </a:cxn>
                <a:cxn ang="0">
                  <a:pos x="13" y="192"/>
                </a:cxn>
                <a:cxn ang="0">
                  <a:pos x="30" y="193"/>
                </a:cxn>
                <a:cxn ang="0">
                  <a:pos x="39" y="215"/>
                </a:cxn>
                <a:cxn ang="0">
                  <a:pos x="45" y="234"/>
                </a:cxn>
                <a:cxn ang="0">
                  <a:pos x="57" y="233"/>
                </a:cxn>
                <a:cxn ang="0">
                  <a:pos x="76" y="233"/>
                </a:cxn>
                <a:cxn ang="0">
                  <a:pos x="76" y="244"/>
                </a:cxn>
                <a:cxn ang="0">
                  <a:pos x="90" y="254"/>
                </a:cxn>
                <a:cxn ang="0">
                  <a:pos x="91" y="267"/>
                </a:cxn>
                <a:cxn ang="0">
                  <a:pos x="117" y="271"/>
                </a:cxn>
                <a:cxn ang="0">
                  <a:pos x="154" y="278"/>
                </a:cxn>
                <a:cxn ang="0">
                  <a:pos x="179" y="269"/>
                </a:cxn>
                <a:cxn ang="0">
                  <a:pos x="210" y="269"/>
                </a:cxn>
                <a:cxn ang="0">
                  <a:pos x="227" y="258"/>
                </a:cxn>
                <a:cxn ang="0">
                  <a:pos x="275" y="230"/>
                </a:cxn>
                <a:cxn ang="0">
                  <a:pos x="305" y="231"/>
                </a:cxn>
                <a:cxn ang="0">
                  <a:pos x="328" y="233"/>
                </a:cxn>
                <a:cxn ang="0">
                  <a:pos x="340" y="221"/>
                </a:cxn>
                <a:cxn ang="0">
                  <a:pos x="338" y="182"/>
                </a:cxn>
                <a:cxn ang="0">
                  <a:pos x="350" y="168"/>
                </a:cxn>
                <a:cxn ang="0">
                  <a:pos x="362" y="167"/>
                </a:cxn>
                <a:cxn ang="0">
                  <a:pos x="365" y="157"/>
                </a:cxn>
                <a:cxn ang="0">
                  <a:pos x="372" y="147"/>
                </a:cxn>
                <a:cxn ang="0">
                  <a:pos x="353" y="143"/>
                </a:cxn>
                <a:cxn ang="0">
                  <a:pos x="331" y="149"/>
                </a:cxn>
                <a:cxn ang="0">
                  <a:pos x="309" y="146"/>
                </a:cxn>
                <a:cxn ang="0">
                  <a:pos x="304" y="129"/>
                </a:cxn>
                <a:cxn ang="0">
                  <a:pos x="295" y="112"/>
                </a:cxn>
                <a:cxn ang="0">
                  <a:pos x="290" y="95"/>
                </a:cxn>
                <a:cxn ang="0">
                  <a:pos x="290" y="79"/>
                </a:cxn>
                <a:cxn ang="0">
                  <a:pos x="272" y="55"/>
                </a:cxn>
                <a:cxn ang="0">
                  <a:pos x="265" y="38"/>
                </a:cxn>
                <a:cxn ang="0">
                  <a:pos x="248" y="26"/>
                </a:cxn>
                <a:cxn ang="0">
                  <a:pos x="235" y="5"/>
                </a:cxn>
                <a:cxn ang="0">
                  <a:pos x="223" y="0"/>
                </a:cxn>
                <a:cxn ang="0">
                  <a:pos x="211" y="9"/>
                </a:cxn>
                <a:cxn ang="0">
                  <a:pos x="196" y="11"/>
                </a:cxn>
                <a:cxn ang="0">
                  <a:pos x="184" y="20"/>
                </a:cxn>
                <a:cxn ang="0">
                  <a:pos x="164" y="24"/>
                </a:cxn>
                <a:cxn ang="0">
                  <a:pos x="147" y="14"/>
                </a:cxn>
                <a:cxn ang="0">
                  <a:pos x="128" y="24"/>
                </a:cxn>
                <a:cxn ang="0">
                  <a:pos x="111" y="23"/>
                </a:cxn>
                <a:cxn ang="0">
                  <a:pos x="91" y="24"/>
                </a:cxn>
                <a:cxn ang="0">
                  <a:pos x="81" y="30"/>
                </a:cxn>
                <a:cxn ang="0">
                  <a:pos x="76" y="32"/>
                </a:cxn>
              </a:cxnLst>
              <a:rect l="0" t="0" r="r" b="b"/>
              <a:pathLst>
                <a:path w="372" h="279">
                  <a:moveTo>
                    <a:pt x="79" y="35"/>
                  </a:moveTo>
                  <a:lnTo>
                    <a:pt x="73" y="42"/>
                  </a:lnTo>
                  <a:lnTo>
                    <a:pt x="69" y="48"/>
                  </a:lnTo>
                  <a:lnTo>
                    <a:pt x="60" y="51"/>
                  </a:lnTo>
                  <a:lnTo>
                    <a:pt x="59" y="93"/>
                  </a:lnTo>
                  <a:lnTo>
                    <a:pt x="59" y="101"/>
                  </a:lnTo>
                  <a:lnTo>
                    <a:pt x="51" y="118"/>
                  </a:lnTo>
                  <a:lnTo>
                    <a:pt x="39" y="129"/>
                  </a:lnTo>
                  <a:lnTo>
                    <a:pt x="32" y="139"/>
                  </a:lnTo>
                  <a:lnTo>
                    <a:pt x="11" y="144"/>
                  </a:lnTo>
                  <a:lnTo>
                    <a:pt x="1" y="155"/>
                  </a:lnTo>
                  <a:lnTo>
                    <a:pt x="0" y="164"/>
                  </a:lnTo>
                  <a:lnTo>
                    <a:pt x="7" y="169"/>
                  </a:lnTo>
                  <a:lnTo>
                    <a:pt x="12" y="177"/>
                  </a:lnTo>
                  <a:lnTo>
                    <a:pt x="11" y="183"/>
                  </a:lnTo>
                  <a:lnTo>
                    <a:pt x="13" y="192"/>
                  </a:lnTo>
                  <a:lnTo>
                    <a:pt x="20" y="194"/>
                  </a:lnTo>
                  <a:lnTo>
                    <a:pt x="30" y="193"/>
                  </a:lnTo>
                  <a:lnTo>
                    <a:pt x="34" y="201"/>
                  </a:lnTo>
                  <a:lnTo>
                    <a:pt x="39" y="215"/>
                  </a:lnTo>
                  <a:lnTo>
                    <a:pt x="41" y="225"/>
                  </a:lnTo>
                  <a:lnTo>
                    <a:pt x="45" y="234"/>
                  </a:lnTo>
                  <a:lnTo>
                    <a:pt x="52" y="236"/>
                  </a:lnTo>
                  <a:lnTo>
                    <a:pt x="57" y="233"/>
                  </a:lnTo>
                  <a:lnTo>
                    <a:pt x="66" y="226"/>
                  </a:lnTo>
                  <a:lnTo>
                    <a:pt x="76" y="233"/>
                  </a:lnTo>
                  <a:lnTo>
                    <a:pt x="75" y="240"/>
                  </a:lnTo>
                  <a:lnTo>
                    <a:pt x="76" y="244"/>
                  </a:lnTo>
                  <a:lnTo>
                    <a:pt x="82" y="245"/>
                  </a:lnTo>
                  <a:lnTo>
                    <a:pt x="90" y="254"/>
                  </a:lnTo>
                  <a:lnTo>
                    <a:pt x="88" y="262"/>
                  </a:lnTo>
                  <a:lnTo>
                    <a:pt x="91" y="267"/>
                  </a:lnTo>
                  <a:lnTo>
                    <a:pt x="103" y="266"/>
                  </a:lnTo>
                  <a:lnTo>
                    <a:pt x="117" y="271"/>
                  </a:lnTo>
                  <a:lnTo>
                    <a:pt x="144" y="279"/>
                  </a:lnTo>
                  <a:lnTo>
                    <a:pt x="154" y="278"/>
                  </a:lnTo>
                  <a:lnTo>
                    <a:pt x="168" y="274"/>
                  </a:lnTo>
                  <a:lnTo>
                    <a:pt x="179" y="269"/>
                  </a:lnTo>
                  <a:lnTo>
                    <a:pt x="200" y="271"/>
                  </a:lnTo>
                  <a:lnTo>
                    <a:pt x="210" y="269"/>
                  </a:lnTo>
                  <a:lnTo>
                    <a:pt x="215" y="267"/>
                  </a:lnTo>
                  <a:lnTo>
                    <a:pt x="227" y="258"/>
                  </a:lnTo>
                  <a:lnTo>
                    <a:pt x="254" y="239"/>
                  </a:lnTo>
                  <a:lnTo>
                    <a:pt x="275" y="230"/>
                  </a:lnTo>
                  <a:lnTo>
                    <a:pt x="287" y="229"/>
                  </a:lnTo>
                  <a:lnTo>
                    <a:pt x="305" y="231"/>
                  </a:lnTo>
                  <a:lnTo>
                    <a:pt x="320" y="231"/>
                  </a:lnTo>
                  <a:lnTo>
                    <a:pt x="328" y="233"/>
                  </a:lnTo>
                  <a:lnTo>
                    <a:pt x="339" y="231"/>
                  </a:lnTo>
                  <a:lnTo>
                    <a:pt x="340" y="221"/>
                  </a:lnTo>
                  <a:lnTo>
                    <a:pt x="339" y="201"/>
                  </a:lnTo>
                  <a:lnTo>
                    <a:pt x="338" y="182"/>
                  </a:lnTo>
                  <a:lnTo>
                    <a:pt x="344" y="171"/>
                  </a:lnTo>
                  <a:lnTo>
                    <a:pt x="350" y="168"/>
                  </a:lnTo>
                  <a:lnTo>
                    <a:pt x="357" y="171"/>
                  </a:lnTo>
                  <a:lnTo>
                    <a:pt x="362" y="167"/>
                  </a:lnTo>
                  <a:lnTo>
                    <a:pt x="366" y="162"/>
                  </a:lnTo>
                  <a:lnTo>
                    <a:pt x="365" y="157"/>
                  </a:lnTo>
                  <a:lnTo>
                    <a:pt x="372" y="154"/>
                  </a:lnTo>
                  <a:lnTo>
                    <a:pt x="372" y="147"/>
                  </a:lnTo>
                  <a:lnTo>
                    <a:pt x="365" y="144"/>
                  </a:lnTo>
                  <a:lnTo>
                    <a:pt x="353" y="143"/>
                  </a:lnTo>
                  <a:lnTo>
                    <a:pt x="344" y="146"/>
                  </a:lnTo>
                  <a:lnTo>
                    <a:pt x="331" y="149"/>
                  </a:lnTo>
                  <a:lnTo>
                    <a:pt x="319" y="150"/>
                  </a:lnTo>
                  <a:lnTo>
                    <a:pt x="309" y="146"/>
                  </a:lnTo>
                  <a:lnTo>
                    <a:pt x="305" y="139"/>
                  </a:lnTo>
                  <a:lnTo>
                    <a:pt x="304" y="129"/>
                  </a:lnTo>
                  <a:lnTo>
                    <a:pt x="302" y="119"/>
                  </a:lnTo>
                  <a:lnTo>
                    <a:pt x="295" y="112"/>
                  </a:lnTo>
                  <a:lnTo>
                    <a:pt x="291" y="105"/>
                  </a:lnTo>
                  <a:lnTo>
                    <a:pt x="290" y="95"/>
                  </a:lnTo>
                  <a:lnTo>
                    <a:pt x="291" y="85"/>
                  </a:lnTo>
                  <a:lnTo>
                    <a:pt x="290" y="79"/>
                  </a:lnTo>
                  <a:lnTo>
                    <a:pt x="283" y="64"/>
                  </a:lnTo>
                  <a:lnTo>
                    <a:pt x="272" y="55"/>
                  </a:lnTo>
                  <a:lnTo>
                    <a:pt x="267" y="45"/>
                  </a:lnTo>
                  <a:lnTo>
                    <a:pt x="265" y="38"/>
                  </a:lnTo>
                  <a:lnTo>
                    <a:pt x="262" y="34"/>
                  </a:lnTo>
                  <a:lnTo>
                    <a:pt x="248" y="26"/>
                  </a:lnTo>
                  <a:lnTo>
                    <a:pt x="242" y="17"/>
                  </a:lnTo>
                  <a:lnTo>
                    <a:pt x="235" y="5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1" y="9"/>
                  </a:lnTo>
                  <a:lnTo>
                    <a:pt x="207" y="10"/>
                  </a:lnTo>
                  <a:lnTo>
                    <a:pt x="196" y="11"/>
                  </a:lnTo>
                  <a:lnTo>
                    <a:pt x="189" y="14"/>
                  </a:lnTo>
                  <a:lnTo>
                    <a:pt x="184" y="20"/>
                  </a:lnTo>
                  <a:lnTo>
                    <a:pt x="175" y="24"/>
                  </a:lnTo>
                  <a:lnTo>
                    <a:pt x="164" y="24"/>
                  </a:lnTo>
                  <a:lnTo>
                    <a:pt x="158" y="19"/>
                  </a:lnTo>
                  <a:lnTo>
                    <a:pt x="147" y="14"/>
                  </a:lnTo>
                  <a:lnTo>
                    <a:pt x="139" y="18"/>
                  </a:lnTo>
                  <a:lnTo>
                    <a:pt x="128" y="24"/>
                  </a:lnTo>
                  <a:lnTo>
                    <a:pt x="119" y="26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1" y="24"/>
                  </a:lnTo>
                  <a:lnTo>
                    <a:pt x="84" y="28"/>
                  </a:lnTo>
                  <a:lnTo>
                    <a:pt x="81" y="30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9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8"/>
            <p:cNvSpPr>
              <a:spLocks noEditPoints="1"/>
            </p:cNvSpPr>
            <p:nvPr/>
          </p:nvSpPr>
          <p:spPr bwMode="auto">
            <a:xfrm>
              <a:off x="7590161" y="5943242"/>
              <a:ext cx="390920" cy="295226"/>
            </a:xfrm>
            <a:custGeom>
              <a:avLst/>
              <a:gdLst/>
              <a:ahLst/>
              <a:cxnLst>
                <a:cxn ang="0">
                  <a:pos x="221" y="178"/>
                </a:cxn>
                <a:cxn ang="0">
                  <a:pos x="152" y="427"/>
                </a:cxn>
                <a:cxn ang="0">
                  <a:pos x="33" y="528"/>
                </a:cxn>
                <a:cxn ang="0">
                  <a:pos x="70" y="583"/>
                </a:cxn>
                <a:cxn ang="0">
                  <a:pos x="137" y="635"/>
                </a:cxn>
                <a:cxn ang="0">
                  <a:pos x="185" y="735"/>
                </a:cxn>
                <a:cxn ang="0">
                  <a:pos x="267" y="765"/>
                </a:cxn>
                <a:cxn ang="0">
                  <a:pos x="314" y="808"/>
                </a:cxn>
                <a:cxn ang="0">
                  <a:pos x="387" y="843"/>
                </a:cxn>
                <a:cxn ang="0">
                  <a:pos x="569" y="838"/>
                </a:cxn>
                <a:cxn ang="0">
                  <a:pos x="714" y="805"/>
                </a:cxn>
                <a:cxn ang="0">
                  <a:pos x="967" y="719"/>
                </a:cxn>
                <a:cxn ang="0">
                  <a:pos x="1060" y="701"/>
                </a:cxn>
                <a:cxn ang="0">
                  <a:pos x="1099" y="525"/>
                </a:cxn>
                <a:cxn ang="0">
                  <a:pos x="1141" y="526"/>
                </a:cxn>
                <a:cxn ang="0">
                  <a:pos x="1146" y="480"/>
                </a:cxn>
                <a:cxn ang="0">
                  <a:pos x="1009" y="501"/>
                </a:cxn>
                <a:cxn ang="0">
                  <a:pos x="941" y="390"/>
                </a:cxn>
                <a:cxn ang="0">
                  <a:pos x="902" y="311"/>
                </a:cxn>
                <a:cxn ang="0">
                  <a:pos x="853" y="199"/>
                </a:cxn>
                <a:cxn ang="0">
                  <a:pos x="825" y="137"/>
                </a:cxn>
                <a:cxn ang="0">
                  <a:pos x="729" y="34"/>
                </a:cxn>
                <a:cxn ang="0">
                  <a:pos x="669" y="65"/>
                </a:cxn>
                <a:cxn ang="0">
                  <a:pos x="596" y="95"/>
                </a:cxn>
                <a:cxn ang="0">
                  <a:pos x="469" y="76"/>
                </a:cxn>
                <a:cxn ang="0">
                  <a:pos x="359" y="104"/>
                </a:cxn>
                <a:cxn ang="0">
                  <a:pos x="276" y="124"/>
                </a:cxn>
                <a:cxn ang="0">
                  <a:pos x="244" y="129"/>
                </a:cxn>
                <a:cxn ang="0">
                  <a:pos x="271" y="91"/>
                </a:cxn>
                <a:cxn ang="0">
                  <a:pos x="392" y="82"/>
                </a:cxn>
                <a:cxn ang="0">
                  <a:pos x="517" y="63"/>
                </a:cxn>
                <a:cxn ang="0">
                  <a:pos x="577" y="71"/>
                </a:cxn>
                <a:cxn ang="0">
                  <a:pos x="668" y="31"/>
                </a:cxn>
                <a:cxn ang="0">
                  <a:pos x="740" y="6"/>
                </a:cxn>
                <a:cxn ang="0">
                  <a:pos x="846" y="114"/>
                </a:cxn>
                <a:cxn ang="0">
                  <a:pos x="908" y="204"/>
                </a:cxn>
                <a:cxn ang="0">
                  <a:pos x="934" y="311"/>
                </a:cxn>
                <a:cxn ang="0">
                  <a:pos x="979" y="417"/>
                </a:cxn>
                <a:cxn ang="0">
                  <a:pos x="1046" y="465"/>
                </a:cxn>
                <a:cxn ang="0">
                  <a:pos x="1181" y="460"/>
                </a:cxn>
                <a:cxn ang="0">
                  <a:pos x="1168" y="532"/>
                </a:cxn>
                <a:cxn ang="0">
                  <a:pos x="1094" y="564"/>
                </a:cxn>
                <a:cxn ang="0">
                  <a:pos x="1087" y="737"/>
                </a:cxn>
                <a:cxn ang="0">
                  <a:pos x="908" y="744"/>
                </a:cxn>
                <a:cxn ang="0">
                  <a:pos x="697" y="860"/>
                </a:cxn>
                <a:cxn ang="0">
                  <a:pos x="547" y="885"/>
                </a:cxn>
                <a:cxn ang="0">
                  <a:pos x="332" y="858"/>
                </a:cxn>
                <a:cxn ang="0">
                  <a:pos x="287" y="817"/>
                </a:cxn>
                <a:cxn ang="0">
                  <a:pos x="237" y="739"/>
                </a:cxn>
                <a:cxn ang="0">
                  <a:pos x="155" y="760"/>
                </a:cxn>
                <a:cxn ang="0">
                  <a:pos x="97" y="625"/>
                </a:cxn>
                <a:cxn ang="0">
                  <a:pos x="38" y="585"/>
                </a:cxn>
                <a:cxn ang="0">
                  <a:pos x="5" y="497"/>
                </a:cxn>
                <a:cxn ang="0">
                  <a:pos x="128" y="406"/>
                </a:cxn>
                <a:cxn ang="0">
                  <a:pos x="199" y="162"/>
                </a:cxn>
              </a:cxnLst>
              <a:rect l="0" t="0" r="r" b="b"/>
              <a:pathLst>
                <a:path w="1192" h="900">
                  <a:moveTo>
                    <a:pt x="275" y="113"/>
                  </a:moveTo>
                  <a:cubicBezTo>
                    <a:pt x="282" y="119"/>
                    <a:pt x="283" y="128"/>
                    <a:pt x="277" y="135"/>
                  </a:cubicBezTo>
                  <a:lnTo>
                    <a:pt x="259" y="159"/>
                  </a:lnTo>
                  <a:lnTo>
                    <a:pt x="245" y="177"/>
                  </a:lnTo>
                  <a:cubicBezTo>
                    <a:pt x="243" y="180"/>
                    <a:pt x="241" y="182"/>
                    <a:pt x="238" y="183"/>
                  </a:cubicBezTo>
                  <a:lnTo>
                    <a:pt x="210" y="192"/>
                  </a:lnTo>
                  <a:lnTo>
                    <a:pt x="221" y="178"/>
                  </a:lnTo>
                  <a:lnTo>
                    <a:pt x="218" y="308"/>
                  </a:lnTo>
                  <a:lnTo>
                    <a:pt x="218" y="330"/>
                  </a:lnTo>
                  <a:cubicBezTo>
                    <a:pt x="218" y="333"/>
                    <a:pt x="217" y="335"/>
                    <a:pt x="216" y="337"/>
                  </a:cubicBezTo>
                  <a:lnTo>
                    <a:pt x="190" y="390"/>
                  </a:lnTo>
                  <a:cubicBezTo>
                    <a:pt x="189" y="392"/>
                    <a:pt x="188" y="393"/>
                    <a:pt x="187" y="395"/>
                  </a:cubicBezTo>
                  <a:lnTo>
                    <a:pt x="150" y="430"/>
                  </a:lnTo>
                  <a:lnTo>
                    <a:pt x="152" y="427"/>
                  </a:lnTo>
                  <a:lnTo>
                    <a:pt x="130" y="457"/>
                  </a:lnTo>
                  <a:cubicBezTo>
                    <a:pt x="127" y="460"/>
                    <a:pt x="124" y="462"/>
                    <a:pt x="121" y="463"/>
                  </a:cubicBezTo>
                  <a:lnTo>
                    <a:pt x="56" y="482"/>
                  </a:lnTo>
                  <a:lnTo>
                    <a:pt x="64" y="477"/>
                  </a:lnTo>
                  <a:lnTo>
                    <a:pt x="32" y="510"/>
                  </a:lnTo>
                  <a:lnTo>
                    <a:pt x="37" y="501"/>
                  </a:lnTo>
                  <a:lnTo>
                    <a:pt x="33" y="528"/>
                  </a:lnTo>
                  <a:lnTo>
                    <a:pt x="26" y="513"/>
                  </a:lnTo>
                  <a:lnTo>
                    <a:pt x="50" y="529"/>
                  </a:lnTo>
                  <a:cubicBezTo>
                    <a:pt x="52" y="531"/>
                    <a:pt x="54" y="532"/>
                    <a:pt x="55" y="534"/>
                  </a:cubicBezTo>
                  <a:lnTo>
                    <a:pt x="70" y="559"/>
                  </a:lnTo>
                  <a:cubicBezTo>
                    <a:pt x="72" y="562"/>
                    <a:pt x="73" y="566"/>
                    <a:pt x="72" y="570"/>
                  </a:cubicBezTo>
                  <a:lnTo>
                    <a:pt x="70" y="589"/>
                  </a:lnTo>
                  <a:lnTo>
                    <a:pt x="70" y="583"/>
                  </a:lnTo>
                  <a:lnTo>
                    <a:pt x="76" y="609"/>
                  </a:lnTo>
                  <a:lnTo>
                    <a:pt x="66" y="598"/>
                  </a:lnTo>
                  <a:lnTo>
                    <a:pt x="85" y="606"/>
                  </a:lnTo>
                  <a:lnTo>
                    <a:pt x="78" y="605"/>
                  </a:lnTo>
                  <a:lnTo>
                    <a:pt x="110" y="602"/>
                  </a:lnTo>
                  <a:cubicBezTo>
                    <a:pt x="117" y="601"/>
                    <a:pt x="123" y="605"/>
                    <a:pt x="126" y="611"/>
                  </a:cubicBezTo>
                  <a:lnTo>
                    <a:pt x="137" y="635"/>
                  </a:lnTo>
                  <a:lnTo>
                    <a:pt x="154" y="678"/>
                  </a:lnTo>
                  <a:cubicBezTo>
                    <a:pt x="154" y="679"/>
                    <a:pt x="155" y="680"/>
                    <a:pt x="155" y="681"/>
                  </a:cubicBezTo>
                  <a:lnTo>
                    <a:pt x="161" y="714"/>
                  </a:lnTo>
                  <a:lnTo>
                    <a:pt x="160" y="710"/>
                  </a:lnTo>
                  <a:lnTo>
                    <a:pt x="173" y="737"/>
                  </a:lnTo>
                  <a:lnTo>
                    <a:pt x="163" y="729"/>
                  </a:lnTo>
                  <a:lnTo>
                    <a:pt x="185" y="735"/>
                  </a:lnTo>
                  <a:lnTo>
                    <a:pt x="172" y="736"/>
                  </a:lnTo>
                  <a:lnTo>
                    <a:pt x="187" y="728"/>
                  </a:lnTo>
                  <a:lnTo>
                    <a:pt x="212" y="708"/>
                  </a:lnTo>
                  <a:cubicBezTo>
                    <a:pt x="217" y="704"/>
                    <a:pt x="224" y="703"/>
                    <a:pt x="230" y="707"/>
                  </a:cubicBezTo>
                  <a:lnTo>
                    <a:pt x="262" y="727"/>
                  </a:lnTo>
                  <a:cubicBezTo>
                    <a:pt x="267" y="730"/>
                    <a:pt x="270" y="736"/>
                    <a:pt x="269" y="742"/>
                  </a:cubicBezTo>
                  <a:lnTo>
                    <a:pt x="267" y="765"/>
                  </a:lnTo>
                  <a:lnTo>
                    <a:pt x="266" y="758"/>
                  </a:lnTo>
                  <a:lnTo>
                    <a:pt x="271" y="770"/>
                  </a:lnTo>
                  <a:lnTo>
                    <a:pt x="261" y="761"/>
                  </a:lnTo>
                  <a:lnTo>
                    <a:pt x="276" y="765"/>
                  </a:lnTo>
                  <a:cubicBezTo>
                    <a:pt x="278" y="766"/>
                    <a:pt x="281" y="767"/>
                    <a:pt x="282" y="769"/>
                  </a:cubicBezTo>
                  <a:lnTo>
                    <a:pt x="309" y="793"/>
                  </a:lnTo>
                  <a:cubicBezTo>
                    <a:pt x="313" y="797"/>
                    <a:pt x="315" y="802"/>
                    <a:pt x="314" y="808"/>
                  </a:cubicBezTo>
                  <a:lnTo>
                    <a:pt x="308" y="835"/>
                  </a:lnTo>
                  <a:lnTo>
                    <a:pt x="306" y="823"/>
                  </a:lnTo>
                  <a:lnTo>
                    <a:pt x="315" y="838"/>
                  </a:lnTo>
                  <a:lnTo>
                    <a:pt x="300" y="830"/>
                  </a:lnTo>
                  <a:lnTo>
                    <a:pt x="336" y="827"/>
                  </a:lnTo>
                  <a:cubicBezTo>
                    <a:pt x="338" y="827"/>
                    <a:pt x="340" y="827"/>
                    <a:pt x="342" y="828"/>
                  </a:cubicBezTo>
                  <a:lnTo>
                    <a:pt x="387" y="843"/>
                  </a:lnTo>
                  <a:lnTo>
                    <a:pt x="470" y="868"/>
                  </a:lnTo>
                  <a:lnTo>
                    <a:pt x="464" y="868"/>
                  </a:lnTo>
                  <a:lnTo>
                    <a:pt x="496" y="865"/>
                  </a:lnTo>
                  <a:lnTo>
                    <a:pt x="493" y="866"/>
                  </a:lnTo>
                  <a:lnTo>
                    <a:pt x="535" y="855"/>
                  </a:lnTo>
                  <a:lnTo>
                    <a:pt x="532" y="856"/>
                  </a:lnTo>
                  <a:lnTo>
                    <a:pt x="569" y="838"/>
                  </a:lnTo>
                  <a:cubicBezTo>
                    <a:pt x="571" y="837"/>
                    <a:pt x="574" y="836"/>
                    <a:pt x="577" y="836"/>
                  </a:cubicBezTo>
                  <a:lnTo>
                    <a:pt x="642" y="843"/>
                  </a:lnTo>
                  <a:lnTo>
                    <a:pt x="637" y="843"/>
                  </a:lnTo>
                  <a:lnTo>
                    <a:pt x="669" y="837"/>
                  </a:lnTo>
                  <a:lnTo>
                    <a:pt x="682" y="832"/>
                  </a:lnTo>
                  <a:lnTo>
                    <a:pt x="677" y="835"/>
                  </a:lnTo>
                  <a:lnTo>
                    <a:pt x="714" y="805"/>
                  </a:lnTo>
                  <a:lnTo>
                    <a:pt x="799" y="747"/>
                  </a:lnTo>
                  <a:cubicBezTo>
                    <a:pt x="800" y="747"/>
                    <a:pt x="801" y="746"/>
                    <a:pt x="802" y="746"/>
                  </a:cubicBezTo>
                  <a:lnTo>
                    <a:pt x="868" y="718"/>
                  </a:lnTo>
                  <a:cubicBezTo>
                    <a:pt x="869" y="717"/>
                    <a:pt x="871" y="717"/>
                    <a:pt x="872" y="717"/>
                  </a:cubicBezTo>
                  <a:lnTo>
                    <a:pt x="908" y="712"/>
                  </a:lnTo>
                  <a:cubicBezTo>
                    <a:pt x="909" y="712"/>
                    <a:pt x="910" y="712"/>
                    <a:pt x="912" y="712"/>
                  </a:cubicBezTo>
                  <a:lnTo>
                    <a:pt x="967" y="719"/>
                  </a:lnTo>
                  <a:lnTo>
                    <a:pt x="1012" y="719"/>
                  </a:lnTo>
                  <a:cubicBezTo>
                    <a:pt x="1014" y="719"/>
                    <a:pt x="1016" y="719"/>
                    <a:pt x="1017" y="720"/>
                  </a:cubicBezTo>
                  <a:lnTo>
                    <a:pt x="1041" y="727"/>
                  </a:lnTo>
                  <a:lnTo>
                    <a:pt x="1032" y="727"/>
                  </a:lnTo>
                  <a:lnTo>
                    <a:pt x="1067" y="718"/>
                  </a:lnTo>
                  <a:lnTo>
                    <a:pt x="1055" y="731"/>
                  </a:lnTo>
                  <a:lnTo>
                    <a:pt x="1060" y="701"/>
                  </a:lnTo>
                  <a:lnTo>
                    <a:pt x="1060" y="705"/>
                  </a:lnTo>
                  <a:lnTo>
                    <a:pt x="1055" y="645"/>
                  </a:lnTo>
                  <a:lnTo>
                    <a:pt x="1054" y="583"/>
                  </a:lnTo>
                  <a:cubicBezTo>
                    <a:pt x="1054" y="581"/>
                    <a:pt x="1055" y="578"/>
                    <a:pt x="1056" y="576"/>
                  </a:cubicBezTo>
                  <a:lnTo>
                    <a:pt x="1072" y="543"/>
                  </a:lnTo>
                  <a:cubicBezTo>
                    <a:pt x="1073" y="540"/>
                    <a:pt x="1076" y="537"/>
                    <a:pt x="1079" y="536"/>
                  </a:cubicBezTo>
                  <a:lnTo>
                    <a:pt x="1099" y="525"/>
                  </a:lnTo>
                  <a:cubicBezTo>
                    <a:pt x="1104" y="522"/>
                    <a:pt x="1110" y="522"/>
                    <a:pt x="1114" y="525"/>
                  </a:cubicBezTo>
                  <a:lnTo>
                    <a:pt x="1134" y="537"/>
                  </a:lnTo>
                  <a:lnTo>
                    <a:pt x="1116" y="538"/>
                  </a:lnTo>
                  <a:lnTo>
                    <a:pt x="1134" y="524"/>
                  </a:lnTo>
                  <a:lnTo>
                    <a:pt x="1132" y="525"/>
                  </a:lnTo>
                  <a:lnTo>
                    <a:pt x="1144" y="511"/>
                  </a:lnTo>
                  <a:lnTo>
                    <a:pt x="1141" y="526"/>
                  </a:lnTo>
                  <a:lnTo>
                    <a:pt x="1136" y="510"/>
                  </a:lnTo>
                  <a:cubicBezTo>
                    <a:pt x="1133" y="502"/>
                    <a:pt x="1137" y="494"/>
                    <a:pt x="1145" y="490"/>
                  </a:cubicBezTo>
                  <a:lnTo>
                    <a:pt x="1167" y="481"/>
                  </a:lnTo>
                  <a:lnTo>
                    <a:pt x="1157" y="494"/>
                  </a:lnTo>
                  <a:lnTo>
                    <a:pt x="1159" y="473"/>
                  </a:lnTo>
                  <a:lnTo>
                    <a:pt x="1169" y="490"/>
                  </a:lnTo>
                  <a:lnTo>
                    <a:pt x="1146" y="480"/>
                  </a:lnTo>
                  <a:lnTo>
                    <a:pt x="1149" y="481"/>
                  </a:lnTo>
                  <a:lnTo>
                    <a:pt x="1113" y="477"/>
                  </a:lnTo>
                  <a:lnTo>
                    <a:pt x="1121" y="476"/>
                  </a:lnTo>
                  <a:lnTo>
                    <a:pt x="1093" y="486"/>
                  </a:lnTo>
                  <a:lnTo>
                    <a:pt x="1051" y="497"/>
                  </a:lnTo>
                  <a:cubicBezTo>
                    <a:pt x="1050" y="497"/>
                    <a:pt x="1049" y="497"/>
                    <a:pt x="1048" y="497"/>
                  </a:cubicBezTo>
                  <a:lnTo>
                    <a:pt x="1009" y="501"/>
                  </a:lnTo>
                  <a:cubicBezTo>
                    <a:pt x="1006" y="501"/>
                    <a:pt x="1004" y="500"/>
                    <a:pt x="1001" y="499"/>
                  </a:cubicBezTo>
                  <a:lnTo>
                    <a:pt x="972" y="486"/>
                  </a:lnTo>
                  <a:cubicBezTo>
                    <a:pt x="969" y="485"/>
                    <a:pt x="966" y="483"/>
                    <a:pt x="964" y="480"/>
                  </a:cubicBezTo>
                  <a:lnTo>
                    <a:pt x="951" y="459"/>
                  </a:lnTo>
                  <a:cubicBezTo>
                    <a:pt x="950" y="456"/>
                    <a:pt x="949" y="454"/>
                    <a:pt x="949" y="452"/>
                  </a:cubicBezTo>
                  <a:lnTo>
                    <a:pt x="947" y="420"/>
                  </a:lnTo>
                  <a:lnTo>
                    <a:pt x="941" y="390"/>
                  </a:lnTo>
                  <a:lnTo>
                    <a:pt x="945" y="398"/>
                  </a:lnTo>
                  <a:lnTo>
                    <a:pt x="924" y="377"/>
                  </a:lnTo>
                  <a:cubicBezTo>
                    <a:pt x="924" y="376"/>
                    <a:pt x="923" y="376"/>
                    <a:pt x="922" y="375"/>
                  </a:cubicBezTo>
                  <a:lnTo>
                    <a:pt x="907" y="351"/>
                  </a:lnTo>
                  <a:cubicBezTo>
                    <a:pt x="906" y="349"/>
                    <a:pt x="905" y="347"/>
                    <a:pt x="905" y="344"/>
                  </a:cubicBezTo>
                  <a:lnTo>
                    <a:pt x="902" y="314"/>
                  </a:lnTo>
                  <a:cubicBezTo>
                    <a:pt x="902" y="313"/>
                    <a:pt x="902" y="312"/>
                    <a:pt x="902" y="311"/>
                  </a:cubicBezTo>
                  <a:lnTo>
                    <a:pt x="905" y="279"/>
                  </a:lnTo>
                  <a:lnTo>
                    <a:pt x="905" y="282"/>
                  </a:lnTo>
                  <a:lnTo>
                    <a:pt x="904" y="263"/>
                  </a:lnTo>
                  <a:lnTo>
                    <a:pt x="906" y="269"/>
                  </a:lnTo>
                  <a:lnTo>
                    <a:pt x="883" y="223"/>
                  </a:lnTo>
                  <a:lnTo>
                    <a:pt x="887" y="229"/>
                  </a:lnTo>
                  <a:lnTo>
                    <a:pt x="853" y="199"/>
                  </a:lnTo>
                  <a:cubicBezTo>
                    <a:pt x="851" y="198"/>
                    <a:pt x="850" y="196"/>
                    <a:pt x="849" y="194"/>
                  </a:cubicBezTo>
                  <a:lnTo>
                    <a:pt x="833" y="164"/>
                  </a:lnTo>
                  <a:cubicBezTo>
                    <a:pt x="833" y="162"/>
                    <a:pt x="832" y="161"/>
                    <a:pt x="832" y="160"/>
                  </a:cubicBezTo>
                  <a:lnTo>
                    <a:pt x="826" y="138"/>
                  </a:lnTo>
                  <a:lnTo>
                    <a:pt x="829" y="144"/>
                  </a:lnTo>
                  <a:lnTo>
                    <a:pt x="821" y="133"/>
                  </a:lnTo>
                  <a:lnTo>
                    <a:pt x="825" y="137"/>
                  </a:lnTo>
                  <a:lnTo>
                    <a:pt x="780" y="111"/>
                  </a:lnTo>
                  <a:cubicBezTo>
                    <a:pt x="778" y="110"/>
                    <a:pt x="776" y="108"/>
                    <a:pt x="774" y="106"/>
                  </a:cubicBezTo>
                  <a:lnTo>
                    <a:pt x="757" y="79"/>
                  </a:lnTo>
                  <a:lnTo>
                    <a:pt x="735" y="40"/>
                  </a:lnTo>
                  <a:lnTo>
                    <a:pt x="739" y="45"/>
                  </a:lnTo>
                  <a:lnTo>
                    <a:pt x="721" y="31"/>
                  </a:lnTo>
                  <a:lnTo>
                    <a:pt x="729" y="34"/>
                  </a:lnTo>
                  <a:lnTo>
                    <a:pt x="710" y="32"/>
                  </a:lnTo>
                  <a:lnTo>
                    <a:pt x="719" y="31"/>
                  </a:lnTo>
                  <a:lnTo>
                    <a:pt x="700" y="40"/>
                  </a:lnTo>
                  <a:lnTo>
                    <a:pt x="705" y="36"/>
                  </a:lnTo>
                  <a:lnTo>
                    <a:pt x="686" y="57"/>
                  </a:lnTo>
                  <a:cubicBezTo>
                    <a:pt x="684" y="58"/>
                    <a:pt x="682" y="60"/>
                    <a:pt x="680" y="60"/>
                  </a:cubicBezTo>
                  <a:lnTo>
                    <a:pt x="669" y="65"/>
                  </a:lnTo>
                  <a:cubicBezTo>
                    <a:pt x="668" y="66"/>
                    <a:pt x="666" y="66"/>
                    <a:pt x="664" y="66"/>
                  </a:cubicBezTo>
                  <a:lnTo>
                    <a:pt x="629" y="69"/>
                  </a:lnTo>
                  <a:lnTo>
                    <a:pt x="633" y="68"/>
                  </a:lnTo>
                  <a:lnTo>
                    <a:pt x="611" y="76"/>
                  </a:lnTo>
                  <a:lnTo>
                    <a:pt x="618" y="70"/>
                  </a:lnTo>
                  <a:lnTo>
                    <a:pt x="603" y="90"/>
                  </a:lnTo>
                  <a:cubicBezTo>
                    <a:pt x="601" y="93"/>
                    <a:pt x="599" y="94"/>
                    <a:pt x="596" y="95"/>
                  </a:cubicBezTo>
                  <a:lnTo>
                    <a:pt x="567" y="107"/>
                  </a:lnTo>
                  <a:cubicBezTo>
                    <a:pt x="565" y="108"/>
                    <a:pt x="563" y="108"/>
                    <a:pt x="561" y="108"/>
                  </a:cubicBezTo>
                  <a:lnTo>
                    <a:pt x="529" y="109"/>
                  </a:lnTo>
                  <a:cubicBezTo>
                    <a:pt x="525" y="109"/>
                    <a:pt x="521" y="108"/>
                    <a:pt x="518" y="105"/>
                  </a:cubicBezTo>
                  <a:lnTo>
                    <a:pt x="500" y="90"/>
                  </a:lnTo>
                  <a:lnTo>
                    <a:pt x="504" y="92"/>
                  </a:lnTo>
                  <a:lnTo>
                    <a:pt x="469" y="76"/>
                  </a:lnTo>
                  <a:lnTo>
                    <a:pt x="482" y="76"/>
                  </a:lnTo>
                  <a:lnTo>
                    <a:pt x="456" y="88"/>
                  </a:lnTo>
                  <a:lnTo>
                    <a:pt x="422" y="105"/>
                  </a:lnTo>
                  <a:cubicBezTo>
                    <a:pt x="421" y="106"/>
                    <a:pt x="420" y="106"/>
                    <a:pt x="419" y="106"/>
                  </a:cubicBezTo>
                  <a:lnTo>
                    <a:pt x="391" y="112"/>
                  </a:lnTo>
                  <a:cubicBezTo>
                    <a:pt x="388" y="113"/>
                    <a:pt x="385" y="113"/>
                    <a:pt x="382" y="112"/>
                  </a:cubicBezTo>
                  <a:lnTo>
                    <a:pt x="359" y="104"/>
                  </a:lnTo>
                  <a:lnTo>
                    <a:pt x="328" y="91"/>
                  </a:lnTo>
                  <a:lnTo>
                    <a:pt x="341" y="91"/>
                  </a:lnTo>
                  <a:lnTo>
                    <a:pt x="306" y="105"/>
                  </a:lnTo>
                  <a:lnTo>
                    <a:pt x="309" y="104"/>
                  </a:lnTo>
                  <a:lnTo>
                    <a:pt x="288" y="119"/>
                  </a:lnTo>
                  <a:cubicBezTo>
                    <a:pt x="287" y="119"/>
                    <a:pt x="286" y="119"/>
                    <a:pt x="285" y="120"/>
                  </a:cubicBezTo>
                  <a:lnTo>
                    <a:pt x="276" y="124"/>
                  </a:lnTo>
                  <a:lnTo>
                    <a:pt x="279" y="122"/>
                  </a:lnTo>
                  <a:lnTo>
                    <a:pt x="274" y="127"/>
                  </a:lnTo>
                  <a:cubicBezTo>
                    <a:pt x="272" y="128"/>
                    <a:pt x="270" y="129"/>
                    <a:pt x="268" y="129"/>
                  </a:cubicBezTo>
                  <a:lnTo>
                    <a:pt x="259" y="132"/>
                  </a:lnTo>
                  <a:lnTo>
                    <a:pt x="265" y="105"/>
                  </a:lnTo>
                  <a:lnTo>
                    <a:pt x="275" y="113"/>
                  </a:lnTo>
                  <a:close/>
                  <a:moveTo>
                    <a:pt x="244" y="129"/>
                  </a:moveTo>
                  <a:cubicBezTo>
                    <a:pt x="240" y="125"/>
                    <a:pt x="238" y="119"/>
                    <a:pt x="239" y="113"/>
                  </a:cubicBezTo>
                  <a:cubicBezTo>
                    <a:pt x="240" y="108"/>
                    <a:pt x="245" y="103"/>
                    <a:pt x="250" y="101"/>
                  </a:cubicBezTo>
                  <a:lnTo>
                    <a:pt x="260" y="99"/>
                  </a:lnTo>
                  <a:lnTo>
                    <a:pt x="254" y="102"/>
                  </a:lnTo>
                  <a:lnTo>
                    <a:pt x="259" y="97"/>
                  </a:lnTo>
                  <a:cubicBezTo>
                    <a:pt x="260" y="97"/>
                    <a:pt x="261" y="96"/>
                    <a:pt x="262" y="96"/>
                  </a:cubicBezTo>
                  <a:lnTo>
                    <a:pt x="271" y="91"/>
                  </a:lnTo>
                  <a:lnTo>
                    <a:pt x="269" y="92"/>
                  </a:lnTo>
                  <a:lnTo>
                    <a:pt x="291" y="77"/>
                  </a:lnTo>
                  <a:cubicBezTo>
                    <a:pt x="292" y="77"/>
                    <a:pt x="293" y="76"/>
                    <a:pt x="294" y="76"/>
                  </a:cubicBezTo>
                  <a:lnTo>
                    <a:pt x="329" y="62"/>
                  </a:lnTo>
                  <a:cubicBezTo>
                    <a:pt x="333" y="60"/>
                    <a:pt x="337" y="60"/>
                    <a:pt x="341" y="62"/>
                  </a:cubicBezTo>
                  <a:lnTo>
                    <a:pt x="369" y="74"/>
                  </a:lnTo>
                  <a:lnTo>
                    <a:pt x="392" y="82"/>
                  </a:lnTo>
                  <a:lnTo>
                    <a:pt x="384" y="81"/>
                  </a:lnTo>
                  <a:lnTo>
                    <a:pt x="412" y="75"/>
                  </a:lnTo>
                  <a:lnTo>
                    <a:pt x="408" y="77"/>
                  </a:lnTo>
                  <a:lnTo>
                    <a:pt x="443" y="58"/>
                  </a:lnTo>
                  <a:lnTo>
                    <a:pt x="469" y="47"/>
                  </a:lnTo>
                  <a:cubicBezTo>
                    <a:pt x="473" y="45"/>
                    <a:pt x="478" y="45"/>
                    <a:pt x="482" y="47"/>
                  </a:cubicBezTo>
                  <a:lnTo>
                    <a:pt x="517" y="63"/>
                  </a:lnTo>
                  <a:cubicBezTo>
                    <a:pt x="518" y="64"/>
                    <a:pt x="520" y="64"/>
                    <a:pt x="521" y="65"/>
                  </a:cubicBezTo>
                  <a:lnTo>
                    <a:pt x="539" y="81"/>
                  </a:lnTo>
                  <a:lnTo>
                    <a:pt x="528" y="77"/>
                  </a:lnTo>
                  <a:lnTo>
                    <a:pt x="560" y="76"/>
                  </a:lnTo>
                  <a:lnTo>
                    <a:pt x="555" y="78"/>
                  </a:lnTo>
                  <a:lnTo>
                    <a:pt x="584" y="66"/>
                  </a:lnTo>
                  <a:lnTo>
                    <a:pt x="577" y="71"/>
                  </a:lnTo>
                  <a:lnTo>
                    <a:pt x="593" y="51"/>
                  </a:lnTo>
                  <a:cubicBezTo>
                    <a:pt x="595" y="48"/>
                    <a:pt x="597" y="46"/>
                    <a:pt x="600" y="45"/>
                  </a:cubicBezTo>
                  <a:lnTo>
                    <a:pt x="622" y="38"/>
                  </a:lnTo>
                  <a:cubicBezTo>
                    <a:pt x="624" y="38"/>
                    <a:pt x="625" y="37"/>
                    <a:pt x="626" y="37"/>
                  </a:cubicBezTo>
                  <a:lnTo>
                    <a:pt x="662" y="34"/>
                  </a:lnTo>
                  <a:lnTo>
                    <a:pt x="657" y="36"/>
                  </a:lnTo>
                  <a:lnTo>
                    <a:pt x="668" y="31"/>
                  </a:lnTo>
                  <a:lnTo>
                    <a:pt x="663" y="35"/>
                  </a:lnTo>
                  <a:lnTo>
                    <a:pt x="682" y="14"/>
                  </a:lnTo>
                  <a:cubicBezTo>
                    <a:pt x="683" y="13"/>
                    <a:pt x="685" y="12"/>
                    <a:pt x="686" y="11"/>
                  </a:cubicBezTo>
                  <a:lnTo>
                    <a:pt x="704" y="2"/>
                  </a:lnTo>
                  <a:cubicBezTo>
                    <a:pt x="707" y="1"/>
                    <a:pt x="710" y="0"/>
                    <a:pt x="713" y="0"/>
                  </a:cubicBezTo>
                  <a:lnTo>
                    <a:pt x="732" y="3"/>
                  </a:lnTo>
                  <a:cubicBezTo>
                    <a:pt x="735" y="3"/>
                    <a:pt x="738" y="4"/>
                    <a:pt x="740" y="6"/>
                  </a:cubicBezTo>
                  <a:lnTo>
                    <a:pt x="758" y="19"/>
                  </a:lnTo>
                  <a:cubicBezTo>
                    <a:pt x="760" y="21"/>
                    <a:pt x="761" y="22"/>
                    <a:pt x="763" y="24"/>
                  </a:cubicBezTo>
                  <a:lnTo>
                    <a:pt x="784" y="61"/>
                  </a:lnTo>
                  <a:lnTo>
                    <a:pt x="801" y="88"/>
                  </a:lnTo>
                  <a:lnTo>
                    <a:pt x="796" y="83"/>
                  </a:lnTo>
                  <a:lnTo>
                    <a:pt x="841" y="110"/>
                  </a:lnTo>
                  <a:cubicBezTo>
                    <a:pt x="843" y="111"/>
                    <a:pt x="845" y="112"/>
                    <a:pt x="846" y="114"/>
                  </a:cubicBezTo>
                  <a:lnTo>
                    <a:pt x="854" y="124"/>
                  </a:lnTo>
                  <a:cubicBezTo>
                    <a:pt x="856" y="126"/>
                    <a:pt x="857" y="128"/>
                    <a:pt x="857" y="130"/>
                  </a:cubicBezTo>
                  <a:lnTo>
                    <a:pt x="863" y="152"/>
                  </a:lnTo>
                  <a:lnTo>
                    <a:pt x="862" y="149"/>
                  </a:lnTo>
                  <a:lnTo>
                    <a:pt x="877" y="180"/>
                  </a:lnTo>
                  <a:lnTo>
                    <a:pt x="873" y="175"/>
                  </a:lnTo>
                  <a:lnTo>
                    <a:pt x="908" y="204"/>
                  </a:lnTo>
                  <a:cubicBezTo>
                    <a:pt x="909" y="206"/>
                    <a:pt x="911" y="207"/>
                    <a:pt x="912" y="209"/>
                  </a:cubicBezTo>
                  <a:lnTo>
                    <a:pt x="934" y="255"/>
                  </a:lnTo>
                  <a:cubicBezTo>
                    <a:pt x="935" y="256"/>
                    <a:pt x="936" y="258"/>
                    <a:pt x="936" y="260"/>
                  </a:cubicBezTo>
                  <a:lnTo>
                    <a:pt x="937" y="279"/>
                  </a:lnTo>
                  <a:cubicBezTo>
                    <a:pt x="937" y="280"/>
                    <a:pt x="937" y="281"/>
                    <a:pt x="937" y="282"/>
                  </a:cubicBezTo>
                  <a:lnTo>
                    <a:pt x="934" y="314"/>
                  </a:lnTo>
                  <a:lnTo>
                    <a:pt x="934" y="311"/>
                  </a:lnTo>
                  <a:lnTo>
                    <a:pt x="937" y="341"/>
                  </a:lnTo>
                  <a:lnTo>
                    <a:pt x="934" y="334"/>
                  </a:lnTo>
                  <a:lnTo>
                    <a:pt x="949" y="357"/>
                  </a:lnTo>
                  <a:lnTo>
                    <a:pt x="947" y="355"/>
                  </a:lnTo>
                  <a:lnTo>
                    <a:pt x="968" y="376"/>
                  </a:lnTo>
                  <a:cubicBezTo>
                    <a:pt x="970" y="378"/>
                    <a:pt x="971" y="381"/>
                    <a:pt x="972" y="384"/>
                  </a:cubicBezTo>
                  <a:lnTo>
                    <a:pt x="979" y="417"/>
                  </a:lnTo>
                  <a:lnTo>
                    <a:pt x="981" y="449"/>
                  </a:lnTo>
                  <a:lnTo>
                    <a:pt x="979" y="442"/>
                  </a:lnTo>
                  <a:lnTo>
                    <a:pt x="992" y="464"/>
                  </a:lnTo>
                  <a:lnTo>
                    <a:pt x="985" y="457"/>
                  </a:lnTo>
                  <a:lnTo>
                    <a:pt x="1014" y="470"/>
                  </a:lnTo>
                  <a:lnTo>
                    <a:pt x="1006" y="469"/>
                  </a:lnTo>
                  <a:lnTo>
                    <a:pt x="1046" y="465"/>
                  </a:lnTo>
                  <a:lnTo>
                    <a:pt x="1043" y="466"/>
                  </a:lnTo>
                  <a:lnTo>
                    <a:pt x="1082" y="456"/>
                  </a:lnTo>
                  <a:lnTo>
                    <a:pt x="1110" y="446"/>
                  </a:lnTo>
                  <a:cubicBezTo>
                    <a:pt x="1112" y="445"/>
                    <a:pt x="1115" y="445"/>
                    <a:pt x="1117" y="445"/>
                  </a:cubicBezTo>
                  <a:lnTo>
                    <a:pt x="1154" y="450"/>
                  </a:lnTo>
                  <a:cubicBezTo>
                    <a:pt x="1155" y="450"/>
                    <a:pt x="1156" y="450"/>
                    <a:pt x="1157" y="451"/>
                  </a:cubicBezTo>
                  <a:lnTo>
                    <a:pt x="1181" y="460"/>
                  </a:lnTo>
                  <a:cubicBezTo>
                    <a:pt x="1187" y="463"/>
                    <a:pt x="1192" y="470"/>
                    <a:pt x="1191" y="477"/>
                  </a:cubicBezTo>
                  <a:lnTo>
                    <a:pt x="1189" y="498"/>
                  </a:lnTo>
                  <a:cubicBezTo>
                    <a:pt x="1188" y="503"/>
                    <a:pt x="1184" y="508"/>
                    <a:pt x="1179" y="511"/>
                  </a:cubicBezTo>
                  <a:lnTo>
                    <a:pt x="1157" y="520"/>
                  </a:lnTo>
                  <a:lnTo>
                    <a:pt x="1166" y="500"/>
                  </a:lnTo>
                  <a:lnTo>
                    <a:pt x="1171" y="517"/>
                  </a:lnTo>
                  <a:cubicBezTo>
                    <a:pt x="1173" y="522"/>
                    <a:pt x="1172" y="528"/>
                    <a:pt x="1168" y="532"/>
                  </a:cubicBezTo>
                  <a:lnTo>
                    <a:pt x="1156" y="546"/>
                  </a:lnTo>
                  <a:cubicBezTo>
                    <a:pt x="1155" y="547"/>
                    <a:pt x="1155" y="548"/>
                    <a:pt x="1154" y="548"/>
                  </a:cubicBezTo>
                  <a:lnTo>
                    <a:pt x="1136" y="563"/>
                  </a:lnTo>
                  <a:cubicBezTo>
                    <a:pt x="1131" y="567"/>
                    <a:pt x="1124" y="568"/>
                    <a:pt x="1118" y="564"/>
                  </a:cubicBezTo>
                  <a:lnTo>
                    <a:pt x="1098" y="553"/>
                  </a:lnTo>
                  <a:lnTo>
                    <a:pt x="1114" y="553"/>
                  </a:lnTo>
                  <a:lnTo>
                    <a:pt x="1094" y="564"/>
                  </a:lnTo>
                  <a:lnTo>
                    <a:pt x="1101" y="557"/>
                  </a:lnTo>
                  <a:lnTo>
                    <a:pt x="1085" y="590"/>
                  </a:lnTo>
                  <a:lnTo>
                    <a:pt x="1086" y="583"/>
                  </a:lnTo>
                  <a:lnTo>
                    <a:pt x="1087" y="642"/>
                  </a:lnTo>
                  <a:lnTo>
                    <a:pt x="1092" y="702"/>
                  </a:lnTo>
                  <a:cubicBezTo>
                    <a:pt x="1092" y="703"/>
                    <a:pt x="1092" y="705"/>
                    <a:pt x="1092" y="706"/>
                  </a:cubicBezTo>
                  <a:lnTo>
                    <a:pt x="1087" y="737"/>
                  </a:lnTo>
                  <a:cubicBezTo>
                    <a:pt x="1086" y="743"/>
                    <a:pt x="1081" y="748"/>
                    <a:pt x="1075" y="749"/>
                  </a:cubicBezTo>
                  <a:lnTo>
                    <a:pt x="1039" y="758"/>
                  </a:lnTo>
                  <a:cubicBezTo>
                    <a:pt x="1036" y="759"/>
                    <a:pt x="1033" y="758"/>
                    <a:pt x="1031" y="758"/>
                  </a:cubicBezTo>
                  <a:lnTo>
                    <a:pt x="1007" y="750"/>
                  </a:lnTo>
                  <a:lnTo>
                    <a:pt x="1012" y="751"/>
                  </a:lnTo>
                  <a:lnTo>
                    <a:pt x="963" y="751"/>
                  </a:lnTo>
                  <a:lnTo>
                    <a:pt x="908" y="744"/>
                  </a:lnTo>
                  <a:lnTo>
                    <a:pt x="912" y="744"/>
                  </a:lnTo>
                  <a:lnTo>
                    <a:pt x="876" y="748"/>
                  </a:lnTo>
                  <a:lnTo>
                    <a:pt x="880" y="747"/>
                  </a:lnTo>
                  <a:lnTo>
                    <a:pt x="815" y="775"/>
                  </a:lnTo>
                  <a:lnTo>
                    <a:pt x="817" y="774"/>
                  </a:lnTo>
                  <a:lnTo>
                    <a:pt x="734" y="831"/>
                  </a:lnTo>
                  <a:lnTo>
                    <a:pt x="697" y="860"/>
                  </a:lnTo>
                  <a:cubicBezTo>
                    <a:pt x="695" y="861"/>
                    <a:pt x="694" y="862"/>
                    <a:pt x="692" y="862"/>
                  </a:cubicBezTo>
                  <a:lnTo>
                    <a:pt x="675" y="868"/>
                  </a:lnTo>
                  <a:lnTo>
                    <a:pt x="644" y="874"/>
                  </a:lnTo>
                  <a:cubicBezTo>
                    <a:pt x="642" y="875"/>
                    <a:pt x="641" y="875"/>
                    <a:pt x="639" y="874"/>
                  </a:cubicBezTo>
                  <a:lnTo>
                    <a:pt x="574" y="868"/>
                  </a:lnTo>
                  <a:lnTo>
                    <a:pt x="583" y="867"/>
                  </a:lnTo>
                  <a:lnTo>
                    <a:pt x="547" y="885"/>
                  </a:lnTo>
                  <a:cubicBezTo>
                    <a:pt x="546" y="885"/>
                    <a:pt x="545" y="886"/>
                    <a:pt x="543" y="886"/>
                  </a:cubicBezTo>
                  <a:lnTo>
                    <a:pt x="501" y="897"/>
                  </a:lnTo>
                  <a:cubicBezTo>
                    <a:pt x="500" y="897"/>
                    <a:pt x="499" y="897"/>
                    <a:pt x="498" y="897"/>
                  </a:cubicBezTo>
                  <a:lnTo>
                    <a:pt x="466" y="900"/>
                  </a:lnTo>
                  <a:cubicBezTo>
                    <a:pt x="464" y="900"/>
                    <a:pt x="462" y="900"/>
                    <a:pt x="460" y="899"/>
                  </a:cubicBezTo>
                  <a:lnTo>
                    <a:pt x="377" y="873"/>
                  </a:lnTo>
                  <a:lnTo>
                    <a:pt x="332" y="858"/>
                  </a:lnTo>
                  <a:lnTo>
                    <a:pt x="338" y="859"/>
                  </a:lnTo>
                  <a:lnTo>
                    <a:pt x="303" y="862"/>
                  </a:lnTo>
                  <a:cubicBezTo>
                    <a:pt x="297" y="862"/>
                    <a:pt x="291" y="859"/>
                    <a:pt x="288" y="854"/>
                  </a:cubicBezTo>
                  <a:lnTo>
                    <a:pt x="279" y="840"/>
                  </a:lnTo>
                  <a:cubicBezTo>
                    <a:pt x="277" y="836"/>
                    <a:pt x="276" y="832"/>
                    <a:pt x="277" y="828"/>
                  </a:cubicBezTo>
                  <a:lnTo>
                    <a:pt x="282" y="802"/>
                  </a:lnTo>
                  <a:lnTo>
                    <a:pt x="287" y="817"/>
                  </a:lnTo>
                  <a:lnTo>
                    <a:pt x="261" y="792"/>
                  </a:lnTo>
                  <a:lnTo>
                    <a:pt x="267" y="796"/>
                  </a:lnTo>
                  <a:lnTo>
                    <a:pt x="252" y="791"/>
                  </a:lnTo>
                  <a:cubicBezTo>
                    <a:pt x="247" y="790"/>
                    <a:pt x="243" y="786"/>
                    <a:pt x="241" y="782"/>
                  </a:cubicBezTo>
                  <a:lnTo>
                    <a:pt x="236" y="769"/>
                  </a:lnTo>
                  <a:cubicBezTo>
                    <a:pt x="236" y="767"/>
                    <a:pt x="235" y="764"/>
                    <a:pt x="235" y="762"/>
                  </a:cubicBezTo>
                  <a:lnTo>
                    <a:pt x="237" y="739"/>
                  </a:lnTo>
                  <a:lnTo>
                    <a:pt x="245" y="754"/>
                  </a:lnTo>
                  <a:lnTo>
                    <a:pt x="213" y="734"/>
                  </a:lnTo>
                  <a:lnTo>
                    <a:pt x="231" y="733"/>
                  </a:lnTo>
                  <a:lnTo>
                    <a:pt x="203" y="755"/>
                  </a:lnTo>
                  <a:lnTo>
                    <a:pt x="189" y="764"/>
                  </a:lnTo>
                  <a:cubicBezTo>
                    <a:pt x="185" y="766"/>
                    <a:pt x="180" y="767"/>
                    <a:pt x="176" y="765"/>
                  </a:cubicBezTo>
                  <a:lnTo>
                    <a:pt x="155" y="760"/>
                  </a:lnTo>
                  <a:cubicBezTo>
                    <a:pt x="151" y="758"/>
                    <a:pt x="147" y="755"/>
                    <a:pt x="145" y="751"/>
                  </a:cubicBezTo>
                  <a:lnTo>
                    <a:pt x="131" y="724"/>
                  </a:lnTo>
                  <a:cubicBezTo>
                    <a:pt x="131" y="723"/>
                    <a:pt x="130" y="721"/>
                    <a:pt x="130" y="720"/>
                  </a:cubicBezTo>
                  <a:lnTo>
                    <a:pt x="124" y="687"/>
                  </a:lnTo>
                  <a:lnTo>
                    <a:pt x="124" y="689"/>
                  </a:lnTo>
                  <a:lnTo>
                    <a:pt x="108" y="648"/>
                  </a:lnTo>
                  <a:lnTo>
                    <a:pt x="97" y="625"/>
                  </a:lnTo>
                  <a:lnTo>
                    <a:pt x="113" y="634"/>
                  </a:lnTo>
                  <a:lnTo>
                    <a:pt x="81" y="636"/>
                  </a:lnTo>
                  <a:cubicBezTo>
                    <a:pt x="78" y="637"/>
                    <a:pt x="76" y="636"/>
                    <a:pt x="73" y="635"/>
                  </a:cubicBezTo>
                  <a:lnTo>
                    <a:pt x="54" y="627"/>
                  </a:lnTo>
                  <a:cubicBezTo>
                    <a:pt x="49" y="626"/>
                    <a:pt x="45" y="621"/>
                    <a:pt x="44" y="616"/>
                  </a:cubicBezTo>
                  <a:lnTo>
                    <a:pt x="38" y="590"/>
                  </a:lnTo>
                  <a:cubicBezTo>
                    <a:pt x="38" y="588"/>
                    <a:pt x="38" y="587"/>
                    <a:pt x="38" y="585"/>
                  </a:cubicBezTo>
                  <a:lnTo>
                    <a:pt x="40" y="566"/>
                  </a:lnTo>
                  <a:lnTo>
                    <a:pt x="43" y="576"/>
                  </a:lnTo>
                  <a:lnTo>
                    <a:pt x="27" y="551"/>
                  </a:lnTo>
                  <a:lnTo>
                    <a:pt x="32" y="556"/>
                  </a:lnTo>
                  <a:lnTo>
                    <a:pt x="8" y="539"/>
                  </a:lnTo>
                  <a:cubicBezTo>
                    <a:pt x="3" y="535"/>
                    <a:pt x="0" y="529"/>
                    <a:pt x="1" y="523"/>
                  </a:cubicBezTo>
                  <a:lnTo>
                    <a:pt x="5" y="497"/>
                  </a:lnTo>
                  <a:cubicBezTo>
                    <a:pt x="5" y="493"/>
                    <a:pt x="7" y="490"/>
                    <a:pt x="9" y="488"/>
                  </a:cubicBezTo>
                  <a:lnTo>
                    <a:pt x="41" y="455"/>
                  </a:lnTo>
                  <a:cubicBezTo>
                    <a:pt x="42" y="453"/>
                    <a:pt x="45" y="452"/>
                    <a:pt x="48" y="451"/>
                  </a:cubicBezTo>
                  <a:lnTo>
                    <a:pt x="112" y="433"/>
                  </a:lnTo>
                  <a:lnTo>
                    <a:pt x="104" y="438"/>
                  </a:lnTo>
                  <a:lnTo>
                    <a:pt x="126" y="408"/>
                  </a:lnTo>
                  <a:cubicBezTo>
                    <a:pt x="127" y="408"/>
                    <a:pt x="127" y="407"/>
                    <a:pt x="128" y="406"/>
                  </a:cubicBezTo>
                  <a:lnTo>
                    <a:pt x="165" y="371"/>
                  </a:lnTo>
                  <a:lnTo>
                    <a:pt x="161" y="376"/>
                  </a:lnTo>
                  <a:lnTo>
                    <a:pt x="187" y="323"/>
                  </a:lnTo>
                  <a:lnTo>
                    <a:pt x="186" y="330"/>
                  </a:lnTo>
                  <a:lnTo>
                    <a:pt x="186" y="307"/>
                  </a:lnTo>
                  <a:lnTo>
                    <a:pt x="189" y="177"/>
                  </a:lnTo>
                  <a:cubicBezTo>
                    <a:pt x="189" y="170"/>
                    <a:pt x="193" y="164"/>
                    <a:pt x="199" y="162"/>
                  </a:cubicBezTo>
                  <a:lnTo>
                    <a:pt x="227" y="152"/>
                  </a:lnTo>
                  <a:lnTo>
                    <a:pt x="220" y="158"/>
                  </a:lnTo>
                  <a:lnTo>
                    <a:pt x="233" y="140"/>
                  </a:lnTo>
                  <a:lnTo>
                    <a:pt x="252" y="115"/>
                  </a:lnTo>
                  <a:lnTo>
                    <a:pt x="255" y="138"/>
                  </a:lnTo>
                  <a:lnTo>
                    <a:pt x="244" y="1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59"/>
            <p:cNvSpPr>
              <a:spLocks/>
            </p:cNvSpPr>
            <p:nvPr/>
          </p:nvSpPr>
          <p:spPr bwMode="auto">
            <a:xfrm>
              <a:off x="6857187" y="5757962"/>
              <a:ext cx="150667" cy="12216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" y="20"/>
                </a:cxn>
                <a:cxn ang="0">
                  <a:pos x="1" y="13"/>
                </a:cxn>
                <a:cxn ang="0">
                  <a:pos x="22" y="0"/>
                </a:cxn>
                <a:cxn ang="0">
                  <a:pos x="25" y="4"/>
                </a:cxn>
                <a:cxn ang="0">
                  <a:pos x="40" y="1"/>
                </a:cxn>
                <a:cxn ang="0">
                  <a:pos x="52" y="0"/>
                </a:cxn>
                <a:cxn ang="0">
                  <a:pos x="48" y="7"/>
                </a:cxn>
                <a:cxn ang="0">
                  <a:pos x="51" y="14"/>
                </a:cxn>
                <a:cxn ang="0">
                  <a:pos x="62" y="17"/>
                </a:cxn>
                <a:cxn ang="0">
                  <a:pos x="72" y="16"/>
                </a:cxn>
                <a:cxn ang="0">
                  <a:pos x="80" y="9"/>
                </a:cxn>
                <a:cxn ang="0">
                  <a:pos x="92" y="6"/>
                </a:cxn>
                <a:cxn ang="0">
                  <a:pos x="97" y="11"/>
                </a:cxn>
                <a:cxn ang="0">
                  <a:pos x="106" y="15"/>
                </a:cxn>
                <a:cxn ang="0">
                  <a:pos x="118" y="15"/>
                </a:cxn>
                <a:cxn ang="0">
                  <a:pos x="116" y="25"/>
                </a:cxn>
                <a:cxn ang="0">
                  <a:pos x="118" y="44"/>
                </a:cxn>
                <a:cxn ang="0">
                  <a:pos x="121" y="55"/>
                </a:cxn>
                <a:cxn ang="0">
                  <a:pos x="134" y="53"/>
                </a:cxn>
                <a:cxn ang="0">
                  <a:pos x="139" y="61"/>
                </a:cxn>
                <a:cxn ang="0">
                  <a:pos x="140" y="67"/>
                </a:cxn>
                <a:cxn ang="0">
                  <a:pos x="148" y="76"/>
                </a:cxn>
                <a:cxn ang="0">
                  <a:pos x="140" y="84"/>
                </a:cxn>
                <a:cxn ang="0">
                  <a:pos x="133" y="90"/>
                </a:cxn>
                <a:cxn ang="0">
                  <a:pos x="125" y="90"/>
                </a:cxn>
                <a:cxn ang="0">
                  <a:pos x="115" y="94"/>
                </a:cxn>
                <a:cxn ang="0">
                  <a:pos x="116" y="103"/>
                </a:cxn>
                <a:cxn ang="0">
                  <a:pos x="113" y="111"/>
                </a:cxn>
                <a:cxn ang="0">
                  <a:pos x="103" y="120"/>
                </a:cxn>
                <a:cxn ang="0">
                  <a:pos x="85" y="108"/>
                </a:cxn>
                <a:cxn ang="0">
                  <a:pos x="80" y="97"/>
                </a:cxn>
                <a:cxn ang="0">
                  <a:pos x="64" y="95"/>
                </a:cxn>
                <a:cxn ang="0">
                  <a:pos x="57" y="80"/>
                </a:cxn>
                <a:cxn ang="0">
                  <a:pos x="46" y="73"/>
                </a:cxn>
                <a:cxn ang="0">
                  <a:pos x="41" y="62"/>
                </a:cxn>
                <a:cxn ang="0">
                  <a:pos x="31" y="52"/>
                </a:cxn>
                <a:cxn ang="0">
                  <a:pos x="24" y="42"/>
                </a:cxn>
                <a:cxn ang="0">
                  <a:pos x="12" y="34"/>
                </a:cxn>
                <a:cxn ang="0">
                  <a:pos x="0" y="24"/>
                </a:cxn>
              </a:cxnLst>
              <a:rect l="0" t="0" r="r" b="b"/>
              <a:pathLst>
                <a:path w="148" h="120">
                  <a:moveTo>
                    <a:pt x="0" y="24"/>
                  </a:moveTo>
                  <a:lnTo>
                    <a:pt x="3" y="20"/>
                  </a:lnTo>
                  <a:lnTo>
                    <a:pt x="1" y="13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40" y="1"/>
                  </a:lnTo>
                  <a:lnTo>
                    <a:pt x="52" y="0"/>
                  </a:lnTo>
                  <a:lnTo>
                    <a:pt x="48" y="7"/>
                  </a:lnTo>
                  <a:lnTo>
                    <a:pt x="51" y="14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0" y="9"/>
                  </a:lnTo>
                  <a:lnTo>
                    <a:pt x="92" y="6"/>
                  </a:lnTo>
                  <a:lnTo>
                    <a:pt x="97" y="11"/>
                  </a:lnTo>
                  <a:lnTo>
                    <a:pt x="106" y="15"/>
                  </a:lnTo>
                  <a:lnTo>
                    <a:pt x="118" y="15"/>
                  </a:lnTo>
                  <a:lnTo>
                    <a:pt x="116" y="25"/>
                  </a:lnTo>
                  <a:lnTo>
                    <a:pt x="118" y="44"/>
                  </a:lnTo>
                  <a:lnTo>
                    <a:pt x="121" y="55"/>
                  </a:lnTo>
                  <a:lnTo>
                    <a:pt x="134" y="53"/>
                  </a:lnTo>
                  <a:lnTo>
                    <a:pt x="139" y="61"/>
                  </a:lnTo>
                  <a:lnTo>
                    <a:pt x="140" y="67"/>
                  </a:lnTo>
                  <a:lnTo>
                    <a:pt x="148" y="76"/>
                  </a:lnTo>
                  <a:lnTo>
                    <a:pt x="140" y="84"/>
                  </a:lnTo>
                  <a:lnTo>
                    <a:pt x="133" y="90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116" y="103"/>
                  </a:lnTo>
                  <a:lnTo>
                    <a:pt x="113" y="111"/>
                  </a:lnTo>
                  <a:lnTo>
                    <a:pt x="103" y="120"/>
                  </a:lnTo>
                  <a:lnTo>
                    <a:pt x="85" y="108"/>
                  </a:lnTo>
                  <a:lnTo>
                    <a:pt x="80" y="97"/>
                  </a:lnTo>
                  <a:lnTo>
                    <a:pt x="64" y="95"/>
                  </a:lnTo>
                  <a:lnTo>
                    <a:pt x="57" y="80"/>
                  </a:lnTo>
                  <a:lnTo>
                    <a:pt x="46" y="73"/>
                  </a:lnTo>
                  <a:lnTo>
                    <a:pt x="41" y="62"/>
                  </a:lnTo>
                  <a:lnTo>
                    <a:pt x="31" y="52"/>
                  </a:lnTo>
                  <a:lnTo>
                    <a:pt x="24" y="42"/>
                  </a:lnTo>
                  <a:lnTo>
                    <a:pt x="1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60"/>
            <p:cNvSpPr>
              <a:spLocks noEditPoints="1"/>
            </p:cNvSpPr>
            <p:nvPr/>
          </p:nvSpPr>
          <p:spPr bwMode="auto">
            <a:xfrm>
              <a:off x="6852097" y="5752872"/>
              <a:ext cx="160847" cy="132342"/>
            </a:xfrm>
            <a:custGeom>
              <a:avLst/>
              <a:gdLst/>
              <a:ahLst/>
              <a:cxnLst>
                <a:cxn ang="0">
                  <a:pos x="12" y="69"/>
                </a:cxn>
                <a:cxn ang="0">
                  <a:pos x="12" y="44"/>
                </a:cxn>
                <a:cxn ang="0">
                  <a:pos x="99" y="9"/>
                </a:cxn>
                <a:cxn ang="0">
                  <a:pos x="136" y="2"/>
                </a:cxn>
                <a:cxn ang="0">
                  <a:pos x="191" y="9"/>
                </a:cxn>
                <a:cxn ang="0">
                  <a:pos x="178" y="29"/>
                </a:cxn>
                <a:cxn ang="0">
                  <a:pos x="212" y="53"/>
                </a:cxn>
                <a:cxn ang="0">
                  <a:pos x="229" y="52"/>
                </a:cxn>
                <a:cxn ang="0">
                  <a:pos x="300" y="19"/>
                </a:cxn>
                <a:cxn ang="0">
                  <a:pos x="325" y="36"/>
                </a:cxn>
                <a:cxn ang="0">
                  <a:pos x="381" y="46"/>
                </a:cxn>
                <a:cxn ang="0">
                  <a:pos x="392" y="96"/>
                </a:cxn>
                <a:cxn ang="0">
                  <a:pos x="398" y="146"/>
                </a:cxn>
                <a:cxn ang="0">
                  <a:pos x="429" y="163"/>
                </a:cxn>
                <a:cxn ang="0">
                  <a:pos x="463" y="201"/>
                </a:cxn>
                <a:cxn ang="0">
                  <a:pos x="486" y="242"/>
                </a:cxn>
                <a:cxn ang="0">
                  <a:pos x="438" y="306"/>
                </a:cxn>
                <a:cxn ang="0">
                  <a:pos x="409" y="311"/>
                </a:cxn>
                <a:cxn ang="0">
                  <a:pos x="392" y="336"/>
                </a:cxn>
                <a:cxn ang="0">
                  <a:pos x="378" y="370"/>
                </a:cxn>
                <a:cxn ang="0">
                  <a:pos x="273" y="364"/>
                </a:cxn>
                <a:cxn ang="0">
                  <a:pos x="262" y="332"/>
                </a:cxn>
                <a:cxn ang="0">
                  <a:pos x="179" y="272"/>
                </a:cxn>
                <a:cxn ang="0">
                  <a:pos x="143" y="249"/>
                </a:cxn>
                <a:cxn ang="0">
                  <a:pos x="101" y="189"/>
                </a:cxn>
                <a:cxn ang="0">
                  <a:pos x="83" y="159"/>
                </a:cxn>
                <a:cxn ang="0">
                  <a:pos x="7" y="103"/>
                </a:cxn>
                <a:cxn ang="0">
                  <a:pos x="100" y="132"/>
                </a:cxn>
                <a:cxn ang="0">
                  <a:pos x="125" y="167"/>
                </a:cxn>
                <a:cxn ang="0">
                  <a:pos x="172" y="235"/>
                </a:cxn>
                <a:cxn ang="0">
                  <a:pos x="208" y="259"/>
                </a:cxn>
                <a:cxn ang="0">
                  <a:pos x="265" y="300"/>
                </a:cxn>
                <a:cxn ang="0">
                  <a:pos x="290" y="337"/>
                </a:cxn>
                <a:cxn ang="0">
                  <a:pos x="356" y="347"/>
                </a:cxn>
                <a:cxn ang="0">
                  <a:pos x="361" y="339"/>
                </a:cxn>
                <a:cxn ang="0">
                  <a:pos x="398" y="281"/>
                </a:cxn>
                <a:cxn ang="0">
                  <a:pos x="418" y="281"/>
                </a:cxn>
                <a:cxn ang="0">
                  <a:pos x="461" y="263"/>
                </a:cxn>
                <a:cxn ang="0">
                  <a:pos x="431" y="207"/>
                </a:cxn>
                <a:cxn ang="0">
                  <a:pos x="435" y="194"/>
                </a:cxn>
                <a:cxn ang="0">
                  <a:pos x="367" y="155"/>
                </a:cxn>
                <a:cxn ang="0">
                  <a:pos x="360" y="90"/>
                </a:cxn>
                <a:cxn ang="0">
                  <a:pos x="346" y="79"/>
                </a:cxn>
                <a:cxn ang="0">
                  <a:pos x="306" y="61"/>
                </a:cxn>
                <a:cxn ang="0">
                  <a:pos x="266" y="59"/>
                </a:cxn>
                <a:cxn ang="0">
                  <a:pos x="242" y="80"/>
                </a:cxn>
                <a:cxn ang="0">
                  <a:pos x="171" y="75"/>
                </a:cxn>
                <a:cxn ang="0">
                  <a:pos x="151" y="27"/>
                </a:cxn>
                <a:cxn ang="0">
                  <a:pos x="140" y="34"/>
                </a:cxn>
                <a:cxn ang="0">
                  <a:pos x="77" y="36"/>
                </a:cxn>
                <a:cxn ang="0">
                  <a:pos x="29" y="71"/>
                </a:cxn>
                <a:cxn ang="0">
                  <a:pos x="39" y="86"/>
                </a:cxn>
                <a:cxn ang="0">
                  <a:pos x="64" y="110"/>
                </a:cxn>
              </a:cxnLst>
              <a:rect l="0" t="0" r="r" b="b"/>
              <a:pathLst>
                <a:path w="491" h="405">
                  <a:moveTo>
                    <a:pt x="7" y="103"/>
                  </a:moveTo>
                  <a:cubicBezTo>
                    <a:pt x="1" y="98"/>
                    <a:pt x="0" y="90"/>
                    <a:pt x="4" y="83"/>
                  </a:cubicBezTo>
                  <a:lnTo>
                    <a:pt x="12" y="69"/>
                  </a:lnTo>
                  <a:lnTo>
                    <a:pt x="10" y="82"/>
                  </a:lnTo>
                  <a:lnTo>
                    <a:pt x="5" y="61"/>
                  </a:lnTo>
                  <a:cubicBezTo>
                    <a:pt x="3" y="55"/>
                    <a:pt x="6" y="47"/>
                    <a:pt x="12" y="44"/>
                  </a:cubicBezTo>
                  <a:lnTo>
                    <a:pt x="76" y="3"/>
                  </a:lnTo>
                  <a:cubicBezTo>
                    <a:pt x="80" y="0"/>
                    <a:pt x="85" y="0"/>
                    <a:pt x="89" y="1"/>
                  </a:cubicBezTo>
                  <a:cubicBezTo>
                    <a:pt x="93" y="2"/>
                    <a:pt x="97" y="5"/>
                    <a:pt x="99" y="9"/>
                  </a:cubicBezTo>
                  <a:lnTo>
                    <a:pt x="106" y="22"/>
                  </a:lnTo>
                  <a:lnTo>
                    <a:pt x="88" y="13"/>
                  </a:lnTo>
                  <a:lnTo>
                    <a:pt x="136" y="2"/>
                  </a:lnTo>
                  <a:cubicBezTo>
                    <a:pt x="137" y="2"/>
                    <a:pt x="138" y="2"/>
                    <a:pt x="139" y="2"/>
                  </a:cubicBezTo>
                  <a:lnTo>
                    <a:pt x="177" y="1"/>
                  </a:lnTo>
                  <a:cubicBezTo>
                    <a:pt x="183" y="0"/>
                    <a:pt x="189" y="4"/>
                    <a:pt x="191" y="9"/>
                  </a:cubicBezTo>
                  <a:cubicBezTo>
                    <a:pt x="194" y="14"/>
                    <a:pt x="194" y="21"/>
                    <a:pt x="191" y="26"/>
                  </a:cubicBezTo>
                  <a:lnTo>
                    <a:pt x="177" y="45"/>
                  </a:lnTo>
                  <a:lnTo>
                    <a:pt x="178" y="29"/>
                  </a:lnTo>
                  <a:lnTo>
                    <a:pt x="190" y="53"/>
                  </a:lnTo>
                  <a:lnTo>
                    <a:pt x="179" y="44"/>
                  </a:lnTo>
                  <a:lnTo>
                    <a:pt x="212" y="53"/>
                  </a:lnTo>
                  <a:lnTo>
                    <a:pt x="206" y="53"/>
                  </a:lnTo>
                  <a:lnTo>
                    <a:pt x="238" y="48"/>
                  </a:lnTo>
                  <a:lnTo>
                    <a:pt x="229" y="52"/>
                  </a:lnTo>
                  <a:lnTo>
                    <a:pt x="252" y="32"/>
                  </a:lnTo>
                  <a:cubicBezTo>
                    <a:pt x="254" y="30"/>
                    <a:pt x="256" y="29"/>
                    <a:pt x="259" y="28"/>
                  </a:cubicBezTo>
                  <a:lnTo>
                    <a:pt x="300" y="19"/>
                  </a:lnTo>
                  <a:cubicBezTo>
                    <a:pt x="306" y="18"/>
                    <a:pt x="311" y="20"/>
                    <a:pt x="315" y="24"/>
                  </a:cubicBezTo>
                  <a:lnTo>
                    <a:pt x="330" y="40"/>
                  </a:lnTo>
                  <a:lnTo>
                    <a:pt x="325" y="36"/>
                  </a:lnTo>
                  <a:lnTo>
                    <a:pt x="352" y="49"/>
                  </a:lnTo>
                  <a:lnTo>
                    <a:pt x="345" y="47"/>
                  </a:lnTo>
                  <a:lnTo>
                    <a:pt x="381" y="46"/>
                  </a:lnTo>
                  <a:cubicBezTo>
                    <a:pt x="385" y="46"/>
                    <a:pt x="390" y="48"/>
                    <a:pt x="393" y="52"/>
                  </a:cubicBezTo>
                  <a:cubicBezTo>
                    <a:pt x="396" y="55"/>
                    <a:pt x="398" y="60"/>
                    <a:pt x="397" y="65"/>
                  </a:cubicBezTo>
                  <a:lnTo>
                    <a:pt x="392" y="96"/>
                  </a:lnTo>
                  <a:lnTo>
                    <a:pt x="392" y="91"/>
                  </a:lnTo>
                  <a:lnTo>
                    <a:pt x="398" y="149"/>
                  </a:lnTo>
                  <a:lnTo>
                    <a:pt x="398" y="146"/>
                  </a:lnTo>
                  <a:lnTo>
                    <a:pt x="408" y="181"/>
                  </a:lnTo>
                  <a:lnTo>
                    <a:pt x="390" y="170"/>
                  </a:lnTo>
                  <a:lnTo>
                    <a:pt x="429" y="163"/>
                  </a:lnTo>
                  <a:cubicBezTo>
                    <a:pt x="436" y="162"/>
                    <a:pt x="442" y="165"/>
                    <a:pt x="446" y="170"/>
                  </a:cubicBezTo>
                  <a:lnTo>
                    <a:pt x="461" y="196"/>
                  </a:lnTo>
                  <a:cubicBezTo>
                    <a:pt x="462" y="197"/>
                    <a:pt x="463" y="199"/>
                    <a:pt x="463" y="201"/>
                  </a:cubicBezTo>
                  <a:lnTo>
                    <a:pt x="466" y="222"/>
                  </a:lnTo>
                  <a:lnTo>
                    <a:pt x="463" y="214"/>
                  </a:lnTo>
                  <a:lnTo>
                    <a:pt x="486" y="242"/>
                  </a:lnTo>
                  <a:cubicBezTo>
                    <a:pt x="491" y="249"/>
                    <a:pt x="491" y="258"/>
                    <a:pt x="485" y="264"/>
                  </a:cubicBezTo>
                  <a:lnTo>
                    <a:pt x="462" y="286"/>
                  </a:lnTo>
                  <a:lnTo>
                    <a:pt x="438" y="306"/>
                  </a:lnTo>
                  <a:cubicBezTo>
                    <a:pt x="435" y="308"/>
                    <a:pt x="432" y="309"/>
                    <a:pt x="429" y="310"/>
                  </a:cubicBezTo>
                  <a:lnTo>
                    <a:pt x="405" y="312"/>
                  </a:lnTo>
                  <a:lnTo>
                    <a:pt x="409" y="311"/>
                  </a:lnTo>
                  <a:lnTo>
                    <a:pt x="379" y="321"/>
                  </a:lnTo>
                  <a:lnTo>
                    <a:pt x="390" y="304"/>
                  </a:lnTo>
                  <a:lnTo>
                    <a:pt x="392" y="336"/>
                  </a:lnTo>
                  <a:cubicBezTo>
                    <a:pt x="393" y="339"/>
                    <a:pt x="392" y="341"/>
                    <a:pt x="391" y="344"/>
                  </a:cubicBezTo>
                  <a:lnTo>
                    <a:pt x="382" y="365"/>
                  </a:lnTo>
                  <a:cubicBezTo>
                    <a:pt x="381" y="367"/>
                    <a:pt x="379" y="369"/>
                    <a:pt x="378" y="370"/>
                  </a:cubicBezTo>
                  <a:lnTo>
                    <a:pt x="348" y="399"/>
                  </a:lnTo>
                  <a:cubicBezTo>
                    <a:pt x="343" y="404"/>
                    <a:pt x="335" y="405"/>
                    <a:pt x="328" y="401"/>
                  </a:cubicBezTo>
                  <a:lnTo>
                    <a:pt x="273" y="364"/>
                  </a:lnTo>
                  <a:cubicBezTo>
                    <a:pt x="270" y="362"/>
                    <a:pt x="268" y="360"/>
                    <a:pt x="267" y="358"/>
                  </a:cubicBezTo>
                  <a:lnTo>
                    <a:pt x="249" y="324"/>
                  </a:lnTo>
                  <a:lnTo>
                    <a:pt x="262" y="332"/>
                  </a:lnTo>
                  <a:lnTo>
                    <a:pt x="212" y="327"/>
                  </a:lnTo>
                  <a:cubicBezTo>
                    <a:pt x="207" y="326"/>
                    <a:pt x="202" y="323"/>
                    <a:pt x="199" y="317"/>
                  </a:cubicBezTo>
                  <a:lnTo>
                    <a:pt x="179" y="272"/>
                  </a:lnTo>
                  <a:lnTo>
                    <a:pt x="185" y="279"/>
                  </a:lnTo>
                  <a:lnTo>
                    <a:pt x="149" y="255"/>
                  </a:lnTo>
                  <a:cubicBezTo>
                    <a:pt x="146" y="254"/>
                    <a:pt x="144" y="251"/>
                    <a:pt x="143" y="249"/>
                  </a:cubicBezTo>
                  <a:lnTo>
                    <a:pt x="127" y="216"/>
                  </a:lnTo>
                  <a:lnTo>
                    <a:pt x="130" y="220"/>
                  </a:lnTo>
                  <a:lnTo>
                    <a:pt x="101" y="189"/>
                  </a:lnTo>
                  <a:cubicBezTo>
                    <a:pt x="100" y="188"/>
                    <a:pt x="100" y="187"/>
                    <a:pt x="100" y="187"/>
                  </a:cubicBezTo>
                  <a:lnTo>
                    <a:pt x="78" y="154"/>
                  </a:lnTo>
                  <a:lnTo>
                    <a:pt x="83" y="159"/>
                  </a:lnTo>
                  <a:lnTo>
                    <a:pt x="45" y="136"/>
                  </a:lnTo>
                  <a:cubicBezTo>
                    <a:pt x="45" y="135"/>
                    <a:pt x="44" y="135"/>
                    <a:pt x="43" y="134"/>
                  </a:cubicBezTo>
                  <a:lnTo>
                    <a:pt x="7" y="103"/>
                  </a:lnTo>
                  <a:close/>
                  <a:moveTo>
                    <a:pt x="64" y="110"/>
                  </a:moveTo>
                  <a:lnTo>
                    <a:pt x="62" y="109"/>
                  </a:lnTo>
                  <a:lnTo>
                    <a:pt x="100" y="132"/>
                  </a:lnTo>
                  <a:cubicBezTo>
                    <a:pt x="102" y="133"/>
                    <a:pt x="103" y="135"/>
                    <a:pt x="105" y="137"/>
                  </a:cubicBezTo>
                  <a:lnTo>
                    <a:pt x="126" y="169"/>
                  </a:lnTo>
                  <a:lnTo>
                    <a:pt x="125" y="167"/>
                  </a:lnTo>
                  <a:lnTo>
                    <a:pt x="154" y="198"/>
                  </a:lnTo>
                  <a:cubicBezTo>
                    <a:pt x="155" y="200"/>
                    <a:pt x="155" y="201"/>
                    <a:pt x="156" y="202"/>
                  </a:cubicBezTo>
                  <a:lnTo>
                    <a:pt x="172" y="235"/>
                  </a:lnTo>
                  <a:lnTo>
                    <a:pt x="166" y="229"/>
                  </a:lnTo>
                  <a:lnTo>
                    <a:pt x="202" y="252"/>
                  </a:lnTo>
                  <a:cubicBezTo>
                    <a:pt x="205" y="254"/>
                    <a:pt x="207" y="256"/>
                    <a:pt x="208" y="259"/>
                  </a:cubicBezTo>
                  <a:lnTo>
                    <a:pt x="229" y="304"/>
                  </a:lnTo>
                  <a:lnTo>
                    <a:pt x="216" y="295"/>
                  </a:lnTo>
                  <a:lnTo>
                    <a:pt x="265" y="300"/>
                  </a:lnTo>
                  <a:cubicBezTo>
                    <a:pt x="271" y="301"/>
                    <a:pt x="275" y="304"/>
                    <a:pt x="278" y="309"/>
                  </a:cubicBezTo>
                  <a:lnTo>
                    <a:pt x="296" y="343"/>
                  </a:lnTo>
                  <a:lnTo>
                    <a:pt x="290" y="337"/>
                  </a:lnTo>
                  <a:lnTo>
                    <a:pt x="346" y="374"/>
                  </a:lnTo>
                  <a:lnTo>
                    <a:pt x="326" y="376"/>
                  </a:lnTo>
                  <a:lnTo>
                    <a:pt x="356" y="347"/>
                  </a:lnTo>
                  <a:lnTo>
                    <a:pt x="352" y="352"/>
                  </a:lnTo>
                  <a:lnTo>
                    <a:pt x="362" y="331"/>
                  </a:lnTo>
                  <a:lnTo>
                    <a:pt x="361" y="339"/>
                  </a:lnTo>
                  <a:lnTo>
                    <a:pt x="358" y="307"/>
                  </a:lnTo>
                  <a:cubicBezTo>
                    <a:pt x="357" y="300"/>
                    <a:pt x="362" y="293"/>
                    <a:pt x="369" y="290"/>
                  </a:cubicBezTo>
                  <a:lnTo>
                    <a:pt x="398" y="281"/>
                  </a:lnTo>
                  <a:cubicBezTo>
                    <a:pt x="400" y="280"/>
                    <a:pt x="401" y="280"/>
                    <a:pt x="402" y="280"/>
                  </a:cubicBezTo>
                  <a:lnTo>
                    <a:pt x="427" y="278"/>
                  </a:lnTo>
                  <a:lnTo>
                    <a:pt x="418" y="281"/>
                  </a:lnTo>
                  <a:lnTo>
                    <a:pt x="440" y="264"/>
                  </a:lnTo>
                  <a:lnTo>
                    <a:pt x="462" y="241"/>
                  </a:lnTo>
                  <a:lnTo>
                    <a:pt x="461" y="263"/>
                  </a:lnTo>
                  <a:lnTo>
                    <a:pt x="438" y="234"/>
                  </a:lnTo>
                  <a:cubicBezTo>
                    <a:pt x="436" y="232"/>
                    <a:pt x="435" y="230"/>
                    <a:pt x="435" y="227"/>
                  </a:cubicBezTo>
                  <a:lnTo>
                    <a:pt x="431" y="207"/>
                  </a:lnTo>
                  <a:lnTo>
                    <a:pt x="433" y="212"/>
                  </a:lnTo>
                  <a:lnTo>
                    <a:pt x="418" y="187"/>
                  </a:lnTo>
                  <a:lnTo>
                    <a:pt x="435" y="194"/>
                  </a:lnTo>
                  <a:lnTo>
                    <a:pt x="396" y="201"/>
                  </a:lnTo>
                  <a:cubicBezTo>
                    <a:pt x="388" y="203"/>
                    <a:pt x="380" y="198"/>
                    <a:pt x="377" y="190"/>
                  </a:cubicBezTo>
                  <a:lnTo>
                    <a:pt x="367" y="155"/>
                  </a:lnTo>
                  <a:cubicBezTo>
                    <a:pt x="367" y="154"/>
                    <a:pt x="367" y="153"/>
                    <a:pt x="367" y="152"/>
                  </a:cubicBezTo>
                  <a:lnTo>
                    <a:pt x="360" y="95"/>
                  </a:lnTo>
                  <a:cubicBezTo>
                    <a:pt x="360" y="93"/>
                    <a:pt x="360" y="92"/>
                    <a:pt x="360" y="90"/>
                  </a:cubicBezTo>
                  <a:lnTo>
                    <a:pt x="365" y="60"/>
                  </a:lnTo>
                  <a:lnTo>
                    <a:pt x="382" y="78"/>
                  </a:lnTo>
                  <a:lnTo>
                    <a:pt x="346" y="79"/>
                  </a:lnTo>
                  <a:cubicBezTo>
                    <a:pt x="343" y="79"/>
                    <a:pt x="341" y="79"/>
                    <a:pt x="339" y="78"/>
                  </a:cubicBezTo>
                  <a:lnTo>
                    <a:pt x="311" y="65"/>
                  </a:lnTo>
                  <a:cubicBezTo>
                    <a:pt x="309" y="64"/>
                    <a:pt x="307" y="63"/>
                    <a:pt x="306" y="61"/>
                  </a:cubicBezTo>
                  <a:lnTo>
                    <a:pt x="292" y="46"/>
                  </a:lnTo>
                  <a:lnTo>
                    <a:pt x="307" y="50"/>
                  </a:lnTo>
                  <a:lnTo>
                    <a:pt x="266" y="59"/>
                  </a:lnTo>
                  <a:lnTo>
                    <a:pt x="273" y="55"/>
                  </a:lnTo>
                  <a:lnTo>
                    <a:pt x="250" y="76"/>
                  </a:lnTo>
                  <a:cubicBezTo>
                    <a:pt x="248" y="78"/>
                    <a:pt x="245" y="80"/>
                    <a:pt x="242" y="80"/>
                  </a:cubicBezTo>
                  <a:lnTo>
                    <a:pt x="210" y="84"/>
                  </a:lnTo>
                  <a:cubicBezTo>
                    <a:pt x="208" y="85"/>
                    <a:pt x="206" y="85"/>
                    <a:pt x="204" y="84"/>
                  </a:cubicBezTo>
                  <a:lnTo>
                    <a:pt x="171" y="75"/>
                  </a:lnTo>
                  <a:cubicBezTo>
                    <a:pt x="167" y="74"/>
                    <a:pt x="163" y="71"/>
                    <a:pt x="161" y="67"/>
                  </a:cubicBezTo>
                  <a:lnTo>
                    <a:pt x="149" y="43"/>
                  </a:lnTo>
                  <a:cubicBezTo>
                    <a:pt x="147" y="38"/>
                    <a:pt x="147" y="32"/>
                    <a:pt x="151" y="27"/>
                  </a:cubicBezTo>
                  <a:lnTo>
                    <a:pt x="164" y="8"/>
                  </a:lnTo>
                  <a:lnTo>
                    <a:pt x="178" y="33"/>
                  </a:lnTo>
                  <a:lnTo>
                    <a:pt x="140" y="34"/>
                  </a:lnTo>
                  <a:lnTo>
                    <a:pt x="143" y="33"/>
                  </a:lnTo>
                  <a:lnTo>
                    <a:pt x="95" y="45"/>
                  </a:lnTo>
                  <a:cubicBezTo>
                    <a:pt x="88" y="46"/>
                    <a:pt x="81" y="43"/>
                    <a:pt x="77" y="36"/>
                  </a:cubicBezTo>
                  <a:lnTo>
                    <a:pt x="71" y="24"/>
                  </a:lnTo>
                  <a:lnTo>
                    <a:pt x="93" y="30"/>
                  </a:lnTo>
                  <a:lnTo>
                    <a:pt x="29" y="71"/>
                  </a:lnTo>
                  <a:lnTo>
                    <a:pt x="36" y="53"/>
                  </a:lnTo>
                  <a:lnTo>
                    <a:pt x="41" y="73"/>
                  </a:lnTo>
                  <a:cubicBezTo>
                    <a:pt x="42" y="78"/>
                    <a:pt x="42" y="82"/>
                    <a:pt x="39" y="86"/>
                  </a:cubicBezTo>
                  <a:lnTo>
                    <a:pt x="31" y="100"/>
                  </a:lnTo>
                  <a:lnTo>
                    <a:pt x="28" y="79"/>
                  </a:lnTo>
                  <a:lnTo>
                    <a:pt x="64" y="1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61"/>
            <p:cNvSpPr>
              <a:spLocks/>
            </p:cNvSpPr>
            <p:nvPr/>
          </p:nvSpPr>
          <p:spPr bwMode="auto">
            <a:xfrm>
              <a:off x="6907070" y="5654125"/>
              <a:ext cx="139469" cy="159829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39" y="28"/>
                </a:cxn>
                <a:cxn ang="0">
                  <a:pos x="40" y="34"/>
                </a:cxn>
                <a:cxn ang="0">
                  <a:pos x="31" y="44"/>
                </a:cxn>
                <a:cxn ang="0">
                  <a:pos x="33" y="45"/>
                </a:cxn>
                <a:cxn ang="0">
                  <a:pos x="31" y="52"/>
                </a:cxn>
                <a:cxn ang="0">
                  <a:pos x="23" y="61"/>
                </a:cxn>
                <a:cxn ang="0">
                  <a:pos x="15" y="72"/>
                </a:cxn>
                <a:cxn ang="0">
                  <a:pos x="12" y="77"/>
                </a:cxn>
                <a:cxn ang="0">
                  <a:pos x="15" y="82"/>
                </a:cxn>
                <a:cxn ang="0">
                  <a:pos x="13" y="90"/>
                </a:cxn>
                <a:cxn ang="0">
                  <a:pos x="9" y="96"/>
                </a:cxn>
                <a:cxn ang="0">
                  <a:pos x="5" y="99"/>
                </a:cxn>
                <a:cxn ang="0">
                  <a:pos x="0" y="107"/>
                </a:cxn>
                <a:cxn ang="0">
                  <a:pos x="1" y="114"/>
                </a:cxn>
                <a:cxn ang="0">
                  <a:pos x="8" y="118"/>
                </a:cxn>
                <a:cxn ang="0">
                  <a:pos x="24" y="117"/>
                </a:cxn>
                <a:cxn ang="0">
                  <a:pos x="33" y="111"/>
                </a:cxn>
                <a:cxn ang="0">
                  <a:pos x="43" y="108"/>
                </a:cxn>
                <a:cxn ang="0">
                  <a:pos x="51" y="115"/>
                </a:cxn>
                <a:cxn ang="0">
                  <a:pos x="58" y="117"/>
                </a:cxn>
                <a:cxn ang="0">
                  <a:pos x="69" y="118"/>
                </a:cxn>
                <a:cxn ang="0">
                  <a:pos x="67" y="129"/>
                </a:cxn>
                <a:cxn ang="0">
                  <a:pos x="72" y="157"/>
                </a:cxn>
                <a:cxn ang="0">
                  <a:pos x="81" y="156"/>
                </a:cxn>
                <a:cxn ang="0">
                  <a:pos x="86" y="155"/>
                </a:cxn>
                <a:cxn ang="0">
                  <a:pos x="88" y="147"/>
                </a:cxn>
                <a:cxn ang="0">
                  <a:pos x="88" y="130"/>
                </a:cxn>
                <a:cxn ang="0">
                  <a:pos x="94" y="121"/>
                </a:cxn>
                <a:cxn ang="0">
                  <a:pos x="93" y="106"/>
                </a:cxn>
                <a:cxn ang="0">
                  <a:pos x="97" y="96"/>
                </a:cxn>
                <a:cxn ang="0">
                  <a:pos x="108" y="91"/>
                </a:cxn>
                <a:cxn ang="0">
                  <a:pos x="127" y="66"/>
                </a:cxn>
                <a:cxn ang="0">
                  <a:pos x="129" y="55"/>
                </a:cxn>
                <a:cxn ang="0">
                  <a:pos x="124" y="39"/>
                </a:cxn>
                <a:cxn ang="0">
                  <a:pos x="137" y="27"/>
                </a:cxn>
                <a:cxn ang="0">
                  <a:pos x="137" y="9"/>
                </a:cxn>
                <a:cxn ang="0">
                  <a:pos x="127" y="2"/>
                </a:cxn>
                <a:cxn ang="0">
                  <a:pos x="121" y="1"/>
                </a:cxn>
                <a:cxn ang="0">
                  <a:pos x="110" y="0"/>
                </a:cxn>
                <a:cxn ang="0">
                  <a:pos x="84" y="2"/>
                </a:cxn>
                <a:cxn ang="0">
                  <a:pos x="78" y="9"/>
                </a:cxn>
                <a:cxn ang="0">
                  <a:pos x="72" y="17"/>
                </a:cxn>
                <a:cxn ang="0">
                  <a:pos x="74" y="24"/>
                </a:cxn>
                <a:cxn ang="0">
                  <a:pos x="83" y="29"/>
                </a:cxn>
                <a:cxn ang="0">
                  <a:pos x="90" y="36"/>
                </a:cxn>
                <a:cxn ang="0">
                  <a:pos x="91" y="46"/>
                </a:cxn>
                <a:cxn ang="0">
                  <a:pos x="81" y="54"/>
                </a:cxn>
                <a:cxn ang="0">
                  <a:pos x="71" y="57"/>
                </a:cxn>
                <a:cxn ang="0">
                  <a:pos x="64" y="59"/>
                </a:cxn>
                <a:cxn ang="0">
                  <a:pos x="60" y="54"/>
                </a:cxn>
                <a:cxn ang="0">
                  <a:pos x="57" y="45"/>
                </a:cxn>
                <a:cxn ang="0">
                  <a:pos x="61" y="37"/>
                </a:cxn>
                <a:cxn ang="0">
                  <a:pos x="59" y="28"/>
                </a:cxn>
                <a:cxn ang="0">
                  <a:pos x="57" y="20"/>
                </a:cxn>
                <a:cxn ang="0">
                  <a:pos x="52" y="9"/>
                </a:cxn>
              </a:cxnLst>
              <a:rect l="0" t="0" r="r" b="b"/>
              <a:pathLst>
                <a:path w="137" h="157">
                  <a:moveTo>
                    <a:pt x="52" y="9"/>
                  </a:moveTo>
                  <a:lnTo>
                    <a:pt x="39" y="28"/>
                  </a:lnTo>
                  <a:lnTo>
                    <a:pt x="40" y="34"/>
                  </a:lnTo>
                  <a:lnTo>
                    <a:pt x="31" y="44"/>
                  </a:lnTo>
                  <a:lnTo>
                    <a:pt x="33" y="45"/>
                  </a:lnTo>
                  <a:lnTo>
                    <a:pt x="31" y="52"/>
                  </a:lnTo>
                  <a:lnTo>
                    <a:pt x="23" y="61"/>
                  </a:lnTo>
                  <a:lnTo>
                    <a:pt x="15" y="7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3" y="90"/>
                  </a:lnTo>
                  <a:lnTo>
                    <a:pt x="9" y="96"/>
                  </a:lnTo>
                  <a:lnTo>
                    <a:pt x="5" y="99"/>
                  </a:lnTo>
                  <a:lnTo>
                    <a:pt x="0" y="107"/>
                  </a:lnTo>
                  <a:lnTo>
                    <a:pt x="1" y="114"/>
                  </a:lnTo>
                  <a:lnTo>
                    <a:pt x="8" y="118"/>
                  </a:lnTo>
                  <a:lnTo>
                    <a:pt x="24" y="117"/>
                  </a:lnTo>
                  <a:lnTo>
                    <a:pt x="33" y="111"/>
                  </a:lnTo>
                  <a:lnTo>
                    <a:pt x="43" y="108"/>
                  </a:lnTo>
                  <a:lnTo>
                    <a:pt x="51" y="115"/>
                  </a:lnTo>
                  <a:lnTo>
                    <a:pt x="58" y="117"/>
                  </a:lnTo>
                  <a:lnTo>
                    <a:pt x="69" y="118"/>
                  </a:lnTo>
                  <a:lnTo>
                    <a:pt x="67" y="129"/>
                  </a:lnTo>
                  <a:lnTo>
                    <a:pt x="72" y="157"/>
                  </a:lnTo>
                  <a:lnTo>
                    <a:pt x="81" y="156"/>
                  </a:lnTo>
                  <a:lnTo>
                    <a:pt x="86" y="155"/>
                  </a:lnTo>
                  <a:lnTo>
                    <a:pt x="88" y="147"/>
                  </a:lnTo>
                  <a:lnTo>
                    <a:pt x="88" y="130"/>
                  </a:lnTo>
                  <a:lnTo>
                    <a:pt x="94" y="121"/>
                  </a:lnTo>
                  <a:lnTo>
                    <a:pt x="93" y="106"/>
                  </a:lnTo>
                  <a:lnTo>
                    <a:pt x="97" y="96"/>
                  </a:lnTo>
                  <a:lnTo>
                    <a:pt x="108" y="91"/>
                  </a:lnTo>
                  <a:lnTo>
                    <a:pt x="127" y="66"/>
                  </a:lnTo>
                  <a:lnTo>
                    <a:pt x="129" y="55"/>
                  </a:lnTo>
                  <a:lnTo>
                    <a:pt x="124" y="39"/>
                  </a:lnTo>
                  <a:lnTo>
                    <a:pt x="137" y="27"/>
                  </a:lnTo>
                  <a:lnTo>
                    <a:pt x="137" y="9"/>
                  </a:lnTo>
                  <a:lnTo>
                    <a:pt x="127" y="2"/>
                  </a:lnTo>
                  <a:lnTo>
                    <a:pt x="121" y="1"/>
                  </a:lnTo>
                  <a:lnTo>
                    <a:pt x="110" y="0"/>
                  </a:lnTo>
                  <a:lnTo>
                    <a:pt x="84" y="2"/>
                  </a:lnTo>
                  <a:lnTo>
                    <a:pt x="78" y="9"/>
                  </a:lnTo>
                  <a:lnTo>
                    <a:pt x="72" y="17"/>
                  </a:lnTo>
                  <a:lnTo>
                    <a:pt x="74" y="24"/>
                  </a:lnTo>
                  <a:lnTo>
                    <a:pt x="83" y="29"/>
                  </a:lnTo>
                  <a:lnTo>
                    <a:pt x="90" y="36"/>
                  </a:lnTo>
                  <a:lnTo>
                    <a:pt x="91" y="46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64" y="59"/>
                  </a:lnTo>
                  <a:lnTo>
                    <a:pt x="60" y="54"/>
                  </a:lnTo>
                  <a:lnTo>
                    <a:pt x="57" y="45"/>
                  </a:lnTo>
                  <a:lnTo>
                    <a:pt x="61" y="37"/>
                  </a:lnTo>
                  <a:lnTo>
                    <a:pt x="59" y="28"/>
                  </a:lnTo>
                  <a:lnTo>
                    <a:pt x="57" y="2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2"/>
            <p:cNvSpPr>
              <a:spLocks noEditPoints="1"/>
            </p:cNvSpPr>
            <p:nvPr/>
          </p:nvSpPr>
          <p:spPr bwMode="auto">
            <a:xfrm>
              <a:off x="6901980" y="5649035"/>
              <a:ext cx="149649" cy="171028"/>
            </a:xfrm>
            <a:custGeom>
              <a:avLst/>
              <a:gdLst/>
              <a:ahLst/>
              <a:cxnLst>
                <a:cxn ang="0">
                  <a:pos x="155" y="102"/>
                </a:cxn>
                <a:cxn ang="0">
                  <a:pos x="127" y="140"/>
                </a:cxn>
                <a:cxn ang="0">
                  <a:pos x="125" y="185"/>
                </a:cxn>
                <a:cxn ang="0">
                  <a:pos x="65" y="244"/>
                </a:cxn>
                <a:cxn ang="0">
                  <a:pos x="71" y="303"/>
                </a:cxn>
                <a:cxn ang="0">
                  <a:pos x="47" y="331"/>
                </a:cxn>
                <a:cxn ang="0">
                  <a:pos x="28" y="356"/>
                </a:cxn>
                <a:cxn ang="0">
                  <a:pos x="84" y="364"/>
                </a:cxn>
                <a:cxn ang="0">
                  <a:pos x="159" y="338"/>
                </a:cxn>
                <a:cxn ang="0">
                  <a:pos x="199" y="362"/>
                </a:cxn>
                <a:cxn ang="0">
                  <a:pos x="240" y="419"/>
                </a:cxn>
                <a:cxn ang="0">
                  <a:pos x="266" y="483"/>
                </a:cxn>
                <a:cxn ang="0">
                  <a:pos x="274" y="471"/>
                </a:cxn>
                <a:cxn ang="0">
                  <a:pos x="292" y="390"/>
                </a:cxn>
                <a:cxn ang="0">
                  <a:pos x="312" y="300"/>
                </a:cxn>
                <a:cxn ang="0">
                  <a:pos x="396" y="216"/>
                </a:cxn>
                <a:cxn ang="0">
                  <a:pos x="392" y="125"/>
                </a:cxn>
                <a:cxn ang="0">
                  <a:pos x="433" y="56"/>
                </a:cxn>
                <a:cxn ang="0">
                  <a:pos x="393" y="33"/>
                </a:cxn>
                <a:cxn ang="0">
                  <a:pos x="270" y="54"/>
                </a:cxn>
                <a:cxn ang="0">
                  <a:pos x="262" y="85"/>
                </a:cxn>
                <a:cxn ang="0">
                  <a:pos x="308" y="115"/>
                </a:cxn>
                <a:cxn ang="0">
                  <a:pos x="280" y="195"/>
                </a:cxn>
                <a:cxn ang="0">
                  <a:pos x="203" y="208"/>
                </a:cxn>
                <a:cxn ang="0">
                  <a:pos x="179" y="146"/>
                </a:cxn>
                <a:cxn ang="0">
                  <a:pos x="179" y="78"/>
                </a:cxn>
                <a:cxn ang="0">
                  <a:pos x="211" y="74"/>
                </a:cxn>
                <a:cxn ang="0">
                  <a:pos x="208" y="160"/>
                </a:cxn>
                <a:cxn ang="0">
                  <a:pos x="229" y="189"/>
                </a:cxn>
                <a:cxn ang="0">
                  <a:pos x="259" y="171"/>
                </a:cxn>
                <a:cxn ang="0">
                  <a:pos x="286" y="137"/>
                </a:cxn>
                <a:cxn ang="0">
                  <a:pos x="231" y="93"/>
                </a:cxn>
                <a:cxn ang="0">
                  <a:pos x="247" y="31"/>
                </a:cxn>
                <a:cxn ang="0">
                  <a:pos x="394" y="1"/>
                </a:cxn>
                <a:cxn ang="0">
                  <a:pos x="452" y="30"/>
                </a:cxn>
                <a:cxn ang="0">
                  <a:pos x="414" y="148"/>
                </a:cxn>
                <a:cxn ang="0">
                  <a:pos x="427" y="221"/>
                </a:cxn>
                <a:cxn ang="0">
                  <a:pos x="327" y="328"/>
                </a:cxn>
                <a:cxn ang="0">
                  <a:pos x="324" y="387"/>
                </a:cxn>
                <a:cxn ang="0">
                  <a:pos x="306" y="471"/>
                </a:cxn>
                <a:cxn ang="0">
                  <a:pos x="271" y="515"/>
                </a:cxn>
                <a:cxn ang="0">
                  <a:pos x="208" y="413"/>
                </a:cxn>
                <a:cxn ang="0">
                  <a:pos x="193" y="394"/>
                </a:cxn>
                <a:cxn ang="0">
                  <a:pos x="153" y="366"/>
                </a:cxn>
                <a:cxn ang="0">
                  <a:pos x="94" y="393"/>
                </a:cxn>
                <a:cxn ang="0">
                  <a:pos x="5" y="373"/>
                </a:cxn>
                <a:cxn ang="0">
                  <a:pos x="24" y="309"/>
                </a:cxn>
                <a:cxn ang="0">
                  <a:pos x="43" y="289"/>
                </a:cxn>
                <a:cxn ang="0">
                  <a:pos x="39" y="247"/>
                </a:cxn>
                <a:cxn ang="0">
                  <a:pos x="97" y="170"/>
                </a:cxn>
                <a:cxn ang="0">
                  <a:pos x="102" y="140"/>
                </a:cxn>
                <a:cxn ang="0">
                  <a:pos x="126" y="94"/>
                </a:cxn>
                <a:cxn ang="0">
                  <a:pos x="209" y="69"/>
                </a:cxn>
              </a:cxnLst>
              <a:rect l="0" t="0" r="r" b="b"/>
              <a:pathLst>
                <a:path w="459" h="520">
                  <a:moveTo>
                    <a:pt x="165" y="50"/>
                  </a:moveTo>
                  <a:lnTo>
                    <a:pt x="193" y="52"/>
                  </a:lnTo>
                  <a:lnTo>
                    <a:pt x="152" y="112"/>
                  </a:lnTo>
                  <a:lnTo>
                    <a:pt x="155" y="102"/>
                  </a:lnTo>
                  <a:lnTo>
                    <a:pt x="156" y="119"/>
                  </a:lnTo>
                  <a:cubicBezTo>
                    <a:pt x="156" y="123"/>
                    <a:pt x="155" y="127"/>
                    <a:pt x="152" y="130"/>
                  </a:cubicBezTo>
                  <a:lnTo>
                    <a:pt x="126" y="161"/>
                  </a:lnTo>
                  <a:lnTo>
                    <a:pt x="127" y="140"/>
                  </a:lnTo>
                  <a:lnTo>
                    <a:pt x="131" y="146"/>
                  </a:lnTo>
                  <a:cubicBezTo>
                    <a:pt x="134" y="150"/>
                    <a:pt x="135" y="155"/>
                    <a:pt x="134" y="160"/>
                  </a:cubicBezTo>
                  <a:lnTo>
                    <a:pt x="128" y="179"/>
                  </a:lnTo>
                  <a:cubicBezTo>
                    <a:pt x="127" y="182"/>
                    <a:pt x="126" y="183"/>
                    <a:pt x="125" y="185"/>
                  </a:cubicBezTo>
                  <a:lnTo>
                    <a:pt x="99" y="215"/>
                  </a:lnTo>
                  <a:lnTo>
                    <a:pt x="76" y="247"/>
                  </a:lnTo>
                  <a:lnTo>
                    <a:pt x="67" y="262"/>
                  </a:lnTo>
                  <a:lnTo>
                    <a:pt x="65" y="244"/>
                  </a:lnTo>
                  <a:lnTo>
                    <a:pt x="77" y="258"/>
                  </a:lnTo>
                  <a:cubicBezTo>
                    <a:pt x="81" y="262"/>
                    <a:pt x="82" y="268"/>
                    <a:pt x="81" y="273"/>
                  </a:cubicBezTo>
                  <a:lnTo>
                    <a:pt x="73" y="298"/>
                  </a:lnTo>
                  <a:cubicBezTo>
                    <a:pt x="73" y="300"/>
                    <a:pt x="72" y="301"/>
                    <a:pt x="71" y="303"/>
                  </a:cubicBezTo>
                  <a:lnTo>
                    <a:pt x="58" y="323"/>
                  </a:lnTo>
                  <a:cubicBezTo>
                    <a:pt x="57" y="324"/>
                    <a:pt x="56" y="325"/>
                    <a:pt x="54" y="326"/>
                  </a:cubicBezTo>
                  <a:lnTo>
                    <a:pt x="44" y="335"/>
                  </a:lnTo>
                  <a:lnTo>
                    <a:pt x="47" y="331"/>
                  </a:lnTo>
                  <a:lnTo>
                    <a:pt x="30" y="355"/>
                  </a:lnTo>
                  <a:lnTo>
                    <a:pt x="33" y="343"/>
                  </a:lnTo>
                  <a:lnTo>
                    <a:pt x="37" y="368"/>
                  </a:lnTo>
                  <a:lnTo>
                    <a:pt x="28" y="356"/>
                  </a:lnTo>
                  <a:lnTo>
                    <a:pt x="50" y="367"/>
                  </a:lnTo>
                  <a:lnTo>
                    <a:pt x="41" y="366"/>
                  </a:lnTo>
                  <a:lnTo>
                    <a:pt x="92" y="361"/>
                  </a:lnTo>
                  <a:lnTo>
                    <a:pt x="84" y="364"/>
                  </a:lnTo>
                  <a:lnTo>
                    <a:pt x="113" y="345"/>
                  </a:lnTo>
                  <a:cubicBezTo>
                    <a:pt x="114" y="344"/>
                    <a:pt x="115" y="343"/>
                    <a:pt x="117" y="343"/>
                  </a:cubicBezTo>
                  <a:lnTo>
                    <a:pt x="145" y="335"/>
                  </a:lnTo>
                  <a:cubicBezTo>
                    <a:pt x="150" y="334"/>
                    <a:pt x="155" y="335"/>
                    <a:pt x="159" y="338"/>
                  </a:cubicBezTo>
                  <a:lnTo>
                    <a:pt x="185" y="358"/>
                  </a:lnTo>
                  <a:lnTo>
                    <a:pt x="180" y="356"/>
                  </a:lnTo>
                  <a:lnTo>
                    <a:pt x="203" y="363"/>
                  </a:lnTo>
                  <a:lnTo>
                    <a:pt x="199" y="362"/>
                  </a:lnTo>
                  <a:lnTo>
                    <a:pt x="231" y="364"/>
                  </a:lnTo>
                  <a:cubicBezTo>
                    <a:pt x="236" y="364"/>
                    <a:pt x="240" y="366"/>
                    <a:pt x="243" y="370"/>
                  </a:cubicBezTo>
                  <a:cubicBezTo>
                    <a:pt x="246" y="373"/>
                    <a:pt x="247" y="378"/>
                    <a:pt x="246" y="383"/>
                  </a:cubicBezTo>
                  <a:lnTo>
                    <a:pt x="240" y="419"/>
                  </a:lnTo>
                  <a:lnTo>
                    <a:pt x="240" y="413"/>
                  </a:lnTo>
                  <a:lnTo>
                    <a:pt x="258" y="500"/>
                  </a:lnTo>
                  <a:lnTo>
                    <a:pt x="240" y="487"/>
                  </a:lnTo>
                  <a:lnTo>
                    <a:pt x="266" y="483"/>
                  </a:lnTo>
                  <a:lnTo>
                    <a:pt x="282" y="480"/>
                  </a:lnTo>
                  <a:lnTo>
                    <a:pt x="269" y="492"/>
                  </a:lnTo>
                  <a:lnTo>
                    <a:pt x="275" y="467"/>
                  </a:lnTo>
                  <a:lnTo>
                    <a:pt x="274" y="471"/>
                  </a:lnTo>
                  <a:lnTo>
                    <a:pt x="274" y="418"/>
                  </a:lnTo>
                  <a:cubicBezTo>
                    <a:pt x="274" y="415"/>
                    <a:pt x="275" y="412"/>
                    <a:pt x="276" y="410"/>
                  </a:cubicBezTo>
                  <a:lnTo>
                    <a:pt x="295" y="380"/>
                  </a:lnTo>
                  <a:lnTo>
                    <a:pt x="292" y="390"/>
                  </a:lnTo>
                  <a:lnTo>
                    <a:pt x="289" y="345"/>
                  </a:lnTo>
                  <a:cubicBezTo>
                    <a:pt x="289" y="342"/>
                    <a:pt x="289" y="339"/>
                    <a:pt x="291" y="337"/>
                  </a:cubicBezTo>
                  <a:lnTo>
                    <a:pt x="305" y="307"/>
                  </a:lnTo>
                  <a:cubicBezTo>
                    <a:pt x="307" y="304"/>
                    <a:pt x="309" y="302"/>
                    <a:pt x="312" y="300"/>
                  </a:cubicBezTo>
                  <a:lnTo>
                    <a:pt x="344" y="283"/>
                  </a:lnTo>
                  <a:lnTo>
                    <a:pt x="339" y="287"/>
                  </a:lnTo>
                  <a:lnTo>
                    <a:pt x="399" y="209"/>
                  </a:lnTo>
                  <a:lnTo>
                    <a:pt x="396" y="216"/>
                  </a:lnTo>
                  <a:lnTo>
                    <a:pt x="401" y="184"/>
                  </a:lnTo>
                  <a:lnTo>
                    <a:pt x="401" y="190"/>
                  </a:lnTo>
                  <a:lnTo>
                    <a:pt x="388" y="141"/>
                  </a:lnTo>
                  <a:cubicBezTo>
                    <a:pt x="386" y="135"/>
                    <a:pt x="388" y="129"/>
                    <a:pt x="392" y="125"/>
                  </a:cubicBezTo>
                  <a:lnTo>
                    <a:pt x="431" y="88"/>
                  </a:lnTo>
                  <a:lnTo>
                    <a:pt x="426" y="99"/>
                  </a:lnTo>
                  <a:lnTo>
                    <a:pt x="427" y="43"/>
                  </a:lnTo>
                  <a:lnTo>
                    <a:pt x="433" y="56"/>
                  </a:lnTo>
                  <a:lnTo>
                    <a:pt x="403" y="34"/>
                  </a:lnTo>
                  <a:lnTo>
                    <a:pt x="410" y="37"/>
                  </a:lnTo>
                  <a:lnTo>
                    <a:pt x="390" y="33"/>
                  </a:lnTo>
                  <a:lnTo>
                    <a:pt x="393" y="33"/>
                  </a:lnTo>
                  <a:lnTo>
                    <a:pt x="357" y="32"/>
                  </a:lnTo>
                  <a:lnTo>
                    <a:pt x="281" y="38"/>
                  </a:lnTo>
                  <a:lnTo>
                    <a:pt x="290" y="34"/>
                  </a:lnTo>
                  <a:lnTo>
                    <a:pt x="270" y="54"/>
                  </a:lnTo>
                  <a:lnTo>
                    <a:pt x="271" y="52"/>
                  </a:lnTo>
                  <a:lnTo>
                    <a:pt x="254" y="76"/>
                  </a:lnTo>
                  <a:lnTo>
                    <a:pt x="257" y="63"/>
                  </a:lnTo>
                  <a:lnTo>
                    <a:pt x="262" y="85"/>
                  </a:lnTo>
                  <a:lnTo>
                    <a:pt x="255" y="75"/>
                  </a:lnTo>
                  <a:lnTo>
                    <a:pt x="284" y="91"/>
                  </a:lnTo>
                  <a:cubicBezTo>
                    <a:pt x="286" y="92"/>
                    <a:pt x="287" y="93"/>
                    <a:pt x="288" y="94"/>
                  </a:cubicBezTo>
                  <a:lnTo>
                    <a:pt x="308" y="115"/>
                  </a:lnTo>
                  <a:cubicBezTo>
                    <a:pt x="311" y="118"/>
                    <a:pt x="313" y="121"/>
                    <a:pt x="313" y="125"/>
                  </a:cubicBezTo>
                  <a:lnTo>
                    <a:pt x="315" y="157"/>
                  </a:lnTo>
                  <a:cubicBezTo>
                    <a:pt x="316" y="162"/>
                    <a:pt x="314" y="167"/>
                    <a:pt x="310" y="170"/>
                  </a:cubicBezTo>
                  <a:lnTo>
                    <a:pt x="280" y="195"/>
                  </a:lnTo>
                  <a:cubicBezTo>
                    <a:pt x="278" y="197"/>
                    <a:pt x="276" y="198"/>
                    <a:pt x="274" y="198"/>
                  </a:cubicBezTo>
                  <a:lnTo>
                    <a:pt x="243" y="208"/>
                  </a:lnTo>
                  <a:lnTo>
                    <a:pt x="220" y="214"/>
                  </a:lnTo>
                  <a:cubicBezTo>
                    <a:pt x="214" y="216"/>
                    <a:pt x="207" y="213"/>
                    <a:pt x="203" y="208"/>
                  </a:cubicBezTo>
                  <a:lnTo>
                    <a:pt x="190" y="190"/>
                  </a:lnTo>
                  <a:cubicBezTo>
                    <a:pt x="189" y="189"/>
                    <a:pt x="189" y="187"/>
                    <a:pt x="188" y="186"/>
                  </a:cubicBezTo>
                  <a:lnTo>
                    <a:pt x="179" y="159"/>
                  </a:lnTo>
                  <a:cubicBezTo>
                    <a:pt x="177" y="155"/>
                    <a:pt x="177" y="150"/>
                    <a:pt x="179" y="146"/>
                  </a:cubicBezTo>
                  <a:lnTo>
                    <a:pt x="191" y="123"/>
                  </a:lnTo>
                  <a:lnTo>
                    <a:pt x="189" y="133"/>
                  </a:lnTo>
                  <a:lnTo>
                    <a:pt x="183" y="105"/>
                  </a:lnTo>
                  <a:lnTo>
                    <a:pt x="179" y="78"/>
                  </a:lnTo>
                  <a:lnTo>
                    <a:pt x="181" y="83"/>
                  </a:lnTo>
                  <a:lnTo>
                    <a:pt x="165" y="50"/>
                  </a:lnTo>
                  <a:close/>
                  <a:moveTo>
                    <a:pt x="209" y="69"/>
                  </a:moveTo>
                  <a:cubicBezTo>
                    <a:pt x="210" y="70"/>
                    <a:pt x="211" y="72"/>
                    <a:pt x="211" y="74"/>
                  </a:cubicBezTo>
                  <a:lnTo>
                    <a:pt x="215" y="99"/>
                  </a:lnTo>
                  <a:lnTo>
                    <a:pt x="221" y="126"/>
                  </a:lnTo>
                  <a:cubicBezTo>
                    <a:pt x="221" y="130"/>
                    <a:pt x="221" y="134"/>
                    <a:pt x="219" y="137"/>
                  </a:cubicBezTo>
                  <a:lnTo>
                    <a:pt x="208" y="160"/>
                  </a:lnTo>
                  <a:lnTo>
                    <a:pt x="209" y="14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29" y="189"/>
                  </a:lnTo>
                  <a:lnTo>
                    <a:pt x="212" y="183"/>
                  </a:lnTo>
                  <a:lnTo>
                    <a:pt x="233" y="178"/>
                  </a:lnTo>
                  <a:lnTo>
                    <a:pt x="265" y="168"/>
                  </a:lnTo>
                  <a:lnTo>
                    <a:pt x="259" y="171"/>
                  </a:lnTo>
                  <a:lnTo>
                    <a:pt x="289" y="146"/>
                  </a:lnTo>
                  <a:lnTo>
                    <a:pt x="284" y="159"/>
                  </a:lnTo>
                  <a:lnTo>
                    <a:pt x="281" y="127"/>
                  </a:lnTo>
                  <a:lnTo>
                    <a:pt x="286" y="137"/>
                  </a:lnTo>
                  <a:lnTo>
                    <a:pt x="265" y="116"/>
                  </a:lnTo>
                  <a:lnTo>
                    <a:pt x="269" y="119"/>
                  </a:lnTo>
                  <a:lnTo>
                    <a:pt x="239" y="103"/>
                  </a:lnTo>
                  <a:cubicBezTo>
                    <a:pt x="235" y="101"/>
                    <a:pt x="232" y="97"/>
                    <a:pt x="231" y="93"/>
                  </a:cubicBezTo>
                  <a:lnTo>
                    <a:pt x="226" y="71"/>
                  </a:lnTo>
                  <a:cubicBezTo>
                    <a:pt x="225" y="66"/>
                    <a:pt x="226" y="61"/>
                    <a:pt x="228" y="57"/>
                  </a:cubicBezTo>
                  <a:lnTo>
                    <a:pt x="245" y="34"/>
                  </a:lnTo>
                  <a:cubicBezTo>
                    <a:pt x="246" y="33"/>
                    <a:pt x="246" y="32"/>
                    <a:pt x="247" y="31"/>
                  </a:cubicBezTo>
                  <a:lnTo>
                    <a:pt x="268" y="11"/>
                  </a:lnTo>
                  <a:cubicBezTo>
                    <a:pt x="271" y="8"/>
                    <a:pt x="274" y="7"/>
                    <a:pt x="278" y="6"/>
                  </a:cubicBezTo>
                  <a:lnTo>
                    <a:pt x="358" y="0"/>
                  </a:lnTo>
                  <a:lnTo>
                    <a:pt x="394" y="1"/>
                  </a:lnTo>
                  <a:cubicBezTo>
                    <a:pt x="395" y="1"/>
                    <a:pt x="396" y="1"/>
                    <a:pt x="397" y="1"/>
                  </a:cubicBezTo>
                  <a:lnTo>
                    <a:pt x="416" y="5"/>
                  </a:lnTo>
                  <a:cubicBezTo>
                    <a:pt x="418" y="6"/>
                    <a:pt x="421" y="7"/>
                    <a:pt x="422" y="8"/>
                  </a:cubicBezTo>
                  <a:lnTo>
                    <a:pt x="452" y="30"/>
                  </a:lnTo>
                  <a:cubicBezTo>
                    <a:pt x="457" y="33"/>
                    <a:pt x="459" y="38"/>
                    <a:pt x="459" y="43"/>
                  </a:cubicBezTo>
                  <a:lnTo>
                    <a:pt x="458" y="100"/>
                  </a:lnTo>
                  <a:cubicBezTo>
                    <a:pt x="458" y="104"/>
                    <a:pt x="456" y="108"/>
                    <a:pt x="453" y="111"/>
                  </a:cubicBezTo>
                  <a:lnTo>
                    <a:pt x="414" y="148"/>
                  </a:lnTo>
                  <a:lnTo>
                    <a:pt x="419" y="132"/>
                  </a:lnTo>
                  <a:lnTo>
                    <a:pt x="432" y="182"/>
                  </a:lnTo>
                  <a:cubicBezTo>
                    <a:pt x="433" y="184"/>
                    <a:pt x="433" y="186"/>
                    <a:pt x="432" y="189"/>
                  </a:cubicBezTo>
                  <a:lnTo>
                    <a:pt x="427" y="221"/>
                  </a:lnTo>
                  <a:cubicBezTo>
                    <a:pt x="427" y="224"/>
                    <a:pt x="426" y="226"/>
                    <a:pt x="424" y="228"/>
                  </a:cubicBezTo>
                  <a:lnTo>
                    <a:pt x="365" y="306"/>
                  </a:lnTo>
                  <a:cubicBezTo>
                    <a:pt x="363" y="308"/>
                    <a:pt x="362" y="310"/>
                    <a:pt x="360" y="311"/>
                  </a:cubicBezTo>
                  <a:lnTo>
                    <a:pt x="327" y="328"/>
                  </a:lnTo>
                  <a:lnTo>
                    <a:pt x="334" y="321"/>
                  </a:lnTo>
                  <a:lnTo>
                    <a:pt x="319" y="351"/>
                  </a:lnTo>
                  <a:lnTo>
                    <a:pt x="321" y="342"/>
                  </a:lnTo>
                  <a:lnTo>
                    <a:pt x="324" y="387"/>
                  </a:lnTo>
                  <a:cubicBezTo>
                    <a:pt x="325" y="391"/>
                    <a:pt x="324" y="394"/>
                    <a:pt x="322" y="397"/>
                  </a:cubicBezTo>
                  <a:lnTo>
                    <a:pt x="304" y="427"/>
                  </a:lnTo>
                  <a:lnTo>
                    <a:pt x="306" y="418"/>
                  </a:lnTo>
                  <a:lnTo>
                    <a:pt x="306" y="471"/>
                  </a:lnTo>
                  <a:cubicBezTo>
                    <a:pt x="306" y="472"/>
                    <a:pt x="306" y="473"/>
                    <a:pt x="306" y="474"/>
                  </a:cubicBezTo>
                  <a:lnTo>
                    <a:pt x="301" y="499"/>
                  </a:lnTo>
                  <a:cubicBezTo>
                    <a:pt x="299" y="505"/>
                    <a:pt x="294" y="510"/>
                    <a:pt x="288" y="511"/>
                  </a:cubicBezTo>
                  <a:lnTo>
                    <a:pt x="271" y="515"/>
                  </a:lnTo>
                  <a:lnTo>
                    <a:pt x="245" y="519"/>
                  </a:lnTo>
                  <a:cubicBezTo>
                    <a:pt x="236" y="520"/>
                    <a:pt x="228" y="514"/>
                    <a:pt x="227" y="506"/>
                  </a:cubicBezTo>
                  <a:lnTo>
                    <a:pt x="208" y="419"/>
                  </a:lnTo>
                  <a:cubicBezTo>
                    <a:pt x="208" y="417"/>
                    <a:pt x="208" y="415"/>
                    <a:pt x="208" y="413"/>
                  </a:cubicBezTo>
                  <a:lnTo>
                    <a:pt x="215" y="377"/>
                  </a:lnTo>
                  <a:lnTo>
                    <a:pt x="230" y="396"/>
                  </a:lnTo>
                  <a:lnTo>
                    <a:pt x="198" y="394"/>
                  </a:lnTo>
                  <a:cubicBezTo>
                    <a:pt x="196" y="394"/>
                    <a:pt x="195" y="394"/>
                    <a:pt x="193" y="394"/>
                  </a:cubicBezTo>
                  <a:lnTo>
                    <a:pt x="170" y="386"/>
                  </a:lnTo>
                  <a:cubicBezTo>
                    <a:pt x="168" y="386"/>
                    <a:pt x="167" y="385"/>
                    <a:pt x="165" y="383"/>
                  </a:cubicBezTo>
                  <a:lnTo>
                    <a:pt x="139" y="363"/>
                  </a:lnTo>
                  <a:lnTo>
                    <a:pt x="153" y="366"/>
                  </a:lnTo>
                  <a:lnTo>
                    <a:pt x="126" y="374"/>
                  </a:lnTo>
                  <a:lnTo>
                    <a:pt x="130" y="372"/>
                  </a:lnTo>
                  <a:lnTo>
                    <a:pt x="102" y="391"/>
                  </a:lnTo>
                  <a:cubicBezTo>
                    <a:pt x="99" y="392"/>
                    <a:pt x="97" y="393"/>
                    <a:pt x="94" y="393"/>
                  </a:cubicBezTo>
                  <a:lnTo>
                    <a:pt x="44" y="397"/>
                  </a:lnTo>
                  <a:cubicBezTo>
                    <a:pt x="41" y="398"/>
                    <a:pt x="38" y="397"/>
                    <a:pt x="35" y="396"/>
                  </a:cubicBezTo>
                  <a:lnTo>
                    <a:pt x="13" y="384"/>
                  </a:lnTo>
                  <a:cubicBezTo>
                    <a:pt x="9" y="382"/>
                    <a:pt x="6" y="377"/>
                    <a:pt x="5" y="373"/>
                  </a:cubicBezTo>
                  <a:lnTo>
                    <a:pt x="1" y="348"/>
                  </a:lnTo>
                  <a:cubicBezTo>
                    <a:pt x="0" y="344"/>
                    <a:pt x="1" y="340"/>
                    <a:pt x="4" y="337"/>
                  </a:cubicBezTo>
                  <a:lnTo>
                    <a:pt x="21" y="313"/>
                  </a:lnTo>
                  <a:cubicBezTo>
                    <a:pt x="22" y="311"/>
                    <a:pt x="23" y="310"/>
                    <a:pt x="24" y="309"/>
                  </a:cubicBezTo>
                  <a:lnTo>
                    <a:pt x="35" y="301"/>
                  </a:lnTo>
                  <a:lnTo>
                    <a:pt x="31" y="305"/>
                  </a:lnTo>
                  <a:lnTo>
                    <a:pt x="45" y="285"/>
                  </a:lnTo>
                  <a:lnTo>
                    <a:pt x="43" y="289"/>
                  </a:lnTo>
                  <a:lnTo>
                    <a:pt x="50" y="264"/>
                  </a:lnTo>
                  <a:lnTo>
                    <a:pt x="53" y="279"/>
                  </a:lnTo>
                  <a:lnTo>
                    <a:pt x="41" y="265"/>
                  </a:lnTo>
                  <a:cubicBezTo>
                    <a:pt x="36" y="260"/>
                    <a:pt x="36" y="253"/>
                    <a:pt x="39" y="247"/>
                  </a:cubicBezTo>
                  <a:lnTo>
                    <a:pt x="50" y="227"/>
                  </a:lnTo>
                  <a:lnTo>
                    <a:pt x="75" y="195"/>
                  </a:lnTo>
                  <a:lnTo>
                    <a:pt x="100" y="164"/>
                  </a:lnTo>
                  <a:lnTo>
                    <a:pt x="97" y="170"/>
                  </a:lnTo>
                  <a:lnTo>
                    <a:pt x="103" y="151"/>
                  </a:lnTo>
                  <a:lnTo>
                    <a:pt x="106" y="165"/>
                  </a:lnTo>
                  <a:lnTo>
                    <a:pt x="102" y="160"/>
                  </a:lnTo>
                  <a:cubicBezTo>
                    <a:pt x="97" y="154"/>
                    <a:pt x="97" y="146"/>
                    <a:pt x="102" y="140"/>
                  </a:cubicBezTo>
                  <a:lnTo>
                    <a:pt x="128" y="109"/>
                  </a:lnTo>
                  <a:lnTo>
                    <a:pt x="124" y="121"/>
                  </a:lnTo>
                  <a:lnTo>
                    <a:pt x="123" y="104"/>
                  </a:lnTo>
                  <a:cubicBezTo>
                    <a:pt x="123" y="101"/>
                    <a:pt x="124" y="97"/>
                    <a:pt x="126" y="94"/>
                  </a:cubicBezTo>
                  <a:lnTo>
                    <a:pt x="166" y="34"/>
                  </a:lnTo>
                  <a:cubicBezTo>
                    <a:pt x="169" y="30"/>
                    <a:pt x="175" y="27"/>
                    <a:pt x="180" y="27"/>
                  </a:cubicBezTo>
                  <a:cubicBezTo>
                    <a:pt x="186" y="28"/>
                    <a:pt x="191" y="31"/>
                    <a:pt x="194" y="36"/>
                  </a:cubicBezTo>
                  <a:lnTo>
                    <a:pt x="209" y="6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3"/>
            <p:cNvSpPr>
              <a:spLocks/>
            </p:cNvSpPr>
            <p:nvPr/>
          </p:nvSpPr>
          <p:spPr bwMode="auto">
            <a:xfrm>
              <a:off x="6388898" y="5442376"/>
              <a:ext cx="202586" cy="20156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67" y="104"/>
                </a:cxn>
                <a:cxn ang="0">
                  <a:pos x="53" y="102"/>
                </a:cxn>
                <a:cxn ang="0">
                  <a:pos x="39" y="125"/>
                </a:cxn>
                <a:cxn ang="0">
                  <a:pos x="20" y="143"/>
                </a:cxn>
                <a:cxn ang="0">
                  <a:pos x="7" y="147"/>
                </a:cxn>
                <a:cxn ang="0">
                  <a:pos x="2" y="151"/>
                </a:cxn>
                <a:cxn ang="0">
                  <a:pos x="7" y="164"/>
                </a:cxn>
                <a:cxn ang="0">
                  <a:pos x="4" y="181"/>
                </a:cxn>
                <a:cxn ang="0">
                  <a:pos x="12" y="180"/>
                </a:cxn>
                <a:cxn ang="0">
                  <a:pos x="21" y="178"/>
                </a:cxn>
                <a:cxn ang="0">
                  <a:pos x="18" y="191"/>
                </a:cxn>
                <a:cxn ang="0">
                  <a:pos x="39" y="194"/>
                </a:cxn>
                <a:cxn ang="0">
                  <a:pos x="57" y="198"/>
                </a:cxn>
                <a:cxn ang="0">
                  <a:pos x="75" y="187"/>
                </a:cxn>
                <a:cxn ang="0">
                  <a:pos x="128" y="187"/>
                </a:cxn>
                <a:cxn ang="0">
                  <a:pos x="155" y="167"/>
                </a:cxn>
                <a:cxn ang="0">
                  <a:pos x="168" y="151"/>
                </a:cxn>
                <a:cxn ang="0">
                  <a:pos x="180" y="133"/>
                </a:cxn>
                <a:cxn ang="0">
                  <a:pos x="183" y="92"/>
                </a:cxn>
                <a:cxn ang="0">
                  <a:pos x="188" y="72"/>
                </a:cxn>
                <a:cxn ang="0">
                  <a:pos x="177" y="52"/>
                </a:cxn>
                <a:cxn ang="0">
                  <a:pos x="162" y="49"/>
                </a:cxn>
                <a:cxn ang="0">
                  <a:pos x="152" y="30"/>
                </a:cxn>
                <a:cxn ang="0">
                  <a:pos x="171" y="0"/>
                </a:cxn>
                <a:cxn ang="0">
                  <a:pos x="139" y="6"/>
                </a:cxn>
                <a:cxn ang="0">
                  <a:pos x="125" y="17"/>
                </a:cxn>
                <a:cxn ang="0">
                  <a:pos x="111" y="20"/>
                </a:cxn>
                <a:cxn ang="0">
                  <a:pos x="128" y="34"/>
                </a:cxn>
                <a:cxn ang="0">
                  <a:pos x="97" y="40"/>
                </a:cxn>
                <a:cxn ang="0">
                  <a:pos x="66" y="31"/>
                </a:cxn>
                <a:cxn ang="0">
                  <a:pos x="58" y="47"/>
                </a:cxn>
                <a:cxn ang="0">
                  <a:pos x="58" y="55"/>
                </a:cxn>
                <a:cxn ang="0">
                  <a:pos x="52" y="71"/>
                </a:cxn>
                <a:cxn ang="0">
                  <a:pos x="42" y="86"/>
                </a:cxn>
                <a:cxn ang="0">
                  <a:pos x="55" y="96"/>
                </a:cxn>
              </a:cxnLst>
              <a:rect l="0" t="0" r="r" b="b"/>
              <a:pathLst>
                <a:path w="199" h="198">
                  <a:moveTo>
                    <a:pt x="69" y="80"/>
                  </a:moveTo>
                  <a:lnTo>
                    <a:pt x="67" y="87"/>
                  </a:lnTo>
                  <a:lnTo>
                    <a:pt x="71" y="97"/>
                  </a:lnTo>
                  <a:lnTo>
                    <a:pt x="67" y="104"/>
                  </a:lnTo>
                  <a:lnTo>
                    <a:pt x="61" y="100"/>
                  </a:lnTo>
                  <a:lnTo>
                    <a:pt x="53" y="102"/>
                  </a:lnTo>
                  <a:lnTo>
                    <a:pt x="54" y="110"/>
                  </a:lnTo>
                  <a:lnTo>
                    <a:pt x="39" y="125"/>
                  </a:lnTo>
                  <a:lnTo>
                    <a:pt x="31" y="130"/>
                  </a:lnTo>
                  <a:lnTo>
                    <a:pt x="20" y="143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4" y="149"/>
                  </a:lnTo>
                  <a:lnTo>
                    <a:pt x="2" y="151"/>
                  </a:lnTo>
                  <a:lnTo>
                    <a:pt x="7" y="155"/>
                  </a:lnTo>
                  <a:lnTo>
                    <a:pt x="7" y="164"/>
                  </a:lnTo>
                  <a:lnTo>
                    <a:pt x="0" y="173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12" y="180"/>
                  </a:lnTo>
                  <a:lnTo>
                    <a:pt x="15" y="173"/>
                  </a:lnTo>
                  <a:lnTo>
                    <a:pt x="21" y="178"/>
                  </a:lnTo>
                  <a:lnTo>
                    <a:pt x="15" y="184"/>
                  </a:lnTo>
                  <a:lnTo>
                    <a:pt x="18" y="191"/>
                  </a:lnTo>
                  <a:lnTo>
                    <a:pt x="22" y="192"/>
                  </a:lnTo>
                  <a:lnTo>
                    <a:pt x="39" y="194"/>
                  </a:lnTo>
                  <a:lnTo>
                    <a:pt x="41" y="195"/>
                  </a:lnTo>
                  <a:lnTo>
                    <a:pt x="57" y="198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94" y="189"/>
                  </a:lnTo>
                  <a:lnTo>
                    <a:pt x="128" y="187"/>
                  </a:lnTo>
                  <a:lnTo>
                    <a:pt x="147" y="181"/>
                  </a:lnTo>
                  <a:lnTo>
                    <a:pt x="155" y="167"/>
                  </a:lnTo>
                  <a:lnTo>
                    <a:pt x="166" y="160"/>
                  </a:lnTo>
                  <a:lnTo>
                    <a:pt x="168" y="151"/>
                  </a:lnTo>
                  <a:lnTo>
                    <a:pt x="171" y="140"/>
                  </a:lnTo>
                  <a:lnTo>
                    <a:pt x="180" y="133"/>
                  </a:lnTo>
                  <a:lnTo>
                    <a:pt x="186" y="113"/>
                  </a:lnTo>
                  <a:lnTo>
                    <a:pt x="183" y="92"/>
                  </a:lnTo>
                  <a:lnTo>
                    <a:pt x="199" y="81"/>
                  </a:lnTo>
                  <a:lnTo>
                    <a:pt x="188" y="72"/>
                  </a:lnTo>
                  <a:lnTo>
                    <a:pt x="184" y="57"/>
                  </a:lnTo>
                  <a:lnTo>
                    <a:pt x="177" y="52"/>
                  </a:lnTo>
                  <a:lnTo>
                    <a:pt x="169" y="52"/>
                  </a:lnTo>
                  <a:lnTo>
                    <a:pt x="162" y="49"/>
                  </a:lnTo>
                  <a:lnTo>
                    <a:pt x="147" y="34"/>
                  </a:lnTo>
                  <a:lnTo>
                    <a:pt x="152" y="30"/>
                  </a:lnTo>
                  <a:lnTo>
                    <a:pt x="175" y="6"/>
                  </a:lnTo>
                  <a:lnTo>
                    <a:pt x="171" y="0"/>
                  </a:lnTo>
                  <a:lnTo>
                    <a:pt x="164" y="2"/>
                  </a:lnTo>
                  <a:lnTo>
                    <a:pt x="139" y="6"/>
                  </a:lnTo>
                  <a:lnTo>
                    <a:pt x="131" y="13"/>
                  </a:lnTo>
                  <a:lnTo>
                    <a:pt x="125" y="17"/>
                  </a:lnTo>
                  <a:lnTo>
                    <a:pt x="116" y="16"/>
                  </a:lnTo>
                  <a:lnTo>
                    <a:pt x="111" y="20"/>
                  </a:lnTo>
                  <a:lnTo>
                    <a:pt x="115" y="27"/>
                  </a:lnTo>
                  <a:lnTo>
                    <a:pt x="128" y="34"/>
                  </a:lnTo>
                  <a:lnTo>
                    <a:pt x="119" y="36"/>
                  </a:lnTo>
                  <a:lnTo>
                    <a:pt x="97" y="40"/>
                  </a:lnTo>
                  <a:lnTo>
                    <a:pt x="82" y="36"/>
                  </a:lnTo>
                  <a:lnTo>
                    <a:pt x="66" y="31"/>
                  </a:lnTo>
                  <a:lnTo>
                    <a:pt x="61" y="34"/>
                  </a:lnTo>
                  <a:lnTo>
                    <a:pt x="58" y="47"/>
                  </a:lnTo>
                  <a:lnTo>
                    <a:pt x="60" y="53"/>
                  </a:lnTo>
                  <a:lnTo>
                    <a:pt x="58" y="55"/>
                  </a:lnTo>
                  <a:lnTo>
                    <a:pt x="50" y="59"/>
                  </a:lnTo>
                  <a:lnTo>
                    <a:pt x="52" y="71"/>
                  </a:lnTo>
                  <a:lnTo>
                    <a:pt x="51" y="74"/>
                  </a:lnTo>
                  <a:lnTo>
                    <a:pt x="42" y="86"/>
                  </a:lnTo>
                  <a:lnTo>
                    <a:pt x="51" y="97"/>
                  </a:lnTo>
                  <a:lnTo>
                    <a:pt x="55" y="96"/>
                  </a:lnTo>
                  <a:lnTo>
                    <a:pt x="69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64"/>
            <p:cNvSpPr>
              <a:spLocks noEditPoints="1"/>
            </p:cNvSpPr>
            <p:nvPr/>
          </p:nvSpPr>
          <p:spPr bwMode="auto">
            <a:xfrm>
              <a:off x="6382790" y="5437286"/>
              <a:ext cx="214802" cy="211749"/>
            </a:xfrm>
            <a:custGeom>
              <a:avLst/>
              <a:gdLst/>
              <a:ahLst/>
              <a:cxnLst>
                <a:cxn ang="0">
                  <a:pos x="240" y="282"/>
                </a:cxn>
                <a:cxn ang="0">
                  <a:pos x="217" y="353"/>
                </a:cxn>
                <a:cxn ang="0">
                  <a:pos x="201" y="356"/>
                </a:cxn>
                <a:cxn ang="0">
                  <a:pos x="125" y="428"/>
                </a:cxn>
                <a:cxn ang="0">
                  <a:pos x="39" y="490"/>
                </a:cxn>
                <a:cxn ang="0">
                  <a:pos x="37" y="475"/>
                </a:cxn>
                <a:cxn ang="0">
                  <a:pos x="30" y="564"/>
                </a:cxn>
                <a:cxn ang="0">
                  <a:pos x="41" y="570"/>
                </a:cxn>
                <a:cxn ang="0">
                  <a:pos x="99" y="571"/>
                </a:cxn>
                <a:cxn ang="0">
                  <a:pos x="76" y="596"/>
                </a:cxn>
                <a:cxn ang="0">
                  <a:pos x="149" y="607"/>
                </a:cxn>
                <a:cxn ang="0">
                  <a:pos x="251" y="581"/>
                </a:cxn>
                <a:cxn ang="0">
                  <a:pos x="469" y="564"/>
                </a:cxn>
                <a:cxn ang="0">
                  <a:pos x="517" y="508"/>
                </a:cxn>
                <a:cxn ang="0">
                  <a:pos x="561" y="427"/>
                </a:cxn>
                <a:cxn ang="0">
                  <a:pos x="628" y="253"/>
                </a:cxn>
                <a:cxn ang="0">
                  <a:pos x="581" y="208"/>
                </a:cxn>
                <a:cxn ang="0">
                  <a:pos x="513" y="182"/>
                </a:cxn>
                <a:cxn ang="0">
                  <a:pos x="481" y="97"/>
                </a:cxn>
                <a:cxn ang="0">
                  <a:pos x="553" y="33"/>
                </a:cxn>
                <a:cxn ang="0">
                  <a:pos x="415" y="82"/>
                </a:cxn>
                <a:cxn ang="0">
                  <a:pos x="374" y="70"/>
                </a:cxn>
                <a:cxn ang="0">
                  <a:pos x="420" y="137"/>
                </a:cxn>
                <a:cxn ang="0">
                  <a:pos x="218" y="127"/>
                </a:cxn>
                <a:cxn ang="0">
                  <a:pos x="213" y="156"/>
                </a:cxn>
                <a:cxn ang="0">
                  <a:pos x="180" y="215"/>
                </a:cxn>
                <a:cxn ang="0">
                  <a:pos x="190" y="254"/>
                </a:cxn>
                <a:cxn ang="0">
                  <a:pos x="181" y="299"/>
                </a:cxn>
                <a:cxn ang="0">
                  <a:pos x="183" y="333"/>
                </a:cxn>
                <a:cxn ang="0">
                  <a:pos x="160" y="242"/>
                </a:cxn>
                <a:cxn ang="0">
                  <a:pos x="191" y="174"/>
                </a:cxn>
                <a:cxn ang="0">
                  <a:pos x="182" y="157"/>
                </a:cxn>
                <a:cxn ang="0">
                  <a:pos x="278" y="112"/>
                </a:cxn>
                <a:cxn ang="0">
                  <a:pos x="408" y="135"/>
                </a:cxn>
                <a:cxn ang="0">
                  <a:pos x="368" y="55"/>
                </a:cxn>
                <a:cxn ang="0">
                  <a:pos x="438" y="23"/>
                </a:cxn>
                <a:cxn ang="0">
                  <a:pos x="574" y="28"/>
                </a:cxn>
                <a:cxn ang="0">
                  <a:pos x="484" y="111"/>
                </a:cxn>
                <a:cxn ang="0">
                  <a:pos x="565" y="162"/>
                </a:cxn>
                <a:cxn ang="0">
                  <a:pos x="613" y="228"/>
                </a:cxn>
                <a:cxn ang="0">
                  <a:pos x="601" y="299"/>
                </a:cxn>
                <a:cxn ang="0">
                  <a:pos x="560" y="465"/>
                </a:cxn>
                <a:cxn ang="0">
                  <a:pos x="506" y="547"/>
                </a:cxn>
                <a:cxn ang="0">
                  <a:pos x="417" y="611"/>
                </a:cxn>
                <a:cxn ang="0">
                  <a:pos x="219" y="637"/>
                </a:cxn>
                <a:cxn ang="0">
                  <a:pos x="129" y="631"/>
                </a:cxn>
                <a:cxn ang="0">
                  <a:pos x="49" y="593"/>
                </a:cxn>
                <a:cxn ang="0">
                  <a:pos x="79" y="562"/>
                </a:cxn>
                <a:cxn ang="0">
                  <a:pos x="3" y="560"/>
                </a:cxn>
                <a:cxn ang="0">
                  <a:pos x="26" y="510"/>
                </a:cxn>
                <a:cxn ang="0">
                  <a:pos x="30" y="461"/>
                </a:cxn>
                <a:cxn ang="0">
                  <a:pos x="67" y="451"/>
                </a:cxn>
                <a:cxn ang="0">
                  <a:pos x="174" y="347"/>
                </a:cxn>
                <a:cxn ang="0">
                  <a:pos x="214" y="314"/>
                </a:cxn>
                <a:cxn ang="0">
                  <a:pos x="210" y="294"/>
                </a:cxn>
              </a:cxnLst>
              <a:rect l="0" t="0" r="r" b="b"/>
              <a:pathLst>
                <a:path w="653" h="648">
                  <a:moveTo>
                    <a:pt x="221" y="254"/>
                  </a:moveTo>
                  <a:cubicBezTo>
                    <a:pt x="226" y="248"/>
                    <a:pt x="234" y="247"/>
                    <a:pt x="241" y="251"/>
                  </a:cubicBezTo>
                  <a:cubicBezTo>
                    <a:pt x="247" y="255"/>
                    <a:pt x="250" y="263"/>
                    <a:pt x="248" y="270"/>
                  </a:cubicBezTo>
                  <a:lnTo>
                    <a:pt x="240" y="293"/>
                  </a:lnTo>
                  <a:lnTo>
                    <a:pt x="240" y="282"/>
                  </a:lnTo>
                  <a:lnTo>
                    <a:pt x="252" y="314"/>
                  </a:lnTo>
                  <a:cubicBezTo>
                    <a:pt x="254" y="318"/>
                    <a:pt x="253" y="323"/>
                    <a:pt x="251" y="328"/>
                  </a:cubicBezTo>
                  <a:lnTo>
                    <a:pt x="239" y="347"/>
                  </a:lnTo>
                  <a:cubicBezTo>
                    <a:pt x="237" y="351"/>
                    <a:pt x="233" y="354"/>
                    <a:pt x="229" y="355"/>
                  </a:cubicBezTo>
                  <a:cubicBezTo>
                    <a:pt x="225" y="356"/>
                    <a:pt x="221" y="355"/>
                    <a:pt x="217" y="353"/>
                  </a:cubicBezTo>
                  <a:lnTo>
                    <a:pt x="197" y="341"/>
                  </a:lnTo>
                  <a:lnTo>
                    <a:pt x="209" y="343"/>
                  </a:lnTo>
                  <a:lnTo>
                    <a:pt x="187" y="349"/>
                  </a:lnTo>
                  <a:lnTo>
                    <a:pt x="199" y="332"/>
                  </a:lnTo>
                  <a:lnTo>
                    <a:pt x="201" y="356"/>
                  </a:lnTo>
                  <a:cubicBezTo>
                    <a:pt x="202" y="361"/>
                    <a:pt x="200" y="366"/>
                    <a:pt x="197" y="369"/>
                  </a:cubicBezTo>
                  <a:lnTo>
                    <a:pt x="151" y="416"/>
                  </a:lnTo>
                  <a:cubicBezTo>
                    <a:pt x="150" y="417"/>
                    <a:pt x="149" y="418"/>
                    <a:pt x="147" y="419"/>
                  </a:cubicBezTo>
                  <a:lnTo>
                    <a:pt x="120" y="433"/>
                  </a:lnTo>
                  <a:lnTo>
                    <a:pt x="125" y="428"/>
                  </a:lnTo>
                  <a:lnTo>
                    <a:pt x="93" y="471"/>
                  </a:lnTo>
                  <a:cubicBezTo>
                    <a:pt x="92" y="472"/>
                    <a:pt x="90" y="474"/>
                    <a:pt x="88" y="475"/>
                  </a:cubicBezTo>
                  <a:lnTo>
                    <a:pt x="67" y="488"/>
                  </a:lnTo>
                  <a:cubicBezTo>
                    <a:pt x="64" y="489"/>
                    <a:pt x="61" y="490"/>
                    <a:pt x="58" y="490"/>
                  </a:cubicBezTo>
                  <a:lnTo>
                    <a:pt x="39" y="490"/>
                  </a:lnTo>
                  <a:lnTo>
                    <a:pt x="49" y="487"/>
                  </a:lnTo>
                  <a:lnTo>
                    <a:pt x="40" y="493"/>
                  </a:lnTo>
                  <a:lnTo>
                    <a:pt x="43" y="490"/>
                  </a:lnTo>
                  <a:lnTo>
                    <a:pt x="38" y="497"/>
                  </a:lnTo>
                  <a:lnTo>
                    <a:pt x="37" y="475"/>
                  </a:lnTo>
                  <a:lnTo>
                    <a:pt x="49" y="487"/>
                  </a:lnTo>
                  <a:cubicBezTo>
                    <a:pt x="52" y="490"/>
                    <a:pt x="53" y="493"/>
                    <a:pt x="54" y="497"/>
                  </a:cubicBezTo>
                  <a:lnTo>
                    <a:pt x="56" y="525"/>
                  </a:lnTo>
                  <a:cubicBezTo>
                    <a:pt x="56" y="530"/>
                    <a:pt x="55" y="534"/>
                    <a:pt x="52" y="537"/>
                  </a:cubicBezTo>
                  <a:lnTo>
                    <a:pt x="30" y="564"/>
                  </a:lnTo>
                  <a:lnTo>
                    <a:pt x="32" y="547"/>
                  </a:lnTo>
                  <a:lnTo>
                    <a:pt x="44" y="572"/>
                  </a:lnTo>
                  <a:lnTo>
                    <a:pt x="28" y="563"/>
                  </a:lnTo>
                  <a:lnTo>
                    <a:pt x="54" y="561"/>
                  </a:lnTo>
                  <a:lnTo>
                    <a:pt x="41" y="570"/>
                  </a:lnTo>
                  <a:lnTo>
                    <a:pt x="50" y="549"/>
                  </a:lnTo>
                  <a:cubicBezTo>
                    <a:pt x="52" y="544"/>
                    <a:pt x="56" y="541"/>
                    <a:pt x="61" y="539"/>
                  </a:cubicBezTo>
                  <a:cubicBezTo>
                    <a:pt x="66" y="538"/>
                    <a:pt x="71" y="540"/>
                    <a:pt x="75" y="543"/>
                  </a:cubicBezTo>
                  <a:lnTo>
                    <a:pt x="94" y="559"/>
                  </a:lnTo>
                  <a:cubicBezTo>
                    <a:pt x="97" y="562"/>
                    <a:pt x="99" y="566"/>
                    <a:pt x="99" y="571"/>
                  </a:cubicBezTo>
                  <a:cubicBezTo>
                    <a:pt x="99" y="575"/>
                    <a:pt x="97" y="580"/>
                    <a:pt x="94" y="583"/>
                  </a:cubicBezTo>
                  <a:lnTo>
                    <a:pt x="74" y="600"/>
                  </a:lnTo>
                  <a:lnTo>
                    <a:pt x="79" y="582"/>
                  </a:lnTo>
                  <a:lnTo>
                    <a:pt x="88" y="605"/>
                  </a:lnTo>
                  <a:lnTo>
                    <a:pt x="76" y="596"/>
                  </a:lnTo>
                  <a:lnTo>
                    <a:pt x="90" y="598"/>
                  </a:lnTo>
                  <a:lnTo>
                    <a:pt x="139" y="602"/>
                  </a:lnTo>
                  <a:cubicBezTo>
                    <a:pt x="142" y="602"/>
                    <a:pt x="144" y="603"/>
                    <a:pt x="146" y="604"/>
                  </a:cubicBezTo>
                  <a:lnTo>
                    <a:pt x="154" y="609"/>
                  </a:lnTo>
                  <a:lnTo>
                    <a:pt x="149" y="607"/>
                  </a:lnTo>
                  <a:lnTo>
                    <a:pt x="197" y="616"/>
                  </a:lnTo>
                  <a:lnTo>
                    <a:pt x="187" y="618"/>
                  </a:lnTo>
                  <a:lnTo>
                    <a:pt x="205" y="609"/>
                  </a:lnTo>
                  <a:lnTo>
                    <a:pt x="241" y="584"/>
                  </a:lnTo>
                  <a:cubicBezTo>
                    <a:pt x="244" y="582"/>
                    <a:pt x="248" y="581"/>
                    <a:pt x="251" y="581"/>
                  </a:cubicBezTo>
                  <a:lnTo>
                    <a:pt x="312" y="588"/>
                  </a:lnTo>
                  <a:lnTo>
                    <a:pt x="309" y="588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69" y="564"/>
                  </a:lnTo>
                  <a:lnTo>
                    <a:pt x="459" y="572"/>
                  </a:lnTo>
                  <a:lnTo>
                    <a:pt x="484" y="526"/>
                  </a:lnTo>
                  <a:cubicBezTo>
                    <a:pt x="485" y="524"/>
                    <a:pt x="487" y="522"/>
                    <a:pt x="489" y="520"/>
                  </a:cubicBezTo>
                  <a:lnTo>
                    <a:pt x="523" y="499"/>
                  </a:lnTo>
                  <a:lnTo>
                    <a:pt x="517" y="508"/>
                  </a:lnTo>
                  <a:lnTo>
                    <a:pt x="524" y="483"/>
                  </a:lnTo>
                  <a:lnTo>
                    <a:pt x="534" y="447"/>
                  </a:lnTo>
                  <a:cubicBezTo>
                    <a:pt x="535" y="444"/>
                    <a:pt x="537" y="442"/>
                    <a:pt x="540" y="440"/>
                  </a:cubicBezTo>
                  <a:lnTo>
                    <a:pt x="567" y="418"/>
                  </a:lnTo>
                  <a:lnTo>
                    <a:pt x="561" y="427"/>
                  </a:lnTo>
                  <a:lnTo>
                    <a:pt x="579" y="364"/>
                  </a:lnTo>
                  <a:lnTo>
                    <a:pt x="578" y="371"/>
                  </a:lnTo>
                  <a:lnTo>
                    <a:pt x="569" y="303"/>
                  </a:lnTo>
                  <a:cubicBezTo>
                    <a:pt x="568" y="297"/>
                    <a:pt x="571" y="291"/>
                    <a:pt x="576" y="288"/>
                  </a:cubicBezTo>
                  <a:lnTo>
                    <a:pt x="628" y="253"/>
                  </a:lnTo>
                  <a:lnTo>
                    <a:pt x="628" y="280"/>
                  </a:lnTo>
                  <a:lnTo>
                    <a:pt x="593" y="254"/>
                  </a:lnTo>
                  <a:cubicBezTo>
                    <a:pt x="591" y="252"/>
                    <a:pt x="589" y="249"/>
                    <a:pt x="588" y="245"/>
                  </a:cubicBezTo>
                  <a:lnTo>
                    <a:pt x="574" y="199"/>
                  </a:lnTo>
                  <a:lnTo>
                    <a:pt x="581" y="208"/>
                  </a:lnTo>
                  <a:lnTo>
                    <a:pt x="557" y="191"/>
                  </a:lnTo>
                  <a:lnTo>
                    <a:pt x="567" y="194"/>
                  </a:lnTo>
                  <a:lnTo>
                    <a:pt x="545" y="195"/>
                  </a:lnTo>
                  <a:cubicBezTo>
                    <a:pt x="542" y="196"/>
                    <a:pt x="539" y="195"/>
                    <a:pt x="536" y="194"/>
                  </a:cubicBezTo>
                  <a:lnTo>
                    <a:pt x="513" y="182"/>
                  </a:lnTo>
                  <a:cubicBezTo>
                    <a:pt x="511" y="182"/>
                    <a:pt x="510" y="181"/>
                    <a:pt x="509" y="180"/>
                  </a:cubicBezTo>
                  <a:lnTo>
                    <a:pt x="461" y="134"/>
                  </a:lnTo>
                  <a:cubicBezTo>
                    <a:pt x="458" y="131"/>
                    <a:pt x="456" y="126"/>
                    <a:pt x="457" y="121"/>
                  </a:cubicBezTo>
                  <a:cubicBezTo>
                    <a:pt x="457" y="117"/>
                    <a:pt x="459" y="112"/>
                    <a:pt x="463" y="109"/>
                  </a:cubicBezTo>
                  <a:lnTo>
                    <a:pt x="481" y="97"/>
                  </a:lnTo>
                  <a:lnTo>
                    <a:pt x="479" y="99"/>
                  </a:lnTo>
                  <a:lnTo>
                    <a:pt x="549" y="25"/>
                  </a:lnTo>
                  <a:lnTo>
                    <a:pt x="546" y="44"/>
                  </a:lnTo>
                  <a:lnTo>
                    <a:pt x="536" y="26"/>
                  </a:lnTo>
                  <a:lnTo>
                    <a:pt x="553" y="33"/>
                  </a:lnTo>
                  <a:lnTo>
                    <a:pt x="531" y="39"/>
                  </a:lnTo>
                  <a:lnTo>
                    <a:pt x="451" y="51"/>
                  </a:lnTo>
                  <a:lnTo>
                    <a:pt x="459" y="47"/>
                  </a:lnTo>
                  <a:lnTo>
                    <a:pt x="434" y="68"/>
                  </a:lnTo>
                  <a:lnTo>
                    <a:pt x="415" y="82"/>
                  </a:lnTo>
                  <a:cubicBezTo>
                    <a:pt x="412" y="84"/>
                    <a:pt x="409" y="85"/>
                    <a:pt x="405" y="85"/>
                  </a:cubicBezTo>
                  <a:lnTo>
                    <a:pt x="377" y="83"/>
                  </a:lnTo>
                  <a:lnTo>
                    <a:pt x="387" y="80"/>
                  </a:lnTo>
                  <a:lnTo>
                    <a:pt x="371" y="93"/>
                  </a:lnTo>
                  <a:lnTo>
                    <a:pt x="374" y="70"/>
                  </a:lnTo>
                  <a:lnTo>
                    <a:pt x="389" y="90"/>
                  </a:lnTo>
                  <a:lnTo>
                    <a:pt x="384" y="86"/>
                  </a:lnTo>
                  <a:lnTo>
                    <a:pt x="423" y="107"/>
                  </a:lnTo>
                  <a:cubicBezTo>
                    <a:pt x="429" y="110"/>
                    <a:pt x="432" y="117"/>
                    <a:pt x="432" y="123"/>
                  </a:cubicBezTo>
                  <a:cubicBezTo>
                    <a:pt x="431" y="129"/>
                    <a:pt x="426" y="135"/>
                    <a:pt x="420" y="137"/>
                  </a:cubicBezTo>
                  <a:lnTo>
                    <a:pt x="393" y="145"/>
                  </a:lnTo>
                  <a:lnTo>
                    <a:pt x="322" y="158"/>
                  </a:lnTo>
                  <a:cubicBezTo>
                    <a:pt x="320" y="158"/>
                    <a:pt x="317" y="158"/>
                    <a:pt x="314" y="157"/>
                  </a:cubicBezTo>
                  <a:lnTo>
                    <a:pt x="268" y="142"/>
                  </a:lnTo>
                  <a:lnTo>
                    <a:pt x="218" y="127"/>
                  </a:lnTo>
                  <a:lnTo>
                    <a:pt x="232" y="125"/>
                  </a:lnTo>
                  <a:lnTo>
                    <a:pt x="218" y="135"/>
                  </a:lnTo>
                  <a:lnTo>
                    <a:pt x="224" y="127"/>
                  </a:lnTo>
                  <a:lnTo>
                    <a:pt x="213" y="165"/>
                  </a:lnTo>
                  <a:lnTo>
                    <a:pt x="213" y="156"/>
                  </a:lnTo>
                  <a:lnTo>
                    <a:pt x="220" y="174"/>
                  </a:lnTo>
                  <a:cubicBezTo>
                    <a:pt x="222" y="179"/>
                    <a:pt x="221" y="186"/>
                    <a:pt x="217" y="190"/>
                  </a:cubicBezTo>
                  <a:lnTo>
                    <a:pt x="210" y="198"/>
                  </a:lnTo>
                  <a:cubicBezTo>
                    <a:pt x="209" y="200"/>
                    <a:pt x="207" y="201"/>
                    <a:pt x="206" y="202"/>
                  </a:cubicBezTo>
                  <a:lnTo>
                    <a:pt x="180" y="215"/>
                  </a:lnTo>
                  <a:lnTo>
                    <a:pt x="189" y="199"/>
                  </a:lnTo>
                  <a:lnTo>
                    <a:pt x="193" y="235"/>
                  </a:lnTo>
                  <a:cubicBezTo>
                    <a:pt x="194" y="236"/>
                    <a:pt x="194" y="238"/>
                    <a:pt x="193" y="240"/>
                  </a:cubicBezTo>
                  <a:lnTo>
                    <a:pt x="192" y="247"/>
                  </a:lnTo>
                  <a:cubicBezTo>
                    <a:pt x="192" y="250"/>
                    <a:pt x="191" y="252"/>
                    <a:pt x="190" y="254"/>
                  </a:cubicBezTo>
                  <a:lnTo>
                    <a:pt x="162" y="294"/>
                  </a:lnTo>
                  <a:lnTo>
                    <a:pt x="162" y="275"/>
                  </a:lnTo>
                  <a:lnTo>
                    <a:pt x="189" y="309"/>
                  </a:lnTo>
                  <a:lnTo>
                    <a:pt x="170" y="304"/>
                  </a:lnTo>
                  <a:lnTo>
                    <a:pt x="181" y="299"/>
                  </a:lnTo>
                  <a:lnTo>
                    <a:pt x="176" y="303"/>
                  </a:lnTo>
                  <a:lnTo>
                    <a:pt x="221" y="254"/>
                  </a:lnTo>
                  <a:close/>
                  <a:moveTo>
                    <a:pt x="199" y="325"/>
                  </a:moveTo>
                  <a:cubicBezTo>
                    <a:pt x="198" y="326"/>
                    <a:pt x="196" y="328"/>
                    <a:pt x="194" y="329"/>
                  </a:cubicBezTo>
                  <a:lnTo>
                    <a:pt x="183" y="333"/>
                  </a:lnTo>
                  <a:cubicBezTo>
                    <a:pt x="176" y="336"/>
                    <a:pt x="168" y="334"/>
                    <a:pt x="164" y="329"/>
                  </a:cubicBezTo>
                  <a:lnTo>
                    <a:pt x="137" y="295"/>
                  </a:lnTo>
                  <a:cubicBezTo>
                    <a:pt x="132" y="289"/>
                    <a:pt x="132" y="282"/>
                    <a:pt x="136" y="276"/>
                  </a:cubicBezTo>
                  <a:lnTo>
                    <a:pt x="163" y="236"/>
                  </a:lnTo>
                  <a:lnTo>
                    <a:pt x="160" y="242"/>
                  </a:lnTo>
                  <a:lnTo>
                    <a:pt x="162" y="234"/>
                  </a:lnTo>
                  <a:lnTo>
                    <a:pt x="162" y="239"/>
                  </a:lnTo>
                  <a:lnTo>
                    <a:pt x="157" y="203"/>
                  </a:lnTo>
                  <a:cubicBezTo>
                    <a:pt x="156" y="197"/>
                    <a:pt x="159" y="190"/>
                    <a:pt x="165" y="187"/>
                  </a:cubicBezTo>
                  <a:lnTo>
                    <a:pt x="191" y="174"/>
                  </a:lnTo>
                  <a:lnTo>
                    <a:pt x="186" y="178"/>
                  </a:lnTo>
                  <a:lnTo>
                    <a:pt x="193" y="169"/>
                  </a:lnTo>
                  <a:lnTo>
                    <a:pt x="190" y="186"/>
                  </a:lnTo>
                  <a:lnTo>
                    <a:pt x="183" y="167"/>
                  </a:lnTo>
                  <a:cubicBezTo>
                    <a:pt x="182" y="164"/>
                    <a:pt x="182" y="161"/>
                    <a:pt x="182" y="157"/>
                  </a:cubicBezTo>
                  <a:lnTo>
                    <a:pt x="193" y="119"/>
                  </a:lnTo>
                  <a:cubicBezTo>
                    <a:pt x="194" y="115"/>
                    <a:pt x="196" y="112"/>
                    <a:pt x="199" y="110"/>
                  </a:cubicBezTo>
                  <a:lnTo>
                    <a:pt x="213" y="99"/>
                  </a:lnTo>
                  <a:cubicBezTo>
                    <a:pt x="217" y="96"/>
                    <a:pt x="222" y="95"/>
                    <a:pt x="227" y="97"/>
                  </a:cubicBezTo>
                  <a:lnTo>
                    <a:pt x="278" y="112"/>
                  </a:lnTo>
                  <a:lnTo>
                    <a:pt x="324" y="127"/>
                  </a:lnTo>
                  <a:lnTo>
                    <a:pt x="316" y="127"/>
                  </a:lnTo>
                  <a:lnTo>
                    <a:pt x="384" y="114"/>
                  </a:lnTo>
                  <a:lnTo>
                    <a:pt x="411" y="106"/>
                  </a:lnTo>
                  <a:lnTo>
                    <a:pt x="408" y="135"/>
                  </a:lnTo>
                  <a:lnTo>
                    <a:pt x="369" y="114"/>
                  </a:lnTo>
                  <a:cubicBezTo>
                    <a:pt x="367" y="113"/>
                    <a:pt x="365" y="111"/>
                    <a:pt x="364" y="109"/>
                  </a:cubicBezTo>
                  <a:lnTo>
                    <a:pt x="349" y="90"/>
                  </a:lnTo>
                  <a:cubicBezTo>
                    <a:pt x="344" y="83"/>
                    <a:pt x="345" y="73"/>
                    <a:pt x="352" y="68"/>
                  </a:cubicBezTo>
                  <a:lnTo>
                    <a:pt x="368" y="55"/>
                  </a:lnTo>
                  <a:cubicBezTo>
                    <a:pt x="371" y="52"/>
                    <a:pt x="375" y="51"/>
                    <a:pt x="378" y="51"/>
                  </a:cubicBezTo>
                  <a:lnTo>
                    <a:pt x="407" y="53"/>
                  </a:lnTo>
                  <a:lnTo>
                    <a:pt x="397" y="56"/>
                  </a:lnTo>
                  <a:lnTo>
                    <a:pt x="414" y="44"/>
                  </a:lnTo>
                  <a:lnTo>
                    <a:pt x="438" y="23"/>
                  </a:lnTo>
                  <a:cubicBezTo>
                    <a:pt x="441" y="21"/>
                    <a:pt x="443" y="20"/>
                    <a:pt x="446" y="19"/>
                  </a:cubicBezTo>
                  <a:lnTo>
                    <a:pt x="523" y="8"/>
                  </a:lnTo>
                  <a:lnTo>
                    <a:pt x="545" y="2"/>
                  </a:lnTo>
                  <a:cubicBezTo>
                    <a:pt x="552" y="0"/>
                    <a:pt x="559" y="3"/>
                    <a:pt x="563" y="9"/>
                  </a:cubicBezTo>
                  <a:lnTo>
                    <a:pt x="574" y="28"/>
                  </a:lnTo>
                  <a:cubicBezTo>
                    <a:pt x="578" y="34"/>
                    <a:pt x="577" y="42"/>
                    <a:pt x="572" y="47"/>
                  </a:cubicBezTo>
                  <a:lnTo>
                    <a:pt x="502" y="121"/>
                  </a:lnTo>
                  <a:cubicBezTo>
                    <a:pt x="501" y="121"/>
                    <a:pt x="501" y="122"/>
                    <a:pt x="500" y="123"/>
                  </a:cubicBezTo>
                  <a:lnTo>
                    <a:pt x="482" y="135"/>
                  </a:lnTo>
                  <a:lnTo>
                    <a:pt x="484" y="111"/>
                  </a:lnTo>
                  <a:lnTo>
                    <a:pt x="531" y="157"/>
                  </a:lnTo>
                  <a:lnTo>
                    <a:pt x="527" y="154"/>
                  </a:lnTo>
                  <a:lnTo>
                    <a:pt x="550" y="165"/>
                  </a:lnTo>
                  <a:lnTo>
                    <a:pt x="542" y="163"/>
                  </a:lnTo>
                  <a:lnTo>
                    <a:pt x="565" y="162"/>
                  </a:lnTo>
                  <a:cubicBezTo>
                    <a:pt x="568" y="161"/>
                    <a:pt x="572" y="162"/>
                    <a:pt x="575" y="165"/>
                  </a:cubicBezTo>
                  <a:lnTo>
                    <a:pt x="599" y="182"/>
                  </a:lnTo>
                  <a:cubicBezTo>
                    <a:pt x="602" y="184"/>
                    <a:pt x="604" y="187"/>
                    <a:pt x="605" y="190"/>
                  </a:cubicBezTo>
                  <a:lnTo>
                    <a:pt x="618" y="237"/>
                  </a:lnTo>
                  <a:lnTo>
                    <a:pt x="613" y="228"/>
                  </a:lnTo>
                  <a:lnTo>
                    <a:pt x="647" y="254"/>
                  </a:lnTo>
                  <a:cubicBezTo>
                    <a:pt x="651" y="257"/>
                    <a:pt x="653" y="262"/>
                    <a:pt x="653" y="267"/>
                  </a:cubicBezTo>
                  <a:cubicBezTo>
                    <a:pt x="653" y="272"/>
                    <a:pt x="650" y="277"/>
                    <a:pt x="646" y="280"/>
                  </a:cubicBezTo>
                  <a:lnTo>
                    <a:pt x="594" y="315"/>
                  </a:lnTo>
                  <a:lnTo>
                    <a:pt x="601" y="299"/>
                  </a:lnTo>
                  <a:lnTo>
                    <a:pt x="610" y="367"/>
                  </a:lnTo>
                  <a:cubicBezTo>
                    <a:pt x="610" y="369"/>
                    <a:pt x="610" y="371"/>
                    <a:pt x="610" y="373"/>
                  </a:cubicBezTo>
                  <a:lnTo>
                    <a:pt x="592" y="435"/>
                  </a:lnTo>
                  <a:cubicBezTo>
                    <a:pt x="591" y="439"/>
                    <a:pt x="589" y="441"/>
                    <a:pt x="586" y="444"/>
                  </a:cubicBezTo>
                  <a:lnTo>
                    <a:pt x="560" y="465"/>
                  </a:lnTo>
                  <a:lnTo>
                    <a:pt x="565" y="457"/>
                  </a:lnTo>
                  <a:lnTo>
                    <a:pt x="555" y="492"/>
                  </a:lnTo>
                  <a:lnTo>
                    <a:pt x="547" y="517"/>
                  </a:lnTo>
                  <a:cubicBezTo>
                    <a:pt x="546" y="521"/>
                    <a:pt x="544" y="524"/>
                    <a:pt x="541" y="526"/>
                  </a:cubicBezTo>
                  <a:lnTo>
                    <a:pt x="506" y="547"/>
                  </a:lnTo>
                  <a:lnTo>
                    <a:pt x="512" y="542"/>
                  </a:lnTo>
                  <a:lnTo>
                    <a:pt x="487" y="587"/>
                  </a:lnTo>
                  <a:cubicBezTo>
                    <a:pt x="485" y="591"/>
                    <a:pt x="482" y="594"/>
                    <a:pt x="477" y="595"/>
                  </a:cubicBezTo>
                  <a:lnTo>
                    <a:pt x="420" y="611"/>
                  </a:lnTo>
                  <a:cubicBezTo>
                    <a:pt x="419" y="611"/>
                    <a:pt x="418" y="611"/>
                    <a:pt x="417" y="611"/>
                  </a:cubicBezTo>
                  <a:lnTo>
                    <a:pt x="312" y="620"/>
                  </a:lnTo>
                  <a:cubicBezTo>
                    <a:pt x="311" y="620"/>
                    <a:pt x="310" y="620"/>
                    <a:pt x="309" y="620"/>
                  </a:cubicBezTo>
                  <a:lnTo>
                    <a:pt x="248" y="613"/>
                  </a:lnTo>
                  <a:lnTo>
                    <a:pt x="259" y="611"/>
                  </a:lnTo>
                  <a:lnTo>
                    <a:pt x="219" y="637"/>
                  </a:lnTo>
                  <a:lnTo>
                    <a:pt x="201" y="646"/>
                  </a:lnTo>
                  <a:cubicBezTo>
                    <a:pt x="198" y="648"/>
                    <a:pt x="194" y="648"/>
                    <a:pt x="191" y="648"/>
                  </a:cubicBezTo>
                  <a:lnTo>
                    <a:pt x="143" y="638"/>
                  </a:lnTo>
                  <a:cubicBezTo>
                    <a:pt x="141" y="638"/>
                    <a:pt x="139" y="637"/>
                    <a:pt x="137" y="636"/>
                  </a:cubicBezTo>
                  <a:lnTo>
                    <a:pt x="129" y="631"/>
                  </a:lnTo>
                  <a:lnTo>
                    <a:pt x="137" y="634"/>
                  </a:lnTo>
                  <a:lnTo>
                    <a:pt x="83" y="630"/>
                  </a:lnTo>
                  <a:lnTo>
                    <a:pt x="70" y="627"/>
                  </a:lnTo>
                  <a:cubicBezTo>
                    <a:pt x="65" y="626"/>
                    <a:pt x="60" y="622"/>
                    <a:pt x="58" y="617"/>
                  </a:cubicBezTo>
                  <a:lnTo>
                    <a:pt x="49" y="593"/>
                  </a:lnTo>
                  <a:cubicBezTo>
                    <a:pt x="46" y="587"/>
                    <a:pt x="48" y="580"/>
                    <a:pt x="53" y="575"/>
                  </a:cubicBezTo>
                  <a:lnTo>
                    <a:pt x="73" y="559"/>
                  </a:lnTo>
                  <a:lnTo>
                    <a:pt x="73" y="583"/>
                  </a:lnTo>
                  <a:lnTo>
                    <a:pt x="54" y="567"/>
                  </a:lnTo>
                  <a:lnTo>
                    <a:pt x="79" y="562"/>
                  </a:lnTo>
                  <a:lnTo>
                    <a:pt x="70" y="583"/>
                  </a:lnTo>
                  <a:cubicBezTo>
                    <a:pt x="67" y="589"/>
                    <a:pt x="62" y="592"/>
                    <a:pt x="57" y="593"/>
                  </a:cubicBezTo>
                  <a:lnTo>
                    <a:pt x="30" y="595"/>
                  </a:lnTo>
                  <a:cubicBezTo>
                    <a:pt x="23" y="595"/>
                    <a:pt x="17" y="592"/>
                    <a:pt x="14" y="585"/>
                  </a:cubicBezTo>
                  <a:lnTo>
                    <a:pt x="3" y="560"/>
                  </a:lnTo>
                  <a:cubicBezTo>
                    <a:pt x="0" y="554"/>
                    <a:pt x="1" y="548"/>
                    <a:pt x="5" y="543"/>
                  </a:cubicBezTo>
                  <a:lnTo>
                    <a:pt x="28" y="516"/>
                  </a:lnTo>
                  <a:lnTo>
                    <a:pt x="24" y="528"/>
                  </a:lnTo>
                  <a:lnTo>
                    <a:pt x="22" y="500"/>
                  </a:lnTo>
                  <a:lnTo>
                    <a:pt x="26" y="510"/>
                  </a:lnTo>
                  <a:lnTo>
                    <a:pt x="14" y="497"/>
                  </a:lnTo>
                  <a:cubicBezTo>
                    <a:pt x="8" y="492"/>
                    <a:pt x="8" y="482"/>
                    <a:pt x="13" y="476"/>
                  </a:cubicBezTo>
                  <a:lnTo>
                    <a:pt x="18" y="470"/>
                  </a:lnTo>
                  <a:cubicBezTo>
                    <a:pt x="19" y="469"/>
                    <a:pt x="20" y="468"/>
                    <a:pt x="21" y="467"/>
                  </a:cubicBezTo>
                  <a:lnTo>
                    <a:pt x="30" y="461"/>
                  </a:lnTo>
                  <a:cubicBezTo>
                    <a:pt x="33" y="459"/>
                    <a:pt x="36" y="458"/>
                    <a:pt x="40" y="458"/>
                  </a:cubicBezTo>
                  <a:lnTo>
                    <a:pt x="59" y="458"/>
                  </a:lnTo>
                  <a:lnTo>
                    <a:pt x="50" y="460"/>
                  </a:lnTo>
                  <a:lnTo>
                    <a:pt x="72" y="447"/>
                  </a:lnTo>
                  <a:lnTo>
                    <a:pt x="67" y="451"/>
                  </a:lnTo>
                  <a:lnTo>
                    <a:pt x="100" y="409"/>
                  </a:lnTo>
                  <a:cubicBezTo>
                    <a:pt x="101" y="407"/>
                    <a:pt x="103" y="405"/>
                    <a:pt x="105" y="404"/>
                  </a:cubicBezTo>
                  <a:lnTo>
                    <a:pt x="133" y="391"/>
                  </a:lnTo>
                  <a:lnTo>
                    <a:pt x="128" y="394"/>
                  </a:lnTo>
                  <a:lnTo>
                    <a:pt x="174" y="347"/>
                  </a:lnTo>
                  <a:lnTo>
                    <a:pt x="169" y="359"/>
                  </a:lnTo>
                  <a:lnTo>
                    <a:pt x="167" y="335"/>
                  </a:lnTo>
                  <a:cubicBezTo>
                    <a:pt x="167" y="327"/>
                    <a:pt x="172" y="320"/>
                    <a:pt x="179" y="318"/>
                  </a:cubicBezTo>
                  <a:lnTo>
                    <a:pt x="202" y="312"/>
                  </a:lnTo>
                  <a:cubicBezTo>
                    <a:pt x="206" y="311"/>
                    <a:pt x="210" y="312"/>
                    <a:pt x="214" y="314"/>
                  </a:cubicBezTo>
                  <a:lnTo>
                    <a:pt x="233" y="326"/>
                  </a:lnTo>
                  <a:lnTo>
                    <a:pt x="212" y="331"/>
                  </a:lnTo>
                  <a:lnTo>
                    <a:pt x="223" y="311"/>
                  </a:lnTo>
                  <a:lnTo>
                    <a:pt x="222" y="325"/>
                  </a:lnTo>
                  <a:lnTo>
                    <a:pt x="210" y="294"/>
                  </a:lnTo>
                  <a:cubicBezTo>
                    <a:pt x="209" y="290"/>
                    <a:pt x="209" y="287"/>
                    <a:pt x="210" y="283"/>
                  </a:cubicBezTo>
                  <a:lnTo>
                    <a:pt x="217" y="260"/>
                  </a:lnTo>
                  <a:lnTo>
                    <a:pt x="244" y="276"/>
                  </a:lnTo>
                  <a:lnTo>
                    <a:pt x="199" y="3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7096422" y="5447467"/>
              <a:ext cx="96712" cy="12521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6" y="117"/>
                </a:cxn>
                <a:cxn ang="0">
                  <a:pos x="27" y="116"/>
                </a:cxn>
                <a:cxn ang="0">
                  <a:pos x="38" y="118"/>
                </a:cxn>
                <a:cxn ang="0">
                  <a:pos x="45" y="123"/>
                </a:cxn>
                <a:cxn ang="0">
                  <a:pos x="54" y="123"/>
                </a:cxn>
                <a:cxn ang="0">
                  <a:pos x="48" y="115"/>
                </a:cxn>
                <a:cxn ang="0">
                  <a:pos x="51" y="105"/>
                </a:cxn>
                <a:cxn ang="0">
                  <a:pos x="54" y="93"/>
                </a:cxn>
                <a:cxn ang="0">
                  <a:pos x="56" y="80"/>
                </a:cxn>
                <a:cxn ang="0">
                  <a:pos x="67" y="72"/>
                </a:cxn>
                <a:cxn ang="0">
                  <a:pos x="77" y="66"/>
                </a:cxn>
                <a:cxn ang="0">
                  <a:pos x="75" y="59"/>
                </a:cxn>
                <a:cxn ang="0">
                  <a:pos x="74" y="46"/>
                </a:cxn>
                <a:cxn ang="0">
                  <a:pos x="76" y="41"/>
                </a:cxn>
                <a:cxn ang="0">
                  <a:pos x="84" y="39"/>
                </a:cxn>
                <a:cxn ang="0">
                  <a:pos x="89" y="42"/>
                </a:cxn>
                <a:cxn ang="0">
                  <a:pos x="95" y="32"/>
                </a:cxn>
                <a:cxn ang="0">
                  <a:pos x="92" y="25"/>
                </a:cxn>
                <a:cxn ang="0">
                  <a:pos x="87" y="24"/>
                </a:cxn>
                <a:cxn ang="0">
                  <a:pos x="79" y="24"/>
                </a:cxn>
                <a:cxn ang="0">
                  <a:pos x="75" y="25"/>
                </a:cxn>
                <a:cxn ang="0">
                  <a:pos x="71" y="14"/>
                </a:cxn>
                <a:cxn ang="0">
                  <a:pos x="72" y="3"/>
                </a:cxn>
                <a:cxn ang="0">
                  <a:pos x="65" y="0"/>
                </a:cxn>
                <a:cxn ang="0">
                  <a:pos x="62" y="4"/>
                </a:cxn>
                <a:cxn ang="0">
                  <a:pos x="47" y="3"/>
                </a:cxn>
                <a:cxn ang="0">
                  <a:pos x="44" y="7"/>
                </a:cxn>
                <a:cxn ang="0">
                  <a:pos x="48" y="17"/>
                </a:cxn>
                <a:cxn ang="0">
                  <a:pos x="48" y="27"/>
                </a:cxn>
                <a:cxn ang="0">
                  <a:pos x="41" y="20"/>
                </a:cxn>
                <a:cxn ang="0">
                  <a:pos x="38" y="14"/>
                </a:cxn>
                <a:cxn ang="0">
                  <a:pos x="29" y="16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5" y="34"/>
                </a:cxn>
                <a:cxn ang="0">
                  <a:pos x="24" y="33"/>
                </a:cxn>
                <a:cxn ang="0">
                  <a:pos x="15" y="22"/>
                </a:cxn>
                <a:cxn ang="0">
                  <a:pos x="11" y="18"/>
                </a:cxn>
                <a:cxn ang="0">
                  <a:pos x="6" y="21"/>
                </a:cxn>
                <a:cxn ang="0">
                  <a:pos x="8" y="27"/>
                </a:cxn>
                <a:cxn ang="0">
                  <a:pos x="8" y="32"/>
                </a:cxn>
                <a:cxn ang="0">
                  <a:pos x="2" y="34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9" y="58"/>
                </a:cxn>
                <a:cxn ang="0">
                  <a:pos x="6" y="64"/>
                </a:cxn>
                <a:cxn ang="0">
                  <a:pos x="0" y="71"/>
                </a:cxn>
                <a:cxn ang="0">
                  <a:pos x="1" y="78"/>
                </a:cxn>
                <a:cxn ang="0">
                  <a:pos x="9" y="83"/>
                </a:cxn>
                <a:cxn ang="0">
                  <a:pos x="13" y="89"/>
                </a:cxn>
                <a:cxn ang="0">
                  <a:pos x="12" y="100"/>
                </a:cxn>
                <a:cxn ang="0">
                  <a:pos x="10" y="108"/>
                </a:cxn>
              </a:cxnLst>
              <a:rect l="0" t="0" r="r" b="b"/>
              <a:pathLst>
                <a:path w="95" h="123">
                  <a:moveTo>
                    <a:pt x="10" y="108"/>
                  </a:moveTo>
                  <a:lnTo>
                    <a:pt x="16" y="117"/>
                  </a:lnTo>
                  <a:lnTo>
                    <a:pt x="27" y="116"/>
                  </a:lnTo>
                  <a:lnTo>
                    <a:pt x="38" y="118"/>
                  </a:lnTo>
                  <a:lnTo>
                    <a:pt x="45" y="123"/>
                  </a:lnTo>
                  <a:lnTo>
                    <a:pt x="54" y="123"/>
                  </a:lnTo>
                  <a:lnTo>
                    <a:pt x="48" y="115"/>
                  </a:lnTo>
                  <a:lnTo>
                    <a:pt x="51" y="105"/>
                  </a:lnTo>
                  <a:lnTo>
                    <a:pt x="54" y="93"/>
                  </a:lnTo>
                  <a:lnTo>
                    <a:pt x="56" y="80"/>
                  </a:lnTo>
                  <a:lnTo>
                    <a:pt x="67" y="72"/>
                  </a:lnTo>
                  <a:lnTo>
                    <a:pt x="77" y="66"/>
                  </a:lnTo>
                  <a:lnTo>
                    <a:pt x="75" y="59"/>
                  </a:lnTo>
                  <a:lnTo>
                    <a:pt x="74" y="46"/>
                  </a:lnTo>
                  <a:lnTo>
                    <a:pt x="76" y="41"/>
                  </a:lnTo>
                  <a:lnTo>
                    <a:pt x="84" y="39"/>
                  </a:lnTo>
                  <a:lnTo>
                    <a:pt x="89" y="42"/>
                  </a:lnTo>
                  <a:lnTo>
                    <a:pt x="95" y="32"/>
                  </a:lnTo>
                  <a:lnTo>
                    <a:pt x="92" y="25"/>
                  </a:lnTo>
                  <a:lnTo>
                    <a:pt x="87" y="24"/>
                  </a:lnTo>
                  <a:lnTo>
                    <a:pt x="79" y="24"/>
                  </a:lnTo>
                  <a:lnTo>
                    <a:pt x="75" y="25"/>
                  </a:lnTo>
                  <a:lnTo>
                    <a:pt x="71" y="14"/>
                  </a:lnTo>
                  <a:lnTo>
                    <a:pt x="72" y="3"/>
                  </a:lnTo>
                  <a:lnTo>
                    <a:pt x="65" y="0"/>
                  </a:lnTo>
                  <a:lnTo>
                    <a:pt x="62" y="4"/>
                  </a:lnTo>
                  <a:lnTo>
                    <a:pt x="47" y="3"/>
                  </a:lnTo>
                  <a:lnTo>
                    <a:pt x="44" y="7"/>
                  </a:lnTo>
                  <a:lnTo>
                    <a:pt x="48" y="17"/>
                  </a:lnTo>
                  <a:lnTo>
                    <a:pt x="48" y="27"/>
                  </a:lnTo>
                  <a:lnTo>
                    <a:pt x="41" y="20"/>
                  </a:lnTo>
                  <a:lnTo>
                    <a:pt x="38" y="14"/>
                  </a:lnTo>
                  <a:lnTo>
                    <a:pt x="29" y="16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15" y="22"/>
                  </a:lnTo>
                  <a:lnTo>
                    <a:pt x="11" y="18"/>
                  </a:lnTo>
                  <a:lnTo>
                    <a:pt x="6" y="21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2" y="34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9" y="58"/>
                  </a:lnTo>
                  <a:lnTo>
                    <a:pt x="6" y="64"/>
                  </a:lnTo>
                  <a:lnTo>
                    <a:pt x="0" y="71"/>
                  </a:lnTo>
                  <a:lnTo>
                    <a:pt x="1" y="78"/>
                  </a:lnTo>
                  <a:lnTo>
                    <a:pt x="9" y="83"/>
                  </a:lnTo>
                  <a:lnTo>
                    <a:pt x="13" y="89"/>
                  </a:lnTo>
                  <a:lnTo>
                    <a:pt x="12" y="100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66"/>
            <p:cNvSpPr>
              <a:spLocks noEditPoints="1"/>
            </p:cNvSpPr>
            <p:nvPr/>
          </p:nvSpPr>
          <p:spPr bwMode="auto">
            <a:xfrm>
              <a:off x="7090314" y="5442376"/>
              <a:ext cx="108928" cy="135397"/>
            </a:xfrm>
            <a:custGeom>
              <a:avLst/>
              <a:gdLst/>
              <a:ahLst/>
              <a:cxnLst>
                <a:cxn ang="0">
                  <a:pos x="67" y="363"/>
                </a:cxn>
                <a:cxn ang="0">
                  <a:pos x="144" y="370"/>
                </a:cxn>
                <a:cxn ang="0">
                  <a:pos x="173" y="408"/>
                </a:cxn>
                <a:cxn ang="0">
                  <a:pos x="172" y="301"/>
                </a:cxn>
                <a:cxn ang="0">
                  <a:pos x="247" y="209"/>
                </a:cxn>
                <a:cxn ang="0">
                  <a:pos x="231" y="162"/>
                </a:cxn>
                <a:cxn ang="0">
                  <a:pos x="276" y="122"/>
                </a:cxn>
                <a:cxn ang="0">
                  <a:pos x="301" y="107"/>
                </a:cxn>
                <a:cxn ang="0">
                  <a:pos x="287" y="107"/>
                </a:cxn>
                <a:cxn ang="0">
                  <a:pos x="234" y="99"/>
                </a:cxn>
                <a:cxn ang="0">
                  <a:pos x="234" y="40"/>
                </a:cxn>
                <a:cxn ang="0">
                  <a:pos x="211" y="47"/>
                </a:cxn>
                <a:cxn ang="0">
                  <a:pos x="171" y="32"/>
                </a:cxn>
                <a:cxn ang="0">
                  <a:pos x="172" y="116"/>
                </a:cxn>
                <a:cxn ang="0">
                  <a:pos x="123" y="67"/>
                </a:cxn>
                <a:cxn ang="0">
                  <a:pos x="114" y="93"/>
                </a:cxn>
                <a:cxn ang="0">
                  <a:pos x="101" y="139"/>
                </a:cxn>
                <a:cxn ang="0">
                  <a:pos x="53" y="97"/>
                </a:cxn>
                <a:cxn ang="0">
                  <a:pos x="52" y="79"/>
                </a:cxn>
                <a:cxn ang="0">
                  <a:pos x="50" y="129"/>
                </a:cxn>
                <a:cxn ang="0">
                  <a:pos x="38" y="142"/>
                </a:cxn>
                <a:cxn ang="0">
                  <a:pos x="61" y="204"/>
                </a:cxn>
                <a:cxn ang="0">
                  <a:pos x="33" y="234"/>
                </a:cxn>
                <a:cxn ang="0">
                  <a:pos x="60" y="267"/>
                </a:cxn>
                <a:cxn ang="0">
                  <a:pos x="72" y="334"/>
                </a:cxn>
                <a:cxn ang="0">
                  <a:pos x="41" y="293"/>
                </a:cxn>
                <a:cxn ang="0">
                  <a:pos x="13" y="271"/>
                </a:cxn>
                <a:cxn ang="0">
                  <a:pos x="27" y="206"/>
                </a:cxn>
                <a:cxn ang="0">
                  <a:pos x="28" y="178"/>
                </a:cxn>
                <a:cxn ang="0">
                  <a:pos x="7" y="125"/>
                </a:cxn>
                <a:cxn ang="0">
                  <a:pos x="26" y="103"/>
                </a:cxn>
                <a:cxn ang="0">
                  <a:pos x="43" y="61"/>
                </a:cxn>
                <a:cxn ang="0">
                  <a:pos x="103" y="109"/>
                </a:cxn>
                <a:cxn ang="0">
                  <a:pos x="80" y="87"/>
                </a:cxn>
                <a:cxn ang="0">
                  <a:pos x="134" y="44"/>
                </a:cxn>
                <a:cxn ang="0">
                  <a:pos x="179" y="90"/>
                </a:cxn>
                <a:cxn ang="0">
                  <a:pos x="141" y="43"/>
                </a:cxn>
                <a:cxn ang="0">
                  <a:pos x="214" y="15"/>
                </a:cxn>
                <a:cxn ang="0">
                  <a:pos x="246" y="10"/>
                </a:cxn>
                <a:cxn ang="0">
                  <a:pos x="265" y="90"/>
                </a:cxn>
                <a:cxn ang="0">
                  <a:pos x="292" y="76"/>
                </a:cxn>
                <a:cxn ang="0">
                  <a:pos x="327" y="125"/>
                </a:cxn>
                <a:cxn ang="0">
                  <a:pos x="283" y="153"/>
                </a:cxn>
                <a:cxn ang="0">
                  <a:pos x="263" y="160"/>
                </a:cxn>
                <a:cxn ang="0">
                  <a:pos x="265" y="236"/>
                </a:cxn>
                <a:cxn ang="0">
                  <a:pos x="202" y="310"/>
                </a:cxn>
                <a:cxn ang="0">
                  <a:pos x="197" y="388"/>
                </a:cxn>
                <a:cxn ang="0">
                  <a:pos x="149" y="413"/>
                </a:cxn>
                <a:cxn ang="0">
                  <a:pos x="103" y="392"/>
                </a:cxn>
                <a:cxn ang="0">
                  <a:pos x="34" y="347"/>
                </a:cxn>
              </a:cxnLst>
              <a:rect l="0" t="0" r="r" b="b"/>
              <a:pathLst>
                <a:path w="331" h="416">
                  <a:moveTo>
                    <a:pt x="64" y="357"/>
                  </a:moveTo>
                  <a:lnTo>
                    <a:pt x="62" y="343"/>
                  </a:lnTo>
                  <a:lnTo>
                    <a:pt x="81" y="370"/>
                  </a:lnTo>
                  <a:lnTo>
                    <a:pt x="67" y="363"/>
                  </a:lnTo>
                  <a:lnTo>
                    <a:pt x="101" y="360"/>
                  </a:lnTo>
                  <a:cubicBezTo>
                    <a:pt x="102" y="360"/>
                    <a:pt x="104" y="360"/>
                    <a:pt x="105" y="361"/>
                  </a:cubicBezTo>
                  <a:lnTo>
                    <a:pt x="138" y="368"/>
                  </a:lnTo>
                  <a:cubicBezTo>
                    <a:pt x="140" y="368"/>
                    <a:pt x="142" y="369"/>
                    <a:pt x="144" y="370"/>
                  </a:cubicBezTo>
                  <a:lnTo>
                    <a:pt x="168" y="387"/>
                  </a:lnTo>
                  <a:lnTo>
                    <a:pt x="157" y="384"/>
                  </a:lnTo>
                  <a:lnTo>
                    <a:pt x="184" y="382"/>
                  </a:lnTo>
                  <a:lnTo>
                    <a:pt x="173" y="408"/>
                  </a:lnTo>
                  <a:lnTo>
                    <a:pt x="154" y="385"/>
                  </a:lnTo>
                  <a:cubicBezTo>
                    <a:pt x="150" y="381"/>
                    <a:pt x="149" y="375"/>
                    <a:pt x="151" y="370"/>
                  </a:cubicBezTo>
                  <a:lnTo>
                    <a:pt x="161" y="337"/>
                  </a:lnTo>
                  <a:lnTo>
                    <a:pt x="172" y="301"/>
                  </a:lnTo>
                  <a:lnTo>
                    <a:pt x="178" y="264"/>
                  </a:lnTo>
                  <a:cubicBezTo>
                    <a:pt x="178" y="260"/>
                    <a:pt x="181" y="257"/>
                    <a:pt x="184" y="254"/>
                  </a:cubicBezTo>
                  <a:lnTo>
                    <a:pt x="218" y="229"/>
                  </a:lnTo>
                  <a:lnTo>
                    <a:pt x="247" y="209"/>
                  </a:lnTo>
                  <a:lnTo>
                    <a:pt x="241" y="226"/>
                  </a:lnTo>
                  <a:lnTo>
                    <a:pt x="235" y="204"/>
                  </a:lnTo>
                  <a:cubicBezTo>
                    <a:pt x="235" y="203"/>
                    <a:pt x="235" y="202"/>
                    <a:pt x="235" y="201"/>
                  </a:cubicBezTo>
                  <a:lnTo>
                    <a:pt x="231" y="162"/>
                  </a:lnTo>
                  <a:cubicBezTo>
                    <a:pt x="231" y="160"/>
                    <a:pt x="232" y="158"/>
                    <a:pt x="232" y="155"/>
                  </a:cubicBezTo>
                  <a:lnTo>
                    <a:pt x="238" y="138"/>
                  </a:lnTo>
                  <a:cubicBezTo>
                    <a:pt x="240" y="133"/>
                    <a:pt x="245" y="129"/>
                    <a:pt x="250" y="128"/>
                  </a:cubicBezTo>
                  <a:lnTo>
                    <a:pt x="276" y="122"/>
                  </a:lnTo>
                  <a:cubicBezTo>
                    <a:pt x="280" y="121"/>
                    <a:pt x="284" y="122"/>
                    <a:pt x="288" y="124"/>
                  </a:cubicBezTo>
                  <a:lnTo>
                    <a:pt x="302" y="132"/>
                  </a:lnTo>
                  <a:lnTo>
                    <a:pt x="280" y="137"/>
                  </a:lnTo>
                  <a:lnTo>
                    <a:pt x="301" y="107"/>
                  </a:lnTo>
                  <a:lnTo>
                    <a:pt x="299" y="122"/>
                  </a:lnTo>
                  <a:lnTo>
                    <a:pt x="290" y="100"/>
                  </a:lnTo>
                  <a:lnTo>
                    <a:pt x="302" y="110"/>
                  </a:lnTo>
                  <a:lnTo>
                    <a:pt x="287" y="107"/>
                  </a:lnTo>
                  <a:lnTo>
                    <a:pt x="290" y="107"/>
                  </a:lnTo>
                  <a:lnTo>
                    <a:pt x="264" y="109"/>
                  </a:lnTo>
                  <a:lnTo>
                    <a:pt x="251" y="110"/>
                  </a:lnTo>
                  <a:cubicBezTo>
                    <a:pt x="243" y="111"/>
                    <a:pt x="236" y="106"/>
                    <a:pt x="234" y="99"/>
                  </a:cubicBezTo>
                  <a:lnTo>
                    <a:pt x="224" y="64"/>
                  </a:lnTo>
                  <a:cubicBezTo>
                    <a:pt x="223" y="62"/>
                    <a:pt x="223" y="61"/>
                    <a:pt x="223" y="59"/>
                  </a:cubicBezTo>
                  <a:lnTo>
                    <a:pt x="224" y="25"/>
                  </a:lnTo>
                  <a:lnTo>
                    <a:pt x="234" y="40"/>
                  </a:lnTo>
                  <a:lnTo>
                    <a:pt x="215" y="32"/>
                  </a:lnTo>
                  <a:lnTo>
                    <a:pt x="235" y="26"/>
                  </a:lnTo>
                  <a:lnTo>
                    <a:pt x="226" y="40"/>
                  </a:lnTo>
                  <a:cubicBezTo>
                    <a:pt x="223" y="45"/>
                    <a:pt x="217" y="48"/>
                    <a:pt x="211" y="47"/>
                  </a:cubicBezTo>
                  <a:lnTo>
                    <a:pt x="163" y="42"/>
                  </a:lnTo>
                  <a:lnTo>
                    <a:pt x="178" y="35"/>
                  </a:lnTo>
                  <a:lnTo>
                    <a:pt x="169" y="47"/>
                  </a:lnTo>
                  <a:lnTo>
                    <a:pt x="171" y="32"/>
                  </a:lnTo>
                  <a:lnTo>
                    <a:pt x="183" y="63"/>
                  </a:lnTo>
                  <a:cubicBezTo>
                    <a:pt x="184" y="65"/>
                    <a:pt x="184" y="67"/>
                    <a:pt x="184" y="69"/>
                  </a:cubicBezTo>
                  <a:lnTo>
                    <a:pt x="183" y="102"/>
                  </a:lnTo>
                  <a:cubicBezTo>
                    <a:pt x="183" y="108"/>
                    <a:pt x="179" y="114"/>
                    <a:pt x="172" y="116"/>
                  </a:cubicBezTo>
                  <a:cubicBezTo>
                    <a:pt x="166" y="118"/>
                    <a:pt x="159" y="117"/>
                    <a:pt x="155" y="112"/>
                  </a:cubicBezTo>
                  <a:lnTo>
                    <a:pt x="134" y="89"/>
                  </a:lnTo>
                  <a:cubicBezTo>
                    <a:pt x="133" y="88"/>
                    <a:pt x="133" y="87"/>
                    <a:pt x="132" y="85"/>
                  </a:cubicBezTo>
                  <a:lnTo>
                    <a:pt x="123" y="67"/>
                  </a:lnTo>
                  <a:lnTo>
                    <a:pt x="141" y="76"/>
                  </a:lnTo>
                  <a:lnTo>
                    <a:pt x="113" y="82"/>
                  </a:lnTo>
                  <a:lnTo>
                    <a:pt x="124" y="73"/>
                  </a:lnTo>
                  <a:lnTo>
                    <a:pt x="114" y="93"/>
                  </a:lnTo>
                  <a:lnTo>
                    <a:pt x="106" y="105"/>
                  </a:lnTo>
                  <a:lnTo>
                    <a:pt x="109" y="94"/>
                  </a:lnTo>
                  <a:lnTo>
                    <a:pt x="111" y="123"/>
                  </a:lnTo>
                  <a:cubicBezTo>
                    <a:pt x="112" y="130"/>
                    <a:pt x="107" y="136"/>
                    <a:pt x="101" y="139"/>
                  </a:cubicBezTo>
                  <a:cubicBezTo>
                    <a:pt x="94" y="141"/>
                    <a:pt x="87" y="139"/>
                    <a:pt x="82" y="134"/>
                  </a:cubicBezTo>
                  <a:lnTo>
                    <a:pt x="78" y="128"/>
                  </a:lnTo>
                  <a:lnTo>
                    <a:pt x="51" y="95"/>
                  </a:lnTo>
                  <a:lnTo>
                    <a:pt x="53" y="97"/>
                  </a:lnTo>
                  <a:lnTo>
                    <a:pt x="41" y="87"/>
                  </a:lnTo>
                  <a:lnTo>
                    <a:pt x="60" y="88"/>
                  </a:lnTo>
                  <a:lnTo>
                    <a:pt x="45" y="97"/>
                  </a:lnTo>
                  <a:lnTo>
                    <a:pt x="52" y="79"/>
                  </a:lnTo>
                  <a:lnTo>
                    <a:pt x="58" y="97"/>
                  </a:lnTo>
                  <a:cubicBezTo>
                    <a:pt x="58" y="98"/>
                    <a:pt x="58" y="99"/>
                    <a:pt x="58" y="100"/>
                  </a:cubicBezTo>
                  <a:lnTo>
                    <a:pt x="59" y="113"/>
                  </a:lnTo>
                  <a:cubicBezTo>
                    <a:pt x="60" y="120"/>
                    <a:pt x="56" y="126"/>
                    <a:pt x="50" y="129"/>
                  </a:cubicBezTo>
                  <a:lnTo>
                    <a:pt x="30" y="138"/>
                  </a:lnTo>
                  <a:lnTo>
                    <a:pt x="39" y="123"/>
                  </a:lnTo>
                  <a:lnTo>
                    <a:pt x="41" y="151"/>
                  </a:lnTo>
                  <a:lnTo>
                    <a:pt x="38" y="142"/>
                  </a:lnTo>
                  <a:lnTo>
                    <a:pt x="57" y="167"/>
                  </a:lnTo>
                  <a:cubicBezTo>
                    <a:pt x="59" y="170"/>
                    <a:pt x="60" y="173"/>
                    <a:pt x="60" y="176"/>
                  </a:cubicBezTo>
                  <a:lnTo>
                    <a:pt x="62" y="196"/>
                  </a:lnTo>
                  <a:cubicBezTo>
                    <a:pt x="62" y="199"/>
                    <a:pt x="62" y="201"/>
                    <a:pt x="61" y="204"/>
                  </a:cubicBezTo>
                  <a:lnTo>
                    <a:pt x="53" y="223"/>
                  </a:lnTo>
                  <a:cubicBezTo>
                    <a:pt x="52" y="225"/>
                    <a:pt x="51" y="227"/>
                    <a:pt x="49" y="229"/>
                  </a:cubicBezTo>
                  <a:lnTo>
                    <a:pt x="28" y="249"/>
                  </a:lnTo>
                  <a:lnTo>
                    <a:pt x="33" y="234"/>
                  </a:lnTo>
                  <a:lnTo>
                    <a:pt x="38" y="254"/>
                  </a:lnTo>
                  <a:lnTo>
                    <a:pt x="32" y="245"/>
                  </a:lnTo>
                  <a:lnTo>
                    <a:pt x="56" y="262"/>
                  </a:lnTo>
                  <a:cubicBezTo>
                    <a:pt x="58" y="263"/>
                    <a:pt x="59" y="265"/>
                    <a:pt x="60" y="267"/>
                  </a:cubicBezTo>
                  <a:lnTo>
                    <a:pt x="71" y="285"/>
                  </a:lnTo>
                  <a:cubicBezTo>
                    <a:pt x="73" y="287"/>
                    <a:pt x="73" y="290"/>
                    <a:pt x="73" y="293"/>
                  </a:cubicBezTo>
                  <a:lnTo>
                    <a:pt x="72" y="329"/>
                  </a:lnTo>
                  <a:cubicBezTo>
                    <a:pt x="72" y="331"/>
                    <a:pt x="72" y="332"/>
                    <a:pt x="72" y="334"/>
                  </a:cubicBezTo>
                  <a:lnTo>
                    <a:pt x="64" y="357"/>
                  </a:lnTo>
                  <a:close/>
                  <a:moveTo>
                    <a:pt x="41" y="324"/>
                  </a:moveTo>
                  <a:lnTo>
                    <a:pt x="40" y="329"/>
                  </a:lnTo>
                  <a:lnTo>
                    <a:pt x="41" y="293"/>
                  </a:lnTo>
                  <a:lnTo>
                    <a:pt x="44" y="301"/>
                  </a:lnTo>
                  <a:lnTo>
                    <a:pt x="33" y="283"/>
                  </a:lnTo>
                  <a:lnTo>
                    <a:pt x="37" y="288"/>
                  </a:lnTo>
                  <a:lnTo>
                    <a:pt x="13" y="271"/>
                  </a:lnTo>
                  <a:cubicBezTo>
                    <a:pt x="10" y="269"/>
                    <a:pt x="8" y="266"/>
                    <a:pt x="7" y="262"/>
                  </a:cubicBezTo>
                  <a:lnTo>
                    <a:pt x="2" y="242"/>
                  </a:lnTo>
                  <a:cubicBezTo>
                    <a:pt x="0" y="236"/>
                    <a:pt x="2" y="230"/>
                    <a:pt x="6" y="226"/>
                  </a:cubicBezTo>
                  <a:lnTo>
                    <a:pt x="27" y="206"/>
                  </a:lnTo>
                  <a:lnTo>
                    <a:pt x="23" y="211"/>
                  </a:lnTo>
                  <a:lnTo>
                    <a:pt x="31" y="192"/>
                  </a:lnTo>
                  <a:lnTo>
                    <a:pt x="30" y="199"/>
                  </a:lnTo>
                  <a:lnTo>
                    <a:pt x="28" y="178"/>
                  </a:lnTo>
                  <a:lnTo>
                    <a:pt x="32" y="187"/>
                  </a:lnTo>
                  <a:lnTo>
                    <a:pt x="13" y="162"/>
                  </a:lnTo>
                  <a:cubicBezTo>
                    <a:pt x="11" y="159"/>
                    <a:pt x="10" y="156"/>
                    <a:pt x="9" y="153"/>
                  </a:cubicBezTo>
                  <a:lnTo>
                    <a:pt x="7" y="125"/>
                  </a:lnTo>
                  <a:cubicBezTo>
                    <a:pt x="7" y="118"/>
                    <a:pt x="10" y="112"/>
                    <a:pt x="17" y="109"/>
                  </a:cubicBezTo>
                  <a:lnTo>
                    <a:pt x="37" y="100"/>
                  </a:lnTo>
                  <a:lnTo>
                    <a:pt x="27" y="116"/>
                  </a:lnTo>
                  <a:lnTo>
                    <a:pt x="26" y="103"/>
                  </a:lnTo>
                  <a:lnTo>
                    <a:pt x="27" y="106"/>
                  </a:lnTo>
                  <a:lnTo>
                    <a:pt x="22" y="87"/>
                  </a:lnTo>
                  <a:cubicBezTo>
                    <a:pt x="20" y="80"/>
                    <a:pt x="22" y="73"/>
                    <a:pt x="29" y="69"/>
                  </a:cubicBezTo>
                  <a:lnTo>
                    <a:pt x="43" y="61"/>
                  </a:lnTo>
                  <a:cubicBezTo>
                    <a:pt x="49" y="57"/>
                    <a:pt x="57" y="58"/>
                    <a:pt x="62" y="62"/>
                  </a:cubicBezTo>
                  <a:lnTo>
                    <a:pt x="74" y="73"/>
                  </a:lnTo>
                  <a:cubicBezTo>
                    <a:pt x="75" y="73"/>
                    <a:pt x="75" y="74"/>
                    <a:pt x="76" y="75"/>
                  </a:cubicBezTo>
                  <a:lnTo>
                    <a:pt x="103" y="109"/>
                  </a:lnTo>
                  <a:lnTo>
                    <a:pt x="108" y="114"/>
                  </a:lnTo>
                  <a:lnTo>
                    <a:pt x="79" y="125"/>
                  </a:lnTo>
                  <a:lnTo>
                    <a:pt x="77" y="97"/>
                  </a:lnTo>
                  <a:cubicBezTo>
                    <a:pt x="77" y="93"/>
                    <a:pt x="77" y="90"/>
                    <a:pt x="80" y="87"/>
                  </a:cubicBezTo>
                  <a:lnTo>
                    <a:pt x="85" y="79"/>
                  </a:lnTo>
                  <a:lnTo>
                    <a:pt x="95" y="59"/>
                  </a:lnTo>
                  <a:cubicBezTo>
                    <a:pt x="97" y="54"/>
                    <a:pt x="101" y="51"/>
                    <a:pt x="106" y="50"/>
                  </a:cubicBezTo>
                  <a:lnTo>
                    <a:pt x="134" y="44"/>
                  </a:lnTo>
                  <a:cubicBezTo>
                    <a:pt x="141" y="43"/>
                    <a:pt x="148" y="46"/>
                    <a:pt x="152" y="53"/>
                  </a:cubicBezTo>
                  <a:lnTo>
                    <a:pt x="161" y="71"/>
                  </a:lnTo>
                  <a:lnTo>
                    <a:pt x="158" y="67"/>
                  </a:lnTo>
                  <a:lnTo>
                    <a:pt x="179" y="90"/>
                  </a:lnTo>
                  <a:lnTo>
                    <a:pt x="151" y="100"/>
                  </a:lnTo>
                  <a:lnTo>
                    <a:pt x="152" y="68"/>
                  </a:lnTo>
                  <a:lnTo>
                    <a:pt x="153" y="75"/>
                  </a:lnTo>
                  <a:lnTo>
                    <a:pt x="141" y="43"/>
                  </a:lnTo>
                  <a:cubicBezTo>
                    <a:pt x="139" y="38"/>
                    <a:pt x="140" y="33"/>
                    <a:pt x="143" y="28"/>
                  </a:cubicBezTo>
                  <a:lnTo>
                    <a:pt x="152" y="16"/>
                  </a:lnTo>
                  <a:cubicBezTo>
                    <a:pt x="155" y="12"/>
                    <a:pt x="161" y="9"/>
                    <a:pt x="167" y="10"/>
                  </a:cubicBezTo>
                  <a:lnTo>
                    <a:pt x="214" y="15"/>
                  </a:lnTo>
                  <a:lnTo>
                    <a:pt x="199" y="23"/>
                  </a:lnTo>
                  <a:lnTo>
                    <a:pt x="207" y="9"/>
                  </a:lnTo>
                  <a:cubicBezTo>
                    <a:pt x="211" y="2"/>
                    <a:pt x="220" y="0"/>
                    <a:pt x="227" y="3"/>
                  </a:cubicBezTo>
                  <a:lnTo>
                    <a:pt x="246" y="10"/>
                  </a:lnTo>
                  <a:cubicBezTo>
                    <a:pt x="253" y="13"/>
                    <a:pt x="257" y="19"/>
                    <a:pt x="256" y="26"/>
                  </a:cubicBezTo>
                  <a:lnTo>
                    <a:pt x="255" y="60"/>
                  </a:lnTo>
                  <a:lnTo>
                    <a:pt x="255" y="55"/>
                  </a:lnTo>
                  <a:lnTo>
                    <a:pt x="265" y="90"/>
                  </a:lnTo>
                  <a:lnTo>
                    <a:pt x="248" y="79"/>
                  </a:lnTo>
                  <a:lnTo>
                    <a:pt x="262" y="77"/>
                  </a:lnTo>
                  <a:lnTo>
                    <a:pt x="288" y="75"/>
                  </a:lnTo>
                  <a:cubicBezTo>
                    <a:pt x="289" y="75"/>
                    <a:pt x="290" y="75"/>
                    <a:pt x="292" y="76"/>
                  </a:cubicBezTo>
                  <a:lnTo>
                    <a:pt x="307" y="78"/>
                  </a:lnTo>
                  <a:cubicBezTo>
                    <a:pt x="313" y="79"/>
                    <a:pt x="317" y="83"/>
                    <a:pt x="319" y="88"/>
                  </a:cubicBezTo>
                  <a:lnTo>
                    <a:pt x="329" y="110"/>
                  </a:lnTo>
                  <a:cubicBezTo>
                    <a:pt x="331" y="115"/>
                    <a:pt x="330" y="120"/>
                    <a:pt x="327" y="125"/>
                  </a:cubicBezTo>
                  <a:lnTo>
                    <a:pt x="307" y="155"/>
                  </a:lnTo>
                  <a:cubicBezTo>
                    <a:pt x="302" y="162"/>
                    <a:pt x="293" y="164"/>
                    <a:pt x="285" y="160"/>
                  </a:cubicBezTo>
                  <a:lnTo>
                    <a:pt x="271" y="151"/>
                  </a:lnTo>
                  <a:lnTo>
                    <a:pt x="283" y="153"/>
                  </a:lnTo>
                  <a:lnTo>
                    <a:pt x="257" y="159"/>
                  </a:lnTo>
                  <a:lnTo>
                    <a:pt x="269" y="149"/>
                  </a:lnTo>
                  <a:lnTo>
                    <a:pt x="262" y="166"/>
                  </a:lnTo>
                  <a:lnTo>
                    <a:pt x="263" y="160"/>
                  </a:lnTo>
                  <a:lnTo>
                    <a:pt x="266" y="199"/>
                  </a:lnTo>
                  <a:lnTo>
                    <a:pt x="266" y="196"/>
                  </a:lnTo>
                  <a:lnTo>
                    <a:pt x="272" y="219"/>
                  </a:lnTo>
                  <a:cubicBezTo>
                    <a:pt x="273" y="225"/>
                    <a:pt x="271" y="232"/>
                    <a:pt x="265" y="236"/>
                  </a:cubicBezTo>
                  <a:lnTo>
                    <a:pt x="237" y="255"/>
                  </a:lnTo>
                  <a:lnTo>
                    <a:pt x="203" y="280"/>
                  </a:lnTo>
                  <a:lnTo>
                    <a:pt x="209" y="270"/>
                  </a:lnTo>
                  <a:lnTo>
                    <a:pt x="202" y="310"/>
                  </a:lnTo>
                  <a:lnTo>
                    <a:pt x="192" y="347"/>
                  </a:lnTo>
                  <a:lnTo>
                    <a:pt x="181" y="380"/>
                  </a:lnTo>
                  <a:lnTo>
                    <a:pt x="178" y="365"/>
                  </a:lnTo>
                  <a:lnTo>
                    <a:pt x="197" y="388"/>
                  </a:lnTo>
                  <a:cubicBezTo>
                    <a:pt x="201" y="393"/>
                    <a:pt x="202" y="399"/>
                    <a:pt x="200" y="404"/>
                  </a:cubicBezTo>
                  <a:cubicBezTo>
                    <a:pt x="197" y="410"/>
                    <a:pt x="192" y="414"/>
                    <a:pt x="186" y="414"/>
                  </a:cubicBezTo>
                  <a:lnTo>
                    <a:pt x="160" y="416"/>
                  </a:lnTo>
                  <a:cubicBezTo>
                    <a:pt x="156" y="416"/>
                    <a:pt x="152" y="415"/>
                    <a:pt x="149" y="413"/>
                  </a:cubicBezTo>
                  <a:lnTo>
                    <a:pt x="125" y="396"/>
                  </a:lnTo>
                  <a:lnTo>
                    <a:pt x="131" y="399"/>
                  </a:lnTo>
                  <a:lnTo>
                    <a:pt x="99" y="392"/>
                  </a:lnTo>
                  <a:lnTo>
                    <a:pt x="103" y="392"/>
                  </a:lnTo>
                  <a:lnTo>
                    <a:pt x="69" y="395"/>
                  </a:lnTo>
                  <a:cubicBezTo>
                    <a:pt x="64" y="395"/>
                    <a:pt x="58" y="393"/>
                    <a:pt x="55" y="388"/>
                  </a:cubicBezTo>
                  <a:lnTo>
                    <a:pt x="36" y="362"/>
                  </a:lnTo>
                  <a:cubicBezTo>
                    <a:pt x="33" y="357"/>
                    <a:pt x="32" y="352"/>
                    <a:pt x="34" y="347"/>
                  </a:cubicBezTo>
                  <a:lnTo>
                    <a:pt x="41" y="3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67"/>
            <p:cNvSpPr>
              <a:spLocks/>
            </p:cNvSpPr>
            <p:nvPr/>
          </p:nvSpPr>
          <p:spPr bwMode="auto">
            <a:xfrm>
              <a:off x="7111692" y="5407764"/>
              <a:ext cx="72279" cy="52937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7" y="52"/>
                </a:cxn>
                <a:cxn ang="0">
                  <a:pos x="14" y="46"/>
                </a:cxn>
                <a:cxn ang="0">
                  <a:pos x="20" y="36"/>
                </a:cxn>
                <a:cxn ang="0">
                  <a:pos x="41" y="34"/>
                </a:cxn>
                <a:cxn ang="0">
                  <a:pos x="58" y="30"/>
                </a:cxn>
                <a:cxn ang="0">
                  <a:pos x="68" y="21"/>
                </a:cxn>
                <a:cxn ang="0">
                  <a:pos x="71" y="10"/>
                </a:cxn>
                <a:cxn ang="0">
                  <a:pos x="71" y="0"/>
                </a:cxn>
                <a:cxn ang="0">
                  <a:pos x="57" y="7"/>
                </a:cxn>
                <a:cxn ang="0">
                  <a:pos x="34" y="21"/>
                </a:cxn>
                <a:cxn ang="0">
                  <a:pos x="27" y="23"/>
                </a:cxn>
                <a:cxn ang="0">
                  <a:pos x="20" y="29"/>
                </a:cxn>
                <a:cxn ang="0">
                  <a:pos x="5" y="32"/>
                </a:cxn>
                <a:cxn ang="0">
                  <a:pos x="0" y="36"/>
                </a:cxn>
                <a:cxn ang="0">
                  <a:pos x="1" y="50"/>
                </a:cxn>
              </a:cxnLst>
              <a:rect l="0" t="0" r="r" b="b"/>
              <a:pathLst>
                <a:path w="71" h="52">
                  <a:moveTo>
                    <a:pt x="1" y="50"/>
                  </a:moveTo>
                  <a:lnTo>
                    <a:pt x="7" y="52"/>
                  </a:lnTo>
                  <a:lnTo>
                    <a:pt x="14" y="46"/>
                  </a:lnTo>
                  <a:lnTo>
                    <a:pt x="20" y="36"/>
                  </a:lnTo>
                  <a:lnTo>
                    <a:pt x="41" y="34"/>
                  </a:lnTo>
                  <a:lnTo>
                    <a:pt x="58" y="30"/>
                  </a:lnTo>
                  <a:lnTo>
                    <a:pt x="68" y="21"/>
                  </a:lnTo>
                  <a:lnTo>
                    <a:pt x="71" y="10"/>
                  </a:lnTo>
                  <a:lnTo>
                    <a:pt x="71" y="0"/>
                  </a:lnTo>
                  <a:lnTo>
                    <a:pt x="57" y="7"/>
                  </a:lnTo>
                  <a:lnTo>
                    <a:pt x="34" y="21"/>
                  </a:lnTo>
                  <a:lnTo>
                    <a:pt x="27" y="23"/>
                  </a:lnTo>
                  <a:lnTo>
                    <a:pt x="20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1" y="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68"/>
            <p:cNvSpPr>
              <a:spLocks noEditPoints="1"/>
            </p:cNvSpPr>
            <p:nvPr/>
          </p:nvSpPr>
          <p:spPr bwMode="auto">
            <a:xfrm>
              <a:off x="7105584" y="5401655"/>
              <a:ext cx="83478" cy="64135"/>
            </a:xfrm>
            <a:custGeom>
              <a:avLst/>
              <a:gdLst/>
              <a:ahLst/>
              <a:cxnLst>
                <a:cxn ang="0">
                  <a:pos x="36" y="173"/>
                </a:cxn>
                <a:cxn ang="0">
                  <a:pos x="23" y="159"/>
                </a:cxn>
                <a:cxn ang="0">
                  <a:pos x="42" y="163"/>
                </a:cxn>
                <a:cxn ang="0">
                  <a:pos x="28" y="166"/>
                </a:cxn>
                <a:cxn ang="0">
                  <a:pos x="50" y="148"/>
                </a:cxn>
                <a:cxn ang="0">
                  <a:pos x="47" y="151"/>
                </a:cxn>
                <a:cxn ang="0">
                  <a:pos x="67" y="121"/>
                </a:cxn>
                <a:cxn ang="0">
                  <a:pos x="79" y="114"/>
                </a:cxn>
                <a:cxn ang="0">
                  <a:pos x="143" y="109"/>
                </a:cxn>
                <a:cxn ang="0">
                  <a:pos x="140" y="109"/>
                </a:cxn>
                <a:cxn ang="0">
                  <a:pos x="194" y="96"/>
                </a:cxn>
                <a:cxn ang="0">
                  <a:pos x="187" y="100"/>
                </a:cxn>
                <a:cxn ang="0">
                  <a:pos x="217" y="71"/>
                </a:cxn>
                <a:cxn ang="0">
                  <a:pos x="212" y="78"/>
                </a:cxn>
                <a:cxn ang="0">
                  <a:pos x="221" y="45"/>
                </a:cxn>
                <a:cxn ang="0">
                  <a:pos x="221" y="49"/>
                </a:cxn>
                <a:cxn ang="0">
                  <a:pos x="222" y="17"/>
                </a:cxn>
                <a:cxn ang="0">
                  <a:pos x="246" y="31"/>
                </a:cxn>
                <a:cxn ang="0">
                  <a:pos x="204" y="55"/>
                </a:cxn>
                <a:cxn ang="0">
                  <a:pos x="130" y="97"/>
                </a:cxn>
                <a:cxn ang="0">
                  <a:pos x="126" y="99"/>
                </a:cxn>
                <a:cxn ang="0">
                  <a:pos x="106" y="104"/>
                </a:cxn>
                <a:cxn ang="0">
                  <a:pos x="112" y="101"/>
                </a:cxn>
                <a:cxn ang="0">
                  <a:pos x="89" y="120"/>
                </a:cxn>
                <a:cxn ang="0">
                  <a:pos x="82" y="123"/>
                </a:cxn>
                <a:cxn ang="0">
                  <a:pos x="38" y="134"/>
                </a:cxn>
                <a:cxn ang="0">
                  <a:pos x="43" y="131"/>
                </a:cxn>
                <a:cxn ang="0">
                  <a:pos x="26" y="144"/>
                </a:cxn>
                <a:cxn ang="0">
                  <a:pos x="32" y="130"/>
                </a:cxn>
                <a:cxn ang="0">
                  <a:pos x="36" y="173"/>
                </a:cxn>
                <a:cxn ang="0">
                  <a:pos x="0" y="132"/>
                </a:cxn>
                <a:cxn ang="0">
                  <a:pos x="7" y="118"/>
                </a:cxn>
                <a:cxn ang="0">
                  <a:pos x="25" y="105"/>
                </a:cxn>
                <a:cxn ang="0">
                  <a:pos x="30" y="103"/>
                </a:cxn>
                <a:cxn ang="0">
                  <a:pos x="75" y="92"/>
                </a:cxn>
                <a:cxn ang="0">
                  <a:pos x="69" y="95"/>
                </a:cxn>
                <a:cxn ang="0">
                  <a:pos x="92" y="76"/>
                </a:cxn>
                <a:cxn ang="0">
                  <a:pos x="98" y="73"/>
                </a:cxn>
                <a:cxn ang="0">
                  <a:pos x="118" y="68"/>
                </a:cxn>
                <a:cxn ang="0">
                  <a:pos x="114" y="69"/>
                </a:cxn>
                <a:cxn ang="0">
                  <a:pos x="188" y="27"/>
                </a:cxn>
                <a:cxn ang="0">
                  <a:pos x="230" y="3"/>
                </a:cxn>
                <a:cxn ang="0">
                  <a:pos x="246" y="3"/>
                </a:cxn>
                <a:cxn ang="0">
                  <a:pos x="254" y="18"/>
                </a:cxn>
                <a:cxn ang="0">
                  <a:pos x="253" y="50"/>
                </a:cxn>
                <a:cxn ang="0">
                  <a:pos x="252" y="54"/>
                </a:cxn>
                <a:cxn ang="0">
                  <a:pos x="243" y="86"/>
                </a:cxn>
                <a:cxn ang="0">
                  <a:pos x="239" y="94"/>
                </a:cxn>
                <a:cxn ang="0">
                  <a:pos x="209" y="123"/>
                </a:cxn>
                <a:cxn ang="0">
                  <a:pos x="202" y="127"/>
                </a:cxn>
                <a:cxn ang="0">
                  <a:pos x="148" y="140"/>
                </a:cxn>
                <a:cxn ang="0">
                  <a:pos x="146" y="141"/>
                </a:cxn>
                <a:cxn ang="0">
                  <a:pos x="82" y="146"/>
                </a:cxn>
                <a:cxn ang="0">
                  <a:pos x="94" y="139"/>
                </a:cxn>
                <a:cxn ang="0">
                  <a:pos x="73" y="169"/>
                </a:cxn>
                <a:cxn ang="0">
                  <a:pos x="71" y="172"/>
                </a:cxn>
                <a:cxn ang="0">
                  <a:pos x="49" y="190"/>
                </a:cxn>
                <a:cxn ang="0">
                  <a:pos x="36" y="194"/>
                </a:cxn>
                <a:cxn ang="0">
                  <a:pos x="16" y="190"/>
                </a:cxn>
                <a:cxn ang="0">
                  <a:pos x="4" y="176"/>
                </a:cxn>
                <a:cxn ang="0">
                  <a:pos x="0" y="132"/>
                </a:cxn>
              </a:cxnLst>
              <a:rect l="0" t="0" r="r" b="b"/>
              <a:pathLst>
                <a:path w="254" h="195">
                  <a:moveTo>
                    <a:pt x="36" y="173"/>
                  </a:moveTo>
                  <a:lnTo>
                    <a:pt x="23" y="159"/>
                  </a:lnTo>
                  <a:lnTo>
                    <a:pt x="42" y="163"/>
                  </a:lnTo>
                  <a:lnTo>
                    <a:pt x="28" y="166"/>
                  </a:lnTo>
                  <a:lnTo>
                    <a:pt x="50" y="148"/>
                  </a:lnTo>
                  <a:lnTo>
                    <a:pt x="47" y="151"/>
                  </a:lnTo>
                  <a:lnTo>
                    <a:pt x="67" y="121"/>
                  </a:lnTo>
                  <a:cubicBezTo>
                    <a:pt x="70" y="117"/>
                    <a:pt x="74" y="114"/>
                    <a:pt x="79" y="114"/>
                  </a:cubicBezTo>
                  <a:lnTo>
                    <a:pt x="143" y="109"/>
                  </a:lnTo>
                  <a:lnTo>
                    <a:pt x="140" y="109"/>
                  </a:lnTo>
                  <a:lnTo>
                    <a:pt x="194" y="96"/>
                  </a:lnTo>
                  <a:lnTo>
                    <a:pt x="187" y="100"/>
                  </a:lnTo>
                  <a:lnTo>
                    <a:pt x="217" y="71"/>
                  </a:lnTo>
                  <a:lnTo>
                    <a:pt x="212" y="78"/>
                  </a:lnTo>
                  <a:lnTo>
                    <a:pt x="221" y="45"/>
                  </a:lnTo>
                  <a:lnTo>
                    <a:pt x="221" y="49"/>
                  </a:lnTo>
                  <a:lnTo>
                    <a:pt x="222" y="17"/>
                  </a:lnTo>
                  <a:lnTo>
                    <a:pt x="246" y="31"/>
                  </a:lnTo>
                  <a:lnTo>
                    <a:pt x="204" y="55"/>
                  </a:lnTo>
                  <a:lnTo>
                    <a:pt x="130" y="97"/>
                  </a:lnTo>
                  <a:cubicBezTo>
                    <a:pt x="129" y="98"/>
                    <a:pt x="127" y="98"/>
                    <a:pt x="126" y="99"/>
                  </a:cubicBezTo>
                  <a:lnTo>
                    <a:pt x="106" y="104"/>
                  </a:lnTo>
                  <a:lnTo>
                    <a:pt x="112" y="101"/>
                  </a:lnTo>
                  <a:lnTo>
                    <a:pt x="89" y="120"/>
                  </a:lnTo>
                  <a:cubicBezTo>
                    <a:pt x="87" y="121"/>
                    <a:pt x="85" y="122"/>
                    <a:pt x="82" y="123"/>
                  </a:cubicBezTo>
                  <a:lnTo>
                    <a:pt x="38" y="134"/>
                  </a:lnTo>
                  <a:lnTo>
                    <a:pt x="43" y="131"/>
                  </a:lnTo>
                  <a:lnTo>
                    <a:pt x="26" y="144"/>
                  </a:lnTo>
                  <a:lnTo>
                    <a:pt x="32" y="130"/>
                  </a:lnTo>
                  <a:lnTo>
                    <a:pt x="36" y="173"/>
                  </a:lnTo>
                  <a:close/>
                  <a:moveTo>
                    <a:pt x="0" y="132"/>
                  </a:moveTo>
                  <a:cubicBezTo>
                    <a:pt x="0" y="127"/>
                    <a:pt x="2" y="121"/>
                    <a:pt x="7" y="118"/>
                  </a:cubicBezTo>
                  <a:lnTo>
                    <a:pt x="25" y="105"/>
                  </a:lnTo>
                  <a:cubicBezTo>
                    <a:pt x="26" y="104"/>
                    <a:pt x="28" y="103"/>
                    <a:pt x="30" y="103"/>
                  </a:cubicBezTo>
                  <a:lnTo>
                    <a:pt x="75" y="92"/>
                  </a:lnTo>
                  <a:lnTo>
                    <a:pt x="69" y="95"/>
                  </a:lnTo>
                  <a:lnTo>
                    <a:pt x="92" y="76"/>
                  </a:lnTo>
                  <a:cubicBezTo>
                    <a:pt x="93" y="75"/>
                    <a:pt x="95" y="74"/>
                    <a:pt x="98" y="73"/>
                  </a:cubicBezTo>
                  <a:lnTo>
                    <a:pt x="118" y="68"/>
                  </a:lnTo>
                  <a:lnTo>
                    <a:pt x="114" y="69"/>
                  </a:lnTo>
                  <a:lnTo>
                    <a:pt x="188" y="27"/>
                  </a:lnTo>
                  <a:lnTo>
                    <a:pt x="230" y="3"/>
                  </a:lnTo>
                  <a:cubicBezTo>
                    <a:pt x="235" y="0"/>
                    <a:pt x="241" y="0"/>
                    <a:pt x="246" y="3"/>
                  </a:cubicBezTo>
                  <a:cubicBezTo>
                    <a:pt x="251" y="6"/>
                    <a:pt x="254" y="12"/>
                    <a:pt x="254" y="18"/>
                  </a:cubicBezTo>
                  <a:lnTo>
                    <a:pt x="253" y="50"/>
                  </a:lnTo>
                  <a:cubicBezTo>
                    <a:pt x="253" y="51"/>
                    <a:pt x="252" y="52"/>
                    <a:pt x="252" y="54"/>
                  </a:cubicBezTo>
                  <a:lnTo>
                    <a:pt x="243" y="86"/>
                  </a:lnTo>
                  <a:cubicBezTo>
                    <a:pt x="243" y="89"/>
                    <a:pt x="241" y="92"/>
                    <a:pt x="239" y="94"/>
                  </a:cubicBezTo>
                  <a:lnTo>
                    <a:pt x="209" y="123"/>
                  </a:lnTo>
                  <a:cubicBezTo>
                    <a:pt x="207" y="124"/>
                    <a:pt x="205" y="126"/>
                    <a:pt x="202" y="127"/>
                  </a:cubicBezTo>
                  <a:lnTo>
                    <a:pt x="148" y="140"/>
                  </a:lnTo>
                  <a:cubicBezTo>
                    <a:pt x="147" y="140"/>
                    <a:pt x="146" y="141"/>
                    <a:pt x="146" y="141"/>
                  </a:cubicBezTo>
                  <a:lnTo>
                    <a:pt x="82" y="146"/>
                  </a:lnTo>
                  <a:lnTo>
                    <a:pt x="94" y="139"/>
                  </a:lnTo>
                  <a:lnTo>
                    <a:pt x="73" y="169"/>
                  </a:lnTo>
                  <a:cubicBezTo>
                    <a:pt x="73" y="170"/>
                    <a:pt x="72" y="171"/>
                    <a:pt x="71" y="172"/>
                  </a:cubicBezTo>
                  <a:lnTo>
                    <a:pt x="49" y="190"/>
                  </a:lnTo>
                  <a:cubicBezTo>
                    <a:pt x="46" y="194"/>
                    <a:pt x="40" y="195"/>
                    <a:pt x="36" y="194"/>
                  </a:cubicBezTo>
                  <a:lnTo>
                    <a:pt x="16" y="190"/>
                  </a:lnTo>
                  <a:cubicBezTo>
                    <a:pt x="9" y="189"/>
                    <a:pt x="4" y="183"/>
                    <a:pt x="4" y="17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69"/>
            <p:cNvSpPr>
              <a:spLocks/>
            </p:cNvSpPr>
            <p:nvPr/>
          </p:nvSpPr>
          <p:spPr bwMode="auto">
            <a:xfrm>
              <a:off x="7157503" y="5525854"/>
              <a:ext cx="32577" cy="366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26" y="24"/>
                </a:cxn>
                <a:cxn ang="0">
                  <a:pos x="19" y="30"/>
                </a:cxn>
                <a:cxn ang="0">
                  <a:pos x="21" y="36"/>
                </a:cxn>
                <a:cxn ang="0">
                  <a:pos x="12" y="36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4" y="11"/>
                </a:cxn>
                <a:cxn ang="0">
                  <a:pos x="9" y="0"/>
                </a:cxn>
              </a:cxnLst>
              <a:rect l="0" t="0" r="r" b="b"/>
              <a:pathLst>
                <a:path w="32" h="36">
                  <a:moveTo>
                    <a:pt x="9" y="0"/>
                  </a:moveTo>
                  <a:lnTo>
                    <a:pt x="30" y="11"/>
                  </a:lnTo>
                  <a:lnTo>
                    <a:pt x="32" y="16"/>
                  </a:lnTo>
                  <a:lnTo>
                    <a:pt x="26" y="24"/>
                  </a:lnTo>
                  <a:lnTo>
                    <a:pt x="19" y="30"/>
                  </a:lnTo>
                  <a:lnTo>
                    <a:pt x="21" y="36"/>
                  </a:lnTo>
                  <a:lnTo>
                    <a:pt x="12" y="36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0"/>
            <p:cNvSpPr>
              <a:spLocks noEditPoints="1"/>
            </p:cNvSpPr>
            <p:nvPr/>
          </p:nvSpPr>
          <p:spPr bwMode="auto">
            <a:xfrm>
              <a:off x="7152413" y="5519746"/>
              <a:ext cx="43774" cy="47847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39" y="1"/>
                </a:cxn>
                <a:cxn ang="0">
                  <a:pos x="51" y="2"/>
                </a:cxn>
                <a:cxn ang="0">
                  <a:pos x="118" y="37"/>
                </a:cxn>
                <a:cxn ang="0">
                  <a:pos x="127" y="47"/>
                </a:cxn>
                <a:cxn ang="0">
                  <a:pos x="132" y="65"/>
                </a:cxn>
                <a:cxn ang="0">
                  <a:pos x="129" y="80"/>
                </a:cxn>
                <a:cxn ang="0">
                  <a:pos x="108" y="104"/>
                </a:cxn>
                <a:cxn ang="0">
                  <a:pos x="106" y="106"/>
                </a:cxn>
                <a:cxn ang="0">
                  <a:pos x="85" y="124"/>
                </a:cxn>
                <a:cxn ang="0">
                  <a:pos x="89" y="107"/>
                </a:cxn>
                <a:cxn ang="0">
                  <a:pos x="96" y="125"/>
                </a:cxn>
                <a:cxn ang="0">
                  <a:pos x="95" y="140"/>
                </a:cxn>
                <a:cxn ang="0">
                  <a:pos x="81" y="147"/>
                </a:cxn>
                <a:cxn ang="0">
                  <a:pos x="52" y="145"/>
                </a:cxn>
                <a:cxn ang="0">
                  <a:pos x="42" y="140"/>
                </a:cxn>
                <a:cxn ang="0">
                  <a:pos x="13" y="111"/>
                </a:cxn>
                <a:cxn ang="0">
                  <a:pos x="9" y="105"/>
                </a:cxn>
                <a:cxn ang="0">
                  <a:pos x="2" y="82"/>
                </a:cxn>
                <a:cxn ang="0">
                  <a:pos x="2" y="71"/>
                </a:cxn>
                <a:cxn ang="0">
                  <a:pos x="13" y="45"/>
                </a:cxn>
                <a:cxn ang="0">
                  <a:pos x="30" y="10"/>
                </a:cxn>
                <a:cxn ang="0">
                  <a:pos x="43" y="58"/>
                </a:cxn>
                <a:cxn ang="0">
                  <a:pos x="31" y="84"/>
                </a:cxn>
                <a:cxn ang="0">
                  <a:pos x="32" y="72"/>
                </a:cxn>
                <a:cxn ang="0">
                  <a:pos x="39" y="94"/>
                </a:cxn>
                <a:cxn ang="0">
                  <a:pos x="36" y="88"/>
                </a:cxn>
                <a:cxn ang="0">
                  <a:pos x="65" y="118"/>
                </a:cxn>
                <a:cxn ang="0">
                  <a:pos x="54" y="113"/>
                </a:cxn>
                <a:cxn ang="0">
                  <a:pos x="82" y="115"/>
                </a:cxn>
                <a:cxn ang="0">
                  <a:pos x="67" y="137"/>
                </a:cxn>
                <a:cxn ang="0">
                  <a:pos x="60" y="118"/>
                </a:cxn>
                <a:cxn ang="0">
                  <a:pos x="64" y="100"/>
                </a:cxn>
                <a:cxn ang="0">
                  <a:pos x="85" y="82"/>
                </a:cxn>
                <a:cxn ang="0">
                  <a:pos x="83" y="83"/>
                </a:cxn>
                <a:cxn ang="0">
                  <a:pos x="104" y="59"/>
                </a:cxn>
                <a:cxn ang="0">
                  <a:pos x="101" y="74"/>
                </a:cxn>
                <a:cxn ang="0">
                  <a:pos x="96" y="55"/>
                </a:cxn>
                <a:cxn ang="0">
                  <a:pos x="104" y="65"/>
                </a:cxn>
                <a:cxn ang="0">
                  <a:pos x="37" y="31"/>
                </a:cxn>
                <a:cxn ang="0">
                  <a:pos x="59" y="23"/>
                </a:cxn>
                <a:cxn ang="0">
                  <a:pos x="43" y="58"/>
                </a:cxn>
              </a:cxnLst>
              <a:rect l="0" t="0" r="r" b="b"/>
              <a:pathLst>
                <a:path w="133" h="147">
                  <a:moveTo>
                    <a:pt x="30" y="10"/>
                  </a:moveTo>
                  <a:cubicBezTo>
                    <a:pt x="31" y="6"/>
                    <a:pt x="35" y="3"/>
                    <a:pt x="39" y="1"/>
                  </a:cubicBezTo>
                  <a:cubicBezTo>
                    <a:pt x="43" y="0"/>
                    <a:pt x="48" y="0"/>
                    <a:pt x="51" y="2"/>
                  </a:cubicBezTo>
                  <a:lnTo>
                    <a:pt x="118" y="37"/>
                  </a:lnTo>
                  <a:cubicBezTo>
                    <a:pt x="122" y="39"/>
                    <a:pt x="125" y="42"/>
                    <a:pt x="127" y="47"/>
                  </a:cubicBezTo>
                  <a:lnTo>
                    <a:pt x="132" y="65"/>
                  </a:lnTo>
                  <a:cubicBezTo>
                    <a:pt x="133" y="70"/>
                    <a:pt x="132" y="76"/>
                    <a:pt x="129" y="80"/>
                  </a:cubicBezTo>
                  <a:lnTo>
                    <a:pt x="108" y="104"/>
                  </a:lnTo>
                  <a:cubicBezTo>
                    <a:pt x="107" y="105"/>
                    <a:pt x="107" y="105"/>
                    <a:pt x="106" y="106"/>
                  </a:cubicBezTo>
                  <a:lnTo>
                    <a:pt x="85" y="124"/>
                  </a:lnTo>
                  <a:lnTo>
                    <a:pt x="89" y="107"/>
                  </a:lnTo>
                  <a:lnTo>
                    <a:pt x="96" y="125"/>
                  </a:lnTo>
                  <a:cubicBezTo>
                    <a:pt x="98" y="130"/>
                    <a:pt x="98" y="136"/>
                    <a:pt x="95" y="140"/>
                  </a:cubicBezTo>
                  <a:cubicBezTo>
                    <a:pt x="91" y="145"/>
                    <a:pt x="86" y="147"/>
                    <a:pt x="81" y="147"/>
                  </a:cubicBezTo>
                  <a:lnTo>
                    <a:pt x="52" y="145"/>
                  </a:lnTo>
                  <a:cubicBezTo>
                    <a:pt x="48" y="145"/>
                    <a:pt x="44" y="143"/>
                    <a:pt x="42" y="140"/>
                  </a:cubicBezTo>
                  <a:lnTo>
                    <a:pt x="13" y="111"/>
                  </a:lnTo>
                  <a:cubicBezTo>
                    <a:pt x="11" y="109"/>
                    <a:pt x="10" y="107"/>
                    <a:pt x="9" y="105"/>
                  </a:cubicBezTo>
                  <a:lnTo>
                    <a:pt x="2" y="82"/>
                  </a:lnTo>
                  <a:cubicBezTo>
                    <a:pt x="0" y="79"/>
                    <a:pt x="1" y="75"/>
                    <a:pt x="2" y="71"/>
                  </a:cubicBezTo>
                  <a:lnTo>
                    <a:pt x="13" y="45"/>
                  </a:lnTo>
                  <a:lnTo>
                    <a:pt x="30" y="10"/>
                  </a:lnTo>
                  <a:close/>
                  <a:moveTo>
                    <a:pt x="43" y="58"/>
                  </a:moveTo>
                  <a:lnTo>
                    <a:pt x="31" y="84"/>
                  </a:lnTo>
                  <a:lnTo>
                    <a:pt x="32" y="72"/>
                  </a:lnTo>
                  <a:lnTo>
                    <a:pt x="39" y="94"/>
                  </a:lnTo>
                  <a:lnTo>
                    <a:pt x="36" y="88"/>
                  </a:lnTo>
                  <a:lnTo>
                    <a:pt x="65" y="118"/>
                  </a:lnTo>
                  <a:lnTo>
                    <a:pt x="54" y="113"/>
                  </a:lnTo>
                  <a:lnTo>
                    <a:pt x="82" y="115"/>
                  </a:lnTo>
                  <a:lnTo>
                    <a:pt x="67" y="137"/>
                  </a:lnTo>
                  <a:lnTo>
                    <a:pt x="60" y="118"/>
                  </a:lnTo>
                  <a:cubicBezTo>
                    <a:pt x="57" y="112"/>
                    <a:pt x="59" y="105"/>
                    <a:pt x="64" y="100"/>
                  </a:cubicBezTo>
                  <a:lnTo>
                    <a:pt x="85" y="82"/>
                  </a:lnTo>
                  <a:lnTo>
                    <a:pt x="83" y="83"/>
                  </a:lnTo>
                  <a:lnTo>
                    <a:pt x="104" y="59"/>
                  </a:lnTo>
                  <a:lnTo>
                    <a:pt x="101" y="74"/>
                  </a:lnTo>
                  <a:lnTo>
                    <a:pt x="96" y="55"/>
                  </a:lnTo>
                  <a:lnTo>
                    <a:pt x="104" y="65"/>
                  </a:lnTo>
                  <a:lnTo>
                    <a:pt x="37" y="31"/>
                  </a:lnTo>
                  <a:lnTo>
                    <a:pt x="59" y="23"/>
                  </a:lnTo>
                  <a:lnTo>
                    <a:pt x="43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1"/>
            <p:cNvSpPr>
              <a:spLocks/>
            </p:cNvSpPr>
            <p:nvPr/>
          </p:nvSpPr>
          <p:spPr bwMode="auto">
            <a:xfrm>
              <a:off x="7198223" y="5508548"/>
              <a:ext cx="46829" cy="5802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5" y="2"/>
                </a:cxn>
                <a:cxn ang="0">
                  <a:pos x="42" y="6"/>
                </a:cxn>
                <a:cxn ang="0">
                  <a:pos x="46" y="11"/>
                </a:cxn>
                <a:cxn ang="0">
                  <a:pos x="43" y="19"/>
                </a:cxn>
                <a:cxn ang="0">
                  <a:pos x="37" y="24"/>
                </a:cxn>
                <a:cxn ang="0">
                  <a:pos x="39" y="30"/>
                </a:cxn>
                <a:cxn ang="0">
                  <a:pos x="37" y="36"/>
                </a:cxn>
                <a:cxn ang="0">
                  <a:pos x="40" y="42"/>
                </a:cxn>
                <a:cxn ang="0">
                  <a:pos x="33" y="57"/>
                </a:cxn>
                <a:cxn ang="0">
                  <a:pos x="12" y="44"/>
                </a:cxn>
                <a:cxn ang="0">
                  <a:pos x="0" y="38"/>
                </a:cxn>
                <a:cxn ang="0">
                  <a:pos x="7" y="33"/>
                </a:cxn>
                <a:cxn ang="0">
                  <a:pos x="6" y="24"/>
                </a:cxn>
                <a:cxn ang="0">
                  <a:pos x="18" y="16"/>
                </a:cxn>
                <a:cxn ang="0">
                  <a:pos x="24" y="19"/>
                </a:cxn>
                <a:cxn ang="0">
                  <a:pos x="30" y="15"/>
                </a:cxn>
                <a:cxn ang="0">
                  <a:pos x="39" y="7"/>
                </a:cxn>
                <a:cxn ang="0">
                  <a:pos x="42" y="0"/>
                </a:cxn>
              </a:cxnLst>
              <a:rect l="0" t="0" r="r" b="b"/>
              <a:pathLst>
                <a:path w="46" h="57">
                  <a:moveTo>
                    <a:pt x="42" y="0"/>
                  </a:moveTo>
                  <a:lnTo>
                    <a:pt x="45" y="2"/>
                  </a:lnTo>
                  <a:lnTo>
                    <a:pt x="42" y="6"/>
                  </a:lnTo>
                  <a:lnTo>
                    <a:pt x="46" y="11"/>
                  </a:lnTo>
                  <a:lnTo>
                    <a:pt x="43" y="19"/>
                  </a:lnTo>
                  <a:lnTo>
                    <a:pt x="37" y="24"/>
                  </a:lnTo>
                  <a:lnTo>
                    <a:pt x="39" y="30"/>
                  </a:lnTo>
                  <a:lnTo>
                    <a:pt x="37" y="36"/>
                  </a:lnTo>
                  <a:lnTo>
                    <a:pt x="40" y="42"/>
                  </a:lnTo>
                  <a:lnTo>
                    <a:pt x="33" y="57"/>
                  </a:lnTo>
                  <a:lnTo>
                    <a:pt x="12" y="44"/>
                  </a:lnTo>
                  <a:lnTo>
                    <a:pt x="0" y="38"/>
                  </a:lnTo>
                  <a:lnTo>
                    <a:pt x="7" y="33"/>
                  </a:lnTo>
                  <a:lnTo>
                    <a:pt x="6" y="24"/>
                  </a:lnTo>
                  <a:lnTo>
                    <a:pt x="18" y="16"/>
                  </a:lnTo>
                  <a:lnTo>
                    <a:pt x="24" y="19"/>
                  </a:lnTo>
                  <a:lnTo>
                    <a:pt x="30" y="15"/>
                  </a:lnTo>
                  <a:lnTo>
                    <a:pt x="39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72"/>
            <p:cNvSpPr>
              <a:spLocks noEditPoints="1"/>
            </p:cNvSpPr>
            <p:nvPr/>
          </p:nvSpPr>
          <p:spPr bwMode="auto">
            <a:xfrm>
              <a:off x="7193133" y="5502439"/>
              <a:ext cx="57010" cy="69226"/>
            </a:xfrm>
            <a:custGeom>
              <a:avLst/>
              <a:gdLst/>
              <a:ahLst/>
              <a:cxnLst>
                <a:cxn ang="0">
                  <a:pos x="140" y="1"/>
                </a:cxn>
                <a:cxn ang="0">
                  <a:pos x="164" y="10"/>
                </a:cxn>
                <a:cxn ang="0">
                  <a:pos x="168" y="33"/>
                </a:cxn>
                <a:cxn ang="0">
                  <a:pos x="160" y="27"/>
                </a:cxn>
                <a:cxn ang="0">
                  <a:pos x="172" y="59"/>
                </a:cxn>
                <a:cxn ang="0">
                  <a:pos x="158" y="89"/>
                </a:cxn>
                <a:cxn ang="0">
                  <a:pos x="143" y="86"/>
                </a:cxn>
                <a:cxn ang="0">
                  <a:pos x="152" y="117"/>
                </a:cxn>
                <a:cxn ang="0">
                  <a:pos x="145" y="122"/>
                </a:cxn>
                <a:cxn ang="0">
                  <a:pos x="154" y="155"/>
                </a:cxn>
                <a:cxn ang="0">
                  <a:pos x="122" y="208"/>
                </a:cxn>
                <a:cxn ang="0">
                  <a:pos x="44" y="168"/>
                </a:cxn>
                <a:cxn ang="0">
                  <a:pos x="0" y="136"/>
                </a:cxn>
                <a:cxn ang="0">
                  <a:pos x="26" y="107"/>
                </a:cxn>
                <a:cxn ang="0">
                  <a:pos x="18" y="95"/>
                </a:cxn>
                <a:cxn ang="0">
                  <a:pos x="60" y="55"/>
                </a:cxn>
                <a:cxn ang="0">
                  <a:pos x="95" y="61"/>
                </a:cxn>
                <a:cxn ang="0">
                  <a:pos x="99" y="51"/>
                </a:cxn>
                <a:cxn ang="0">
                  <a:pos x="127" y="28"/>
                </a:cxn>
                <a:cxn ang="0">
                  <a:pos x="130" y="12"/>
                </a:cxn>
                <a:cxn ang="0">
                  <a:pos x="147" y="52"/>
                </a:cxn>
                <a:cxn ang="0">
                  <a:pos x="115" y="79"/>
                </a:cxn>
                <a:cxn ang="0">
                  <a:pos x="83" y="91"/>
                </a:cxn>
                <a:cxn ang="0">
                  <a:pos x="79" y="81"/>
                </a:cxn>
                <a:cxn ang="0">
                  <a:pos x="50" y="92"/>
                </a:cxn>
                <a:cxn ang="0">
                  <a:pos x="45" y="132"/>
                </a:cxn>
                <a:cxn ang="0">
                  <a:pos x="24" y="121"/>
                </a:cxn>
                <a:cxn ang="0">
                  <a:pos x="125" y="179"/>
                </a:cxn>
                <a:cxn ang="0">
                  <a:pos x="126" y="140"/>
                </a:cxn>
                <a:cxn ang="0">
                  <a:pos x="117" y="136"/>
                </a:cxn>
                <a:cxn ang="0">
                  <a:pos x="122" y="106"/>
                </a:cxn>
                <a:cxn ang="0">
                  <a:pos x="114" y="101"/>
                </a:cxn>
                <a:cxn ang="0">
                  <a:pos x="137" y="65"/>
                </a:cxn>
                <a:cxn ang="0">
                  <a:pos x="142" y="47"/>
                </a:cxn>
                <a:cxn ang="0">
                  <a:pos x="133" y="44"/>
                </a:cxn>
                <a:cxn ang="0">
                  <a:pos x="142" y="14"/>
                </a:cxn>
                <a:cxn ang="0">
                  <a:pos x="136" y="30"/>
                </a:cxn>
                <a:cxn ang="0">
                  <a:pos x="152" y="45"/>
                </a:cxn>
              </a:cxnLst>
              <a:rect l="0" t="0" r="r" b="b"/>
              <a:pathLst>
                <a:path w="174" h="209">
                  <a:moveTo>
                    <a:pt x="130" y="12"/>
                  </a:moveTo>
                  <a:cubicBezTo>
                    <a:pt x="131" y="7"/>
                    <a:pt x="135" y="3"/>
                    <a:pt x="140" y="1"/>
                  </a:cubicBezTo>
                  <a:cubicBezTo>
                    <a:pt x="144" y="0"/>
                    <a:pt x="150" y="0"/>
                    <a:pt x="154" y="3"/>
                  </a:cubicBezTo>
                  <a:lnTo>
                    <a:pt x="164" y="10"/>
                  </a:lnTo>
                  <a:cubicBezTo>
                    <a:pt x="167" y="12"/>
                    <a:pt x="170" y="16"/>
                    <a:pt x="170" y="20"/>
                  </a:cubicBezTo>
                  <a:cubicBezTo>
                    <a:pt x="171" y="25"/>
                    <a:pt x="170" y="29"/>
                    <a:pt x="168" y="33"/>
                  </a:cubicBezTo>
                  <a:lnTo>
                    <a:pt x="159" y="45"/>
                  </a:lnTo>
                  <a:lnTo>
                    <a:pt x="160" y="27"/>
                  </a:lnTo>
                  <a:lnTo>
                    <a:pt x="171" y="45"/>
                  </a:lnTo>
                  <a:cubicBezTo>
                    <a:pt x="173" y="49"/>
                    <a:pt x="174" y="55"/>
                    <a:pt x="172" y="59"/>
                  </a:cubicBezTo>
                  <a:lnTo>
                    <a:pt x="162" y="83"/>
                  </a:lnTo>
                  <a:cubicBezTo>
                    <a:pt x="162" y="85"/>
                    <a:pt x="160" y="87"/>
                    <a:pt x="158" y="89"/>
                  </a:cubicBezTo>
                  <a:lnTo>
                    <a:pt x="139" y="106"/>
                  </a:lnTo>
                  <a:lnTo>
                    <a:pt x="143" y="86"/>
                  </a:lnTo>
                  <a:lnTo>
                    <a:pt x="152" y="105"/>
                  </a:lnTo>
                  <a:cubicBezTo>
                    <a:pt x="153" y="108"/>
                    <a:pt x="154" y="113"/>
                    <a:pt x="152" y="117"/>
                  </a:cubicBezTo>
                  <a:lnTo>
                    <a:pt x="146" y="134"/>
                  </a:lnTo>
                  <a:lnTo>
                    <a:pt x="145" y="122"/>
                  </a:lnTo>
                  <a:lnTo>
                    <a:pt x="154" y="140"/>
                  </a:lnTo>
                  <a:cubicBezTo>
                    <a:pt x="157" y="145"/>
                    <a:pt x="157" y="150"/>
                    <a:pt x="154" y="155"/>
                  </a:cubicBezTo>
                  <a:lnTo>
                    <a:pt x="131" y="200"/>
                  </a:lnTo>
                  <a:cubicBezTo>
                    <a:pt x="129" y="204"/>
                    <a:pt x="126" y="207"/>
                    <a:pt x="122" y="208"/>
                  </a:cubicBezTo>
                  <a:cubicBezTo>
                    <a:pt x="117" y="209"/>
                    <a:pt x="113" y="209"/>
                    <a:pt x="109" y="206"/>
                  </a:cubicBezTo>
                  <a:lnTo>
                    <a:pt x="44" y="168"/>
                  </a:lnTo>
                  <a:lnTo>
                    <a:pt x="8" y="148"/>
                  </a:lnTo>
                  <a:cubicBezTo>
                    <a:pt x="4" y="146"/>
                    <a:pt x="0" y="141"/>
                    <a:pt x="0" y="136"/>
                  </a:cubicBezTo>
                  <a:cubicBezTo>
                    <a:pt x="0" y="130"/>
                    <a:pt x="2" y="125"/>
                    <a:pt x="6" y="122"/>
                  </a:cubicBezTo>
                  <a:lnTo>
                    <a:pt x="26" y="107"/>
                  </a:lnTo>
                  <a:lnTo>
                    <a:pt x="20" y="121"/>
                  </a:lnTo>
                  <a:lnTo>
                    <a:pt x="18" y="95"/>
                  </a:lnTo>
                  <a:cubicBezTo>
                    <a:pt x="17" y="89"/>
                    <a:pt x="20" y="84"/>
                    <a:pt x="24" y="80"/>
                  </a:cubicBezTo>
                  <a:lnTo>
                    <a:pt x="60" y="55"/>
                  </a:lnTo>
                  <a:cubicBezTo>
                    <a:pt x="65" y="52"/>
                    <a:pt x="70" y="51"/>
                    <a:pt x="75" y="53"/>
                  </a:cubicBezTo>
                  <a:lnTo>
                    <a:pt x="95" y="61"/>
                  </a:lnTo>
                  <a:lnTo>
                    <a:pt x="81" y="62"/>
                  </a:lnTo>
                  <a:lnTo>
                    <a:pt x="99" y="51"/>
                  </a:lnTo>
                  <a:lnTo>
                    <a:pt x="97" y="53"/>
                  </a:lnTo>
                  <a:lnTo>
                    <a:pt x="127" y="28"/>
                  </a:lnTo>
                  <a:lnTo>
                    <a:pt x="122" y="35"/>
                  </a:lnTo>
                  <a:lnTo>
                    <a:pt x="130" y="12"/>
                  </a:lnTo>
                  <a:close/>
                  <a:moveTo>
                    <a:pt x="152" y="45"/>
                  </a:moveTo>
                  <a:cubicBezTo>
                    <a:pt x="151" y="48"/>
                    <a:pt x="150" y="50"/>
                    <a:pt x="147" y="52"/>
                  </a:cubicBezTo>
                  <a:lnTo>
                    <a:pt x="117" y="77"/>
                  </a:lnTo>
                  <a:cubicBezTo>
                    <a:pt x="117" y="78"/>
                    <a:pt x="116" y="78"/>
                    <a:pt x="115" y="79"/>
                  </a:cubicBezTo>
                  <a:lnTo>
                    <a:pt x="97" y="89"/>
                  </a:lnTo>
                  <a:cubicBezTo>
                    <a:pt x="93" y="92"/>
                    <a:pt x="88" y="93"/>
                    <a:pt x="83" y="91"/>
                  </a:cubicBezTo>
                  <a:lnTo>
                    <a:pt x="63" y="83"/>
                  </a:lnTo>
                  <a:lnTo>
                    <a:pt x="79" y="81"/>
                  </a:lnTo>
                  <a:lnTo>
                    <a:pt x="43" y="106"/>
                  </a:lnTo>
                  <a:lnTo>
                    <a:pt x="50" y="92"/>
                  </a:lnTo>
                  <a:lnTo>
                    <a:pt x="52" y="118"/>
                  </a:lnTo>
                  <a:cubicBezTo>
                    <a:pt x="52" y="124"/>
                    <a:pt x="50" y="129"/>
                    <a:pt x="45" y="132"/>
                  </a:cubicBezTo>
                  <a:lnTo>
                    <a:pt x="26" y="147"/>
                  </a:lnTo>
                  <a:lnTo>
                    <a:pt x="24" y="121"/>
                  </a:lnTo>
                  <a:lnTo>
                    <a:pt x="60" y="141"/>
                  </a:lnTo>
                  <a:lnTo>
                    <a:pt x="125" y="179"/>
                  </a:lnTo>
                  <a:lnTo>
                    <a:pt x="103" y="185"/>
                  </a:lnTo>
                  <a:lnTo>
                    <a:pt x="126" y="140"/>
                  </a:lnTo>
                  <a:lnTo>
                    <a:pt x="126" y="154"/>
                  </a:lnTo>
                  <a:lnTo>
                    <a:pt x="117" y="136"/>
                  </a:lnTo>
                  <a:cubicBezTo>
                    <a:pt x="115" y="132"/>
                    <a:pt x="114" y="128"/>
                    <a:pt x="116" y="124"/>
                  </a:cubicBezTo>
                  <a:lnTo>
                    <a:pt x="122" y="106"/>
                  </a:lnTo>
                  <a:lnTo>
                    <a:pt x="123" y="119"/>
                  </a:lnTo>
                  <a:lnTo>
                    <a:pt x="114" y="101"/>
                  </a:lnTo>
                  <a:cubicBezTo>
                    <a:pt x="111" y="94"/>
                    <a:pt x="112" y="86"/>
                    <a:pt x="118" y="81"/>
                  </a:cubicBezTo>
                  <a:lnTo>
                    <a:pt x="137" y="65"/>
                  </a:lnTo>
                  <a:lnTo>
                    <a:pt x="133" y="71"/>
                  </a:lnTo>
                  <a:lnTo>
                    <a:pt x="142" y="47"/>
                  </a:lnTo>
                  <a:lnTo>
                    <a:pt x="143" y="62"/>
                  </a:lnTo>
                  <a:lnTo>
                    <a:pt x="133" y="44"/>
                  </a:lnTo>
                  <a:cubicBezTo>
                    <a:pt x="129" y="38"/>
                    <a:pt x="130" y="31"/>
                    <a:pt x="133" y="26"/>
                  </a:cubicBezTo>
                  <a:lnTo>
                    <a:pt x="142" y="14"/>
                  </a:lnTo>
                  <a:lnTo>
                    <a:pt x="146" y="37"/>
                  </a:lnTo>
                  <a:lnTo>
                    <a:pt x="136" y="30"/>
                  </a:lnTo>
                  <a:lnTo>
                    <a:pt x="160" y="22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7194152" y="5570646"/>
              <a:ext cx="21379" cy="234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3"/>
                </a:cxn>
                <a:cxn ang="0">
                  <a:pos x="19" y="9"/>
                </a:cxn>
                <a:cxn ang="0">
                  <a:pos x="21" y="17"/>
                </a:cxn>
                <a:cxn ang="0">
                  <a:pos x="15" y="23"/>
                </a:cxn>
                <a:cxn ang="0">
                  <a:pos x="5" y="19"/>
                </a:cxn>
                <a:cxn ang="0">
                  <a:pos x="3" y="13"/>
                </a:cxn>
                <a:cxn ang="0">
                  <a:pos x="0" y="0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14" y="3"/>
                  </a:lnTo>
                  <a:lnTo>
                    <a:pt x="19" y="9"/>
                  </a:lnTo>
                  <a:lnTo>
                    <a:pt x="21" y="17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74"/>
            <p:cNvSpPr>
              <a:spLocks noEditPoints="1"/>
            </p:cNvSpPr>
            <p:nvPr/>
          </p:nvSpPr>
          <p:spPr bwMode="auto">
            <a:xfrm>
              <a:off x="7189062" y="5565557"/>
              <a:ext cx="32577" cy="33595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6" y="6"/>
                </a:cxn>
                <a:cxn ang="0">
                  <a:pos x="21" y="2"/>
                </a:cxn>
                <a:cxn ang="0">
                  <a:pos x="63" y="12"/>
                </a:cxn>
                <a:cxn ang="0">
                  <a:pos x="71" y="16"/>
                </a:cxn>
                <a:cxn ang="0">
                  <a:pos x="88" y="34"/>
                </a:cxn>
                <a:cxn ang="0">
                  <a:pos x="91" y="41"/>
                </a:cxn>
                <a:cxn ang="0">
                  <a:pos x="97" y="67"/>
                </a:cxn>
                <a:cxn ang="0">
                  <a:pos x="93" y="82"/>
                </a:cxn>
                <a:cxn ang="0">
                  <a:pos x="75" y="99"/>
                </a:cxn>
                <a:cxn ang="0">
                  <a:pos x="59" y="102"/>
                </a:cxn>
                <a:cxn ang="0">
                  <a:pos x="28" y="92"/>
                </a:cxn>
                <a:cxn ang="0">
                  <a:pos x="18" y="82"/>
                </a:cxn>
                <a:cxn ang="0">
                  <a:pos x="11" y="64"/>
                </a:cxn>
                <a:cxn ang="0">
                  <a:pos x="10" y="62"/>
                </a:cxn>
                <a:cxn ang="0">
                  <a:pos x="1" y="21"/>
                </a:cxn>
                <a:cxn ang="0">
                  <a:pos x="41" y="55"/>
                </a:cxn>
                <a:cxn ang="0">
                  <a:pos x="41" y="52"/>
                </a:cxn>
                <a:cxn ang="0">
                  <a:pos x="48" y="71"/>
                </a:cxn>
                <a:cxn ang="0">
                  <a:pos x="38" y="61"/>
                </a:cxn>
                <a:cxn ang="0">
                  <a:pos x="69" y="72"/>
                </a:cxn>
                <a:cxn ang="0">
                  <a:pos x="53" y="76"/>
                </a:cxn>
                <a:cxn ang="0">
                  <a:pos x="71" y="59"/>
                </a:cxn>
                <a:cxn ang="0">
                  <a:pos x="66" y="74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48" y="38"/>
                </a:cxn>
                <a:cxn ang="0">
                  <a:pos x="56" y="43"/>
                </a:cxn>
                <a:cxn ang="0">
                  <a:pos x="13" y="33"/>
                </a:cxn>
                <a:cxn ang="0">
                  <a:pos x="33" y="14"/>
                </a:cxn>
                <a:cxn ang="0">
                  <a:pos x="41" y="55"/>
                </a:cxn>
              </a:cxnLst>
              <a:rect l="0" t="0" r="r" b="b"/>
              <a:pathLst>
                <a:path w="99" h="104">
                  <a:moveTo>
                    <a:pt x="1" y="21"/>
                  </a:move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1" y="2"/>
                  </a:cubicBezTo>
                  <a:lnTo>
                    <a:pt x="63" y="12"/>
                  </a:lnTo>
                  <a:cubicBezTo>
                    <a:pt x="66" y="12"/>
                    <a:pt x="69" y="14"/>
                    <a:pt x="71" y="16"/>
                  </a:cubicBezTo>
                  <a:lnTo>
                    <a:pt x="88" y="34"/>
                  </a:lnTo>
                  <a:cubicBezTo>
                    <a:pt x="89" y="36"/>
                    <a:pt x="91" y="38"/>
                    <a:pt x="91" y="41"/>
                  </a:cubicBezTo>
                  <a:lnTo>
                    <a:pt x="97" y="67"/>
                  </a:lnTo>
                  <a:cubicBezTo>
                    <a:pt x="99" y="73"/>
                    <a:pt x="97" y="79"/>
                    <a:pt x="93" y="82"/>
                  </a:cubicBezTo>
                  <a:lnTo>
                    <a:pt x="75" y="99"/>
                  </a:lnTo>
                  <a:cubicBezTo>
                    <a:pt x="71" y="103"/>
                    <a:pt x="64" y="104"/>
                    <a:pt x="59" y="102"/>
                  </a:cubicBezTo>
                  <a:lnTo>
                    <a:pt x="28" y="92"/>
                  </a:lnTo>
                  <a:cubicBezTo>
                    <a:pt x="23" y="90"/>
                    <a:pt x="20" y="87"/>
                    <a:pt x="18" y="82"/>
                  </a:cubicBezTo>
                  <a:lnTo>
                    <a:pt x="11" y="64"/>
                  </a:lnTo>
                  <a:cubicBezTo>
                    <a:pt x="11" y="63"/>
                    <a:pt x="10" y="62"/>
                    <a:pt x="10" y="62"/>
                  </a:cubicBezTo>
                  <a:lnTo>
                    <a:pt x="1" y="21"/>
                  </a:lnTo>
                  <a:close/>
                  <a:moveTo>
                    <a:pt x="41" y="55"/>
                  </a:moveTo>
                  <a:lnTo>
                    <a:pt x="41" y="52"/>
                  </a:lnTo>
                  <a:lnTo>
                    <a:pt x="48" y="71"/>
                  </a:lnTo>
                  <a:lnTo>
                    <a:pt x="38" y="61"/>
                  </a:lnTo>
                  <a:lnTo>
                    <a:pt x="69" y="72"/>
                  </a:lnTo>
                  <a:lnTo>
                    <a:pt x="53" y="76"/>
                  </a:lnTo>
                  <a:lnTo>
                    <a:pt x="71" y="59"/>
                  </a:lnTo>
                  <a:lnTo>
                    <a:pt x="66" y="74"/>
                  </a:lnTo>
                  <a:lnTo>
                    <a:pt x="60" y="48"/>
                  </a:lnTo>
                  <a:lnTo>
                    <a:pt x="64" y="56"/>
                  </a:lnTo>
                  <a:lnTo>
                    <a:pt x="48" y="38"/>
                  </a:lnTo>
                  <a:lnTo>
                    <a:pt x="56" y="43"/>
                  </a:lnTo>
                  <a:lnTo>
                    <a:pt x="13" y="33"/>
                  </a:lnTo>
                  <a:lnTo>
                    <a:pt x="33" y="14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7327512" y="5554359"/>
              <a:ext cx="11198" cy="193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13"/>
                </a:cxn>
                <a:cxn ang="0">
                  <a:pos x="8" y="19"/>
                </a:cxn>
                <a:cxn ang="0">
                  <a:pos x="11" y="10"/>
                </a:cxn>
                <a:cxn ang="0">
                  <a:pos x="3" y="0"/>
                </a:cxn>
              </a:cxnLst>
              <a:rect l="0" t="0" r="r" b="b"/>
              <a:pathLst>
                <a:path w="11" h="19">
                  <a:moveTo>
                    <a:pt x="3" y="0"/>
                  </a:moveTo>
                  <a:lnTo>
                    <a:pt x="0" y="3"/>
                  </a:lnTo>
                  <a:lnTo>
                    <a:pt x="1" y="13"/>
                  </a:lnTo>
                  <a:lnTo>
                    <a:pt x="8" y="19"/>
                  </a:lnTo>
                  <a:lnTo>
                    <a:pt x="11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6"/>
            <p:cNvSpPr>
              <a:spLocks noEditPoints="1"/>
            </p:cNvSpPr>
            <p:nvPr/>
          </p:nvSpPr>
          <p:spPr bwMode="auto">
            <a:xfrm>
              <a:off x="7321404" y="5548251"/>
              <a:ext cx="23415" cy="30540"/>
            </a:xfrm>
            <a:custGeom>
              <a:avLst/>
              <a:gdLst/>
              <a:ahLst/>
              <a:cxnLst>
                <a:cxn ang="0">
                  <a:pos x="13" y="26"/>
                </a:cxn>
                <a:cxn ang="0">
                  <a:pos x="37" y="26"/>
                </a:cxn>
                <a:cxn ang="0">
                  <a:pos x="28" y="36"/>
                </a:cxn>
                <a:cxn ang="0">
                  <a:pos x="32" y="24"/>
                </a:cxn>
                <a:cxn ang="0">
                  <a:pos x="35" y="56"/>
                </a:cxn>
                <a:cxn ang="0">
                  <a:pos x="28" y="45"/>
                </a:cxn>
                <a:cxn ang="0">
                  <a:pos x="52" y="61"/>
                </a:cxn>
                <a:cxn ang="0">
                  <a:pos x="28" y="69"/>
                </a:cxn>
                <a:cxn ang="0">
                  <a:pos x="37" y="42"/>
                </a:cxn>
                <a:cxn ang="0">
                  <a:pos x="40" y="58"/>
                </a:cxn>
                <a:cxn ang="0">
                  <a:pos x="13" y="26"/>
                </a:cxn>
                <a:cxn ang="0">
                  <a:pos x="64" y="37"/>
                </a:cxn>
                <a:cxn ang="0">
                  <a:pos x="67" y="53"/>
                </a:cxn>
                <a:cxn ang="0">
                  <a:pos x="58" y="80"/>
                </a:cxn>
                <a:cxn ang="0">
                  <a:pos x="48" y="90"/>
                </a:cxn>
                <a:cxn ang="0">
                  <a:pos x="34" y="88"/>
                </a:cxn>
                <a:cxn ang="0">
                  <a:pos x="9" y="71"/>
                </a:cxn>
                <a:cxn ang="0">
                  <a:pos x="3" y="59"/>
                </a:cxn>
                <a:cxn ang="0">
                  <a:pos x="0" y="27"/>
                </a:cxn>
                <a:cxn ang="0">
                  <a:pos x="4" y="15"/>
                </a:cxn>
                <a:cxn ang="0">
                  <a:pos x="13" y="5"/>
                </a:cxn>
                <a:cxn ang="0">
                  <a:pos x="25" y="0"/>
                </a:cxn>
                <a:cxn ang="0">
                  <a:pos x="37" y="5"/>
                </a:cxn>
                <a:cxn ang="0">
                  <a:pos x="64" y="37"/>
                </a:cxn>
              </a:cxnLst>
              <a:rect l="0" t="0" r="r" b="b"/>
              <a:pathLst>
                <a:path w="69" h="91">
                  <a:moveTo>
                    <a:pt x="13" y="26"/>
                  </a:moveTo>
                  <a:lnTo>
                    <a:pt x="37" y="26"/>
                  </a:lnTo>
                  <a:lnTo>
                    <a:pt x="28" y="36"/>
                  </a:lnTo>
                  <a:lnTo>
                    <a:pt x="32" y="24"/>
                  </a:lnTo>
                  <a:lnTo>
                    <a:pt x="35" y="56"/>
                  </a:lnTo>
                  <a:lnTo>
                    <a:pt x="28" y="45"/>
                  </a:lnTo>
                  <a:lnTo>
                    <a:pt x="52" y="61"/>
                  </a:lnTo>
                  <a:lnTo>
                    <a:pt x="28" y="69"/>
                  </a:lnTo>
                  <a:lnTo>
                    <a:pt x="37" y="42"/>
                  </a:lnTo>
                  <a:lnTo>
                    <a:pt x="40" y="58"/>
                  </a:lnTo>
                  <a:lnTo>
                    <a:pt x="13" y="26"/>
                  </a:lnTo>
                  <a:close/>
                  <a:moveTo>
                    <a:pt x="64" y="37"/>
                  </a:moveTo>
                  <a:cubicBezTo>
                    <a:pt x="68" y="41"/>
                    <a:pt x="69" y="47"/>
                    <a:pt x="67" y="53"/>
                  </a:cubicBezTo>
                  <a:lnTo>
                    <a:pt x="58" y="80"/>
                  </a:lnTo>
                  <a:cubicBezTo>
                    <a:pt x="56" y="84"/>
                    <a:pt x="52" y="88"/>
                    <a:pt x="48" y="90"/>
                  </a:cubicBezTo>
                  <a:cubicBezTo>
                    <a:pt x="43" y="91"/>
                    <a:pt x="38" y="91"/>
                    <a:pt x="34" y="88"/>
                  </a:cubicBezTo>
                  <a:lnTo>
                    <a:pt x="9" y="71"/>
                  </a:lnTo>
                  <a:cubicBezTo>
                    <a:pt x="6" y="68"/>
                    <a:pt x="3" y="64"/>
                    <a:pt x="3" y="59"/>
                  </a:cubicBezTo>
                  <a:lnTo>
                    <a:pt x="0" y="27"/>
                  </a:lnTo>
                  <a:cubicBezTo>
                    <a:pt x="0" y="23"/>
                    <a:pt x="1" y="19"/>
                    <a:pt x="4" y="15"/>
                  </a:cubicBezTo>
                  <a:lnTo>
                    <a:pt x="13" y="5"/>
                  </a:lnTo>
                  <a:cubicBezTo>
                    <a:pt x="16" y="2"/>
                    <a:pt x="20" y="0"/>
                    <a:pt x="25" y="0"/>
                  </a:cubicBezTo>
                  <a:cubicBezTo>
                    <a:pt x="30" y="0"/>
                    <a:pt x="34" y="2"/>
                    <a:pt x="37" y="5"/>
                  </a:cubicBezTo>
                  <a:lnTo>
                    <a:pt x="6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77"/>
            <p:cNvSpPr>
              <a:spLocks/>
            </p:cNvSpPr>
            <p:nvPr/>
          </p:nvSpPr>
          <p:spPr bwMode="auto">
            <a:xfrm>
              <a:off x="7270503" y="5597115"/>
              <a:ext cx="17306" cy="1425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11" y="14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lnTo>
                    <a:pt x="0" y="3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78"/>
            <p:cNvSpPr>
              <a:spLocks noEditPoints="1"/>
            </p:cNvSpPr>
            <p:nvPr/>
          </p:nvSpPr>
          <p:spPr bwMode="auto">
            <a:xfrm>
              <a:off x="7265413" y="5592025"/>
              <a:ext cx="27487" cy="25450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4" y="22"/>
                </a:cxn>
                <a:cxn ang="0">
                  <a:pos x="31" y="30"/>
                </a:cxn>
                <a:cxn ang="0">
                  <a:pos x="32" y="20"/>
                </a:cxn>
                <a:cxn ang="0">
                  <a:pos x="37" y="45"/>
                </a:cxn>
                <a:cxn ang="0">
                  <a:pos x="27" y="33"/>
                </a:cxn>
                <a:cxn ang="0">
                  <a:pos x="57" y="44"/>
                </a:cxn>
                <a:cxn ang="0">
                  <a:pos x="39" y="49"/>
                </a:cxn>
                <a:cxn ang="0">
                  <a:pos x="56" y="29"/>
                </a:cxn>
                <a:cxn ang="0">
                  <a:pos x="62" y="53"/>
                </a:cxn>
                <a:cxn ang="0">
                  <a:pos x="13" y="31"/>
                </a:cxn>
                <a:cxn ang="0">
                  <a:pos x="75" y="24"/>
                </a:cxn>
                <a:cxn ang="0">
                  <a:pos x="84" y="35"/>
                </a:cxn>
                <a:cxn ang="0">
                  <a:pos x="81" y="49"/>
                </a:cxn>
                <a:cxn ang="0">
                  <a:pos x="63" y="70"/>
                </a:cxn>
                <a:cxn ang="0">
                  <a:pos x="45" y="74"/>
                </a:cxn>
                <a:cxn ang="0">
                  <a:pos x="16" y="63"/>
                </a:cxn>
                <a:cxn ang="0">
                  <a:pos x="6" y="52"/>
                </a:cxn>
                <a:cxn ang="0">
                  <a:pos x="1" y="28"/>
                </a:cxn>
                <a:cxn ang="0">
                  <a:pos x="1" y="18"/>
                </a:cxn>
                <a:cxn ang="0">
                  <a:pos x="4" y="10"/>
                </a:cxn>
                <a:cxn ang="0">
                  <a:pos x="13" y="1"/>
                </a:cxn>
                <a:cxn ang="0">
                  <a:pos x="26" y="2"/>
                </a:cxn>
                <a:cxn ang="0">
                  <a:pos x="75" y="24"/>
                </a:cxn>
              </a:cxnLst>
              <a:rect l="0" t="0" r="r" b="b"/>
              <a:pathLst>
                <a:path w="85" h="76">
                  <a:moveTo>
                    <a:pt x="13" y="31"/>
                  </a:moveTo>
                  <a:lnTo>
                    <a:pt x="34" y="22"/>
                  </a:lnTo>
                  <a:lnTo>
                    <a:pt x="31" y="30"/>
                  </a:lnTo>
                  <a:lnTo>
                    <a:pt x="32" y="20"/>
                  </a:lnTo>
                  <a:lnTo>
                    <a:pt x="37" y="45"/>
                  </a:lnTo>
                  <a:lnTo>
                    <a:pt x="27" y="33"/>
                  </a:lnTo>
                  <a:lnTo>
                    <a:pt x="57" y="44"/>
                  </a:lnTo>
                  <a:lnTo>
                    <a:pt x="39" y="49"/>
                  </a:lnTo>
                  <a:lnTo>
                    <a:pt x="56" y="29"/>
                  </a:lnTo>
                  <a:lnTo>
                    <a:pt x="62" y="53"/>
                  </a:lnTo>
                  <a:lnTo>
                    <a:pt x="13" y="31"/>
                  </a:lnTo>
                  <a:close/>
                  <a:moveTo>
                    <a:pt x="75" y="24"/>
                  </a:moveTo>
                  <a:cubicBezTo>
                    <a:pt x="80" y="26"/>
                    <a:pt x="83" y="31"/>
                    <a:pt x="84" y="35"/>
                  </a:cubicBezTo>
                  <a:cubicBezTo>
                    <a:pt x="85" y="40"/>
                    <a:pt x="84" y="45"/>
                    <a:pt x="81" y="49"/>
                  </a:cubicBezTo>
                  <a:lnTo>
                    <a:pt x="63" y="70"/>
                  </a:lnTo>
                  <a:cubicBezTo>
                    <a:pt x="59" y="75"/>
                    <a:pt x="52" y="76"/>
                    <a:pt x="45" y="74"/>
                  </a:cubicBezTo>
                  <a:lnTo>
                    <a:pt x="16" y="63"/>
                  </a:lnTo>
                  <a:cubicBezTo>
                    <a:pt x="11" y="61"/>
                    <a:pt x="7" y="57"/>
                    <a:pt x="6" y="52"/>
                  </a:cubicBezTo>
                  <a:lnTo>
                    <a:pt x="1" y="28"/>
                  </a:lnTo>
                  <a:cubicBezTo>
                    <a:pt x="0" y="25"/>
                    <a:pt x="0" y="21"/>
                    <a:pt x="1" y="18"/>
                  </a:cubicBezTo>
                  <a:lnTo>
                    <a:pt x="4" y="10"/>
                  </a:lnTo>
                  <a:cubicBezTo>
                    <a:pt x="6" y="6"/>
                    <a:pt x="9" y="3"/>
                    <a:pt x="13" y="1"/>
                  </a:cubicBezTo>
                  <a:cubicBezTo>
                    <a:pt x="17" y="0"/>
                    <a:pt x="22" y="0"/>
                    <a:pt x="26" y="2"/>
                  </a:cubicBezTo>
                  <a:lnTo>
                    <a:pt x="75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6990547" y="5565557"/>
              <a:ext cx="350199" cy="46116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20" y="32"/>
                </a:cxn>
                <a:cxn ang="0">
                  <a:pos x="118" y="49"/>
                </a:cxn>
                <a:cxn ang="0">
                  <a:pos x="140" y="71"/>
                </a:cxn>
                <a:cxn ang="0">
                  <a:pos x="111" y="66"/>
                </a:cxn>
                <a:cxn ang="0">
                  <a:pos x="91" y="85"/>
                </a:cxn>
                <a:cxn ang="0">
                  <a:pos x="74" y="71"/>
                </a:cxn>
                <a:cxn ang="0">
                  <a:pos x="48" y="89"/>
                </a:cxn>
                <a:cxn ang="0">
                  <a:pos x="55" y="112"/>
                </a:cxn>
                <a:cxn ang="0">
                  <a:pos x="42" y="125"/>
                </a:cxn>
                <a:cxn ang="0">
                  <a:pos x="46" y="148"/>
                </a:cxn>
                <a:cxn ang="0">
                  <a:pos x="29" y="173"/>
                </a:cxn>
                <a:cxn ang="0">
                  <a:pos x="11" y="194"/>
                </a:cxn>
                <a:cxn ang="0">
                  <a:pos x="8" y="230"/>
                </a:cxn>
                <a:cxn ang="0">
                  <a:pos x="7" y="247"/>
                </a:cxn>
                <a:cxn ang="0">
                  <a:pos x="0" y="281"/>
                </a:cxn>
                <a:cxn ang="0">
                  <a:pos x="13" y="297"/>
                </a:cxn>
                <a:cxn ang="0">
                  <a:pos x="2" y="319"/>
                </a:cxn>
                <a:cxn ang="0">
                  <a:pos x="23" y="340"/>
                </a:cxn>
                <a:cxn ang="0">
                  <a:pos x="58" y="342"/>
                </a:cxn>
                <a:cxn ang="0">
                  <a:pos x="66" y="358"/>
                </a:cxn>
                <a:cxn ang="0">
                  <a:pos x="52" y="381"/>
                </a:cxn>
                <a:cxn ang="0">
                  <a:pos x="40" y="419"/>
                </a:cxn>
                <a:cxn ang="0">
                  <a:pos x="61" y="440"/>
                </a:cxn>
                <a:cxn ang="0">
                  <a:pos x="78" y="430"/>
                </a:cxn>
                <a:cxn ang="0">
                  <a:pos x="96" y="435"/>
                </a:cxn>
                <a:cxn ang="0">
                  <a:pos x="114" y="449"/>
                </a:cxn>
                <a:cxn ang="0">
                  <a:pos x="147" y="451"/>
                </a:cxn>
                <a:cxn ang="0">
                  <a:pos x="168" y="453"/>
                </a:cxn>
                <a:cxn ang="0">
                  <a:pos x="201" y="451"/>
                </a:cxn>
                <a:cxn ang="0">
                  <a:pos x="222" y="447"/>
                </a:cxn>
                <a:cxn ang="0">
                  <a:pos x="245" y="445"/>
                </a:cxn>
                <a:cxn ang="0">
                  <a:pos x="273" y="449"/>
                </a:cxn>
                <a:cxn ang="0">
                  <a:pos x="265" y="429"/>
                </a:cxn>
                <a:cxn ang="0">
                  <a:pos x="302" y="388"/>
                </a:cxn>
                <a:cxn ang="0">
                  <a:pos x="280" y="372"/>
                </a:cxn>
                <a:cxn ang="0">
                  <a:pos x="240" y="338"/>
                </a:cxn>
                <a:cxn ang="0">
                  <a:pos x="228" y="305"/>
                </a:cxn>
                <a:cxn ang="0">
                  <a:pos x="240" y="296"/>
                </a:cxn>
                <a:cxn ang="0">
                  <a:pos x="313" y="256"/>
                </a:cxn>
                <a:cxn ang="0">
                  <a:pos x="340" y="253"/>
                </a:cxn>
                <a:cxn ang="0">
                  <a:pos x="344" y="229"/>
                </a:cxn>
                <a:cxn ang="0">
                  <a:pos x="333" y="187"/>
                </a:cxn>
                <a:cxn ang="0">
                  <a:pos x="325" y="158"/>
                </a:cxn>
                <a:cxn ang="0">
                  <a:pos x="313" y="125"/>
                </a:cxn>
                <a:cxn ang="0">
                  <a:pos x="295" y="75"/>
                </a:cxn>
                <a:cxn ang="0">
                  <a:pos x="262" y="46"/>
                </a:cxn>
                <a:cxn ang="0">
                  <a:pos x="239" y="47"/>
                </a:cxn>
                <a:cxn ang="0">
                  <a:pos x="199" y="66"/>
                </a:cxn>
                <a:cxn ang="0">
                  <a:pos x="195" y="53"/>
                </a:cxn>
                <a:cxn ang="0">
                  <a:pos x="173" y="36"/>
                </a:cxn>
                <a:cxn ang="0">
                  <a:pos x="154" y="7"/>
                </a:cxn>
                <a:cxn ang="0">
                  <a:pos x="130" y="0"/>
                </a:cxn>
              </a:cxnLst>
              <a:rect l="0" t="0" r="r" b="b"/>
              <a:pathLst>
                <a:path w="344" h="453">
                  <a:moveTo>
                    <a:pt x="120" y="0"/>
                  </a:moveTo>
                  <a:lnTo>
                    <a:pt x="114" y="5"/>
                  </a:lnTo>
                  <a:lnTo>
                    <a:pt x="114" y="10"/>
                  </a:lnTo>
                  <a:lnTo>
                    <a:pt x="116" y="15"/>
                  </a:lnTo>
                  <a:lnTo>
                    <a:pt x="118" y="22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7" y="43"/>
                  </a:lnTo>
                  <a:lnTo>
                    <a:pt x="118" y="49"/>
                  </a:lnTo>
                  <a:lnTo>
                    <a:pt x="129" y="57"/>
                  </a:lnTo>
                  <a:lnTo>
                    <a:pt x="136" y="57"/>
                  </a:lnTo>
                  <a:lnTo>
                    <a:pt x="140" y="71"/>
                  </a:lnTo>
                  <a:lnTo>
                    <a:pt x="125" y="68"/>
                  </a:lnTo>
                  <a:lnTo>
                    <a:pt x="117" y="62"/>
                  </a:lnTo>
                  <a:lnTo>
                    <a:pt x="111" y="66"/>
                  </a:lnTo>
                  <a:lnTo>
                    <a:pt x="101" y="81"/>
                  </a:lnTo>
                  <a:lnTo>
                    <a:pt x="96" y="86"/>
                  </a:lnTo>
                  <a:lnTo>
                    <a:pt x="91" y="85"/>
                  </a:lnTo>
                  <a:lnTo>
                    <a:pt x="90" y="79"/>
                  </a:lnTo>
                  <a:lnTo>
                    <a:pt x="85" y="75"/>
                  </a:lnTo>
                  <a:lnTo>
                    <a:pt x="74" y="71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48" y="89"/>
                  </a:lnTo>
                  <a:lnTo>
                    <a:pt x="55" y="94"/>
                  </a:lnTo>
                  <a:lnTo>
                    <a:pt x="56" y="105"/>
                  </a:lnTo>
                  <a:lnTo>
                    <a:pt x="55" y="112"/>
                  </a:lnTo>
                  <a:lnTo>
                    <a:pt x="53" y="117"/>
                  </a:lnTo>
                  <a:lnTo>
                    <a:pt x="45" y="124"/>
                  </a:lnTo>
                  <a:lnTo>
                    <a:pt x="42" y="125"/>
                  </a:lnTo>
                  <a:lnTo>
                    <a:pt x="44" y="134"/>
                  </a:lnTo>
                  <a:lnTo>
                    <a:pt x="49" y="140"/>
                  </a:lnTo>
                  <a:lnTo>
                    <a:pt x="46" y="148"/>
                  </a:lnTo>
                  <a:lnTo>
                    <a:pt x="41" y="157"/>
                  </a:lnTo>
                  <a:lnTo>
                    <a:pt x="35" y="166"/>
                  </a:lnTo>
                  <a:lnTo>
                    <a:pt x="29" y="173"/>
                  </a:lnTo>
                  <a:lnTo>
                    <a:pt x="21" y="181"/>
                  </a:lnTo>
                  <a:lnTo>
                    <a:pt x="15" y="183"/>
                  </a:lnTo>
                  <a:lnTo>
                    <a:pt x="11" y="194"/>
                  </a:lnTo>
                  <a:lnTo>
                    <a:pt x="11" y="208"/>
                  </a:lnTo>
                  <a:lnTo>
                    <a:pt x="7" y="218"/>
                  </a:lnTo>
                  <a:lnTo>
                    <a:pt x="8" y="230"/>
                  </a:lnTo>
                  <a:lnTo>
                    <a:pt x="3" y="237"/>
                  </a:lnTo>
                  <a:lnTo>
                    <a:pt x="2" y="241"/>
                  </a:lnTo>
                  <a:lnTo>
                    <a:pt x="7" y="247"/>
                  </a:lnTo>
                  <a:lnTo>
                    <a:pt x="10" y="257"/>
                  </a:lnTo>
                  <a:lnTo>
                    <a:pt x="17" y="265"/>
                  </a:lnTo>
                  <a:lnTo>
                    <a:pt x="0" y="281"/>
                  </a:lnTo>
                  <a:lnTo>
                    <a:pt x="5" y="290"/>
                  </a:lnTo>
                  <a:lnTo>
                    <a:pt x="12" y="296"/>
                  </a:lnTo>
                  <a:lnTo>
                    <a:pt x="13" y="297"/>
                  </a:lnTo>
                  <a:lnTo>
                    <a:pt x="14" y="303"/>
                  </a:lnTo>
                  <a:lnTo>
                    <a:pt x="6" y="310"/>
                  </a:lnTo>
                  <a:lnTo>
                    <a:pt x="2" y="319"/>
                  </a:lnTo>
                  <a:lnTo>
                    <a:pt x="7" y="330"/>
                  </a:lnTo>
                  <a:lnTo>
                    <a:pt x="12" y="337"/>
                  </a:lnTo>
                  <a:lnTo>
                    <a:pt x="23" y="340"/>
                  </a:lnTo>
                  <a:lnTo>
                    <a:pt x="35" y="341"/>
                  </a:lnTo>
                  <a:lnTo>
                    <a:pt x="48" y="342"/>
                  </a:lnTo>
                  <a:lnTo>
                    <a:pt x="58" y="342"/>
                  </a:lnTo>
                  <a:lnTo>
                    <a:pt x="66" y="347"/>
                  </a:lnTo>
                  <a:lnTo>
                    <a:pt x="74" y="353"/>
                  </a:lnTo>
                  <a:lnTo>
                    <a:pt x="66" y="358"/>
                  </a:lnTo>
                  <a:lnTo>
                    <a:pt x="59" y="366"/>
                  </a:lnTo>
                  <a:lnTo>
                    <a:pt x="52" y="373"/>
                  </a:lnTo>
                  <a:lnTo>
                    <a:pt x="52" y="381"/>
                  </a:lnTo>
                  <a:lnTo>
                    <a:pt x="49" y="400"/>
                  </a:lnTo>
                  <a:lnTo>
                    <a:pt x="44" y="412"/>
                  </a:lnTo>
                  <a:lnTo>
                    <a:pt x="40" y="419"/>
                  </a:lnTo>
                  <a:lnTo>
                    <a:pt x="51" y="432"/>
                  </a:lnTo>
                  <a:lnTo>
                    <a:pt x="54" y="436"/>
                  </a:lnTo>
                  <a:lnTo>
                    <a:pt x="61" y="440"/>
                  </a:lnTo>
                  <a:lnTo>
                    <a:pt x="67" y="439"/>
                  </a:lnTo>
                  <a:lnTo>
                    <a:pt x="75" y="434"/>
                  </a:lnTo>
                  <a:lnTo>
                    <a:pt x="78" y="430"/>
                  </a:lnTo>
                  <a:lnTo>
                    <a:pt x="79" y="428"/>
                  </a:lnTo>
                  <a:lnTo>
                    <a:pt x="91" y="429"/>
                  </a:lnTo>
                  <a:lnTo>
                    <a:pt x="96" y="435"/>
                  </a:lnTo>
                  <a:lnTo>
                    <a:pt x="101" y="443"/>
                  </a:lnTo>
                  <a:lnTo>
                    <a:pt x="106" y="448"/>
                  </a:lnTo>
                  <a:lnTo>
                    <a:pt x="114" y="449"/>
                  </a:lnTo>
                  <a:lnTo>
                    <a:pt x="128" y="446"/>
                  </a:lnTo>
                  <a:lnTo>
                    <a:pt x="136" y="444"/>
                  </a:lnTo>
                  <a:lnTo>
                    <a:pt x="147" y="451"/>
                  </a:lnTo>
                  <a:lnTo>
                    <a:pt x="154" y="447"/>
                  </a:lnTo>
                  <a:lnTo>
                    <a:pt x="161" y="449"/>
                  </a:lnTo>
                  <a:lnTo>
                    <a:pt x="168" y="453"/>
                  </a:lnTo>
                  <a:lnTo>
                    <a:pt x="180" y="447"/>
                  </a:lnTo>
                  <a:lnTo>
                    <a:pt x="192" y="446"/>
                  </a:lnTo>
                  <a:lnTo>
                    <a:pt x="201" y="451"/>
                  </a:lnTo>
                  <a:lnTo>
                    <a:pt x="207" y="453"/>
                  </a:lnTo>
                  <a:lnTo>
                    <a:pt x="215" y="447"/>
                  </a:lnTo>
                  <a:lnTo>
                    <a:pt x="222" y="447"/>
                  </a:lnTo>
                  <a:lnTo>
                    <a:pt x="234" y="443"/>
                  </a:lnTo>
                  <a:lnTo>
                    <a:pt x="244" y="447"/>
                  </a:lnTo>
                  <a:lnTo>
                    <a:pt x="245" y="445"/>
                  </a:lnTo>
                  <a:lnTo>
                    <a:pt x="255" y="450"/>
                  </a:lnTo>
                  <a:lnTo>
                    <a:pt x="263" y="453"/>
                  </a:lnTo>
                  <a:lnTo>
                    <a:pt x="273" y="449"/>
                  </a:lnTo>
                  <a:lnTo>
                    <a:pt x="273" y="443"/>
                  </a:lnTo>
                  <a:lnTo>
                    <a:pt x="267" y="434"/>
                  </a:lnTo>
                  <a:lnTo>
                    <a:pt x="265" y="429"/>
                  </a:lnTo>
                  <a:lnTo>
                    <a:pt x="260" y="415"/>
                  </a:lnTo>
                  <a:lnTo>
                    <a:pt x="293" y="389"/>
                  </a:lnTo>
                  <a:lnTo>
                    <a:pt x="302" y="388"/>
                  </a:lnTo>
                  <a:lnTo>
                    <a:pt x="303" y="385"/>
                  </a:lnTo>
                  <a:lnTo>
                    <a:pt x="290" y="381"/>
                  </a:lnTo>
                  <a:lnTo>
                    <a:pt x="280" y="372"/>
                  </a:lnTo>
                  <a:lnTo>
                    <a:pt x="257" y="355"/>
                  </a:lnTo>
                  <a:lnTo>
                    <a:pt x="253" y="340"/>
                  </a:lnTo>
                  <a:lnTo>
                    <a:pt x="240" y="338"/>
                  </a:lnTo>
                  <a:lnTo>
                    <a:pt x="237" y="323"/>
                  </a:lnTo>
                  <a:lnTo>
                    <a:pt x="234" y="311"/>
                  </a:lnTo>
                  <a:lnTo>
                    <a:pt x="228" y="305"/>
                  </a:lnTo>
                  <a:lnTo>
                    <a:pt x="231" y="299"/>
                  </a:lnTo>
                  <a:lnTo>
                    <a:pt x="233" y="296"/>
                  </a:lnTo>
                  <a:lnTo>
                    <a:pt x="240" y="296"/>
                  </a:lnTo>
                  <a:lnTo>
                    <a:pt x="260" y="288"/>
                  </a:lnTo>
                  <a:lnTo>
                    <a:pt x="303" y="262"/>
                  </a:lnTo>
                  <a:lnTo>
                    <a:pt x="313" y="256"/>
                  </a:lnTo>
                  <a:lnTo>
                    <a:pt x="321" y="250"/>
                  </a:lnTo>
                  <a:lnTo>
                    <a:pt x="330" y="258"/>
                  </a:lnTo>
                  <a:lnTo>
                    <a:pt x="340" y="253"/>
                  </a:lnTo>
                  <a:lnTo>
                    <a:pt x="342" y="242"/>
                  </a:lnTo>
                  <a:lnTo>
                    <a:pt x="340" y="236"/>
                  </a:lnTo>
                  <a:lnTo>
                    <a:pt x="344" y="229"/>
                  </a:lnTo>
                  <a:lnTo>
                    <a:pt x="338" y="221"/>
                  </a:lnTo>
                  <a:lnTo>
                    <a:pt x="331" y="208"/>
                  </a:lnTo>
                  <a:lnTo>
                    <a:pt x="333" y="187"/>
                  </a:lnTo>
                  <a:lnTo>
                    <a:pt x="325" y="177"/>
                  </a:lnTo>
                  <a:lnTo>
                    <a:pt x="322" y="168"/>
                  </a:lnTo>
                  <a:lnTo>
                    <a:pt x="325" y="158"/>
                  </a:lnTo>
                  <a:lnTo>
                    <a:pt x="322" y="150"/>
                  </a:lnTo>
                  <a:lnTo>
                    <a:pt x="306" y="135"/>
                  </a:lnTo>
                  <a:lnTo>
                    <a:pt x="313" y="125"/>
                  </a:lnTo>
                  <a:lnTo>
                    <a:pt x="312" y="109"/>
                  </a:lnTo>
                  <a:lnTo>
                    <a:pt x="312" y="90"/>
                  </a:lnTo>
                  <a:lnTo>
                    <a:pt x="295" y="75"/>
                  </a:lnTo>
                  <a:lnTo>
                    <a:pt x="287" y="65"/>
                  </a:lnTo>
                  <a:lnTo>
                    <a:pt x="277" y="57"/>
                  </a:lnTo>
                  <a:lnTo>
                    <a:pt x="262" y="46"/>
                  </a:lnTo>
                  <a:lnTo>
                    <a:pt x="253" y="41"/>
                  </a:lnTo>
                  <a:lnTo>
                    <a:pt x="247" y="40"/>
                  </a:lnTo>
                  <a:lnTo>
                    <a:pt x="239" y="47"/>
                  </a:lnTo>
                  <a:lnTo>
                    <a:pt x="232" y="51"/>
                  </a:lnTo>
                  <a:lnTo>
                    <a:pt x="214" y="67"/>
                  </a:lnTo>
                  <a:lnTo>
                    <a:pt x="199" y="66"/>
                  </a:lnTo>
                  <a:lnTo>
                    <a:pt x="193" y="66"/>
                  </a:lnTo>
                  <a:lnTo>
                    <a:pt x="193" y="61"/>
                  </a:lnTo>
                  <a:lnTo>
                    <a:pt x="195" y="53"/>
                  </a:lnTo>
                  <a:lnTo>
                    <a:pt x="197" y="46"/>
                  </a:lnTo>
                  <a:lnTo>
                    <a:pt x="178" y="36"/>
                  </a:lnTo>
                  <a:lnTo>
                    <a:pt x="173" y="36"/>
                  </a:lnTo>
                  <a:lnTo>
                    <a:pt x="163" y="29"/>
                  </a:lnTo>
                  <a:lnTo>
                    <a:pt x="159" y="15"/>
                  </a:lnTo>
                  <a:lnTo>
                    <a:pt x="154" y="7"/>
                  </a:lnTo>
                  <a:lnTo>
                    <a:pt x="148" y="9"/>
                  </a:lnTo>
                  <a:lnTo>
                    <a:pt x="140" y="1"/>
                  </a:lnTo>
                  <a:lnTo>
                    <a:pt x="13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80"/>
            <p:cNvSpPr>
              <a:spLocks noEditPoints="1"/>
            </p:cNvSpPr>
            <p:nvPr/>
          </p:nvSpPr>
          <p:spPr bwMode="auto">
            <a:xfrm>
              <a:off x="6985457" y="5559449"/>
              <a:ext cx="361397" cy="473380"/>
            </a:xfrm>
            <a:custGeom>
              <a:avLst/>
              <a:gdLst/>
              <a:ahLst/>
              <a:cxnLst>
                <a:cxn ang="0">
                  <a:pos x="401" y="129"/>
                </a:cxn>
                <a:cxn ang="0">
                  <a:pos x="453" y="191"/>
                </a:cxn>
                <a:cxn ang="0">
                  <a:pos x="343" y="277"/>
                </a:cxn>
                <a:cxn ang="0">
                  <a:pos x="249" y="255"/>
                </a:cxn>
                <a:cxn ang="0">
                  <a:pos x="204" y="366"/>
                </a:cxn>
                <a:cxn ang="0">
                  <a:pos x="184" y="458"/>
                </a:cxn>
                <a:cxn ang="0">
                  <a:pos x="79" y="591"/>
                </a:cxn>
                <a:cxn ang="0">
                  <a:pos x="41" y="756"/>
                </a:cxn>
                <a:cxn ang="0">
                  <a:pos x="32" y="884"/>
                </a:cxn>
                <a:cxn ang="0">
                  <a:pos x="38" y="1014"/>
                </a:cxn>
                <a:cxn ang="0">
                  <a:pos x="198" y="1065"/>
                </a:cxn>
                <a:cxn ang="0">
                  <a:pos x="195" y="1176"/>
                </a:cxn>
                <a:cxn ang="0">
                  <a:pos x="214" y="1371"/>
                </a:cxn>
                <a:cxn ang="0">
                  <a:pos x="301" y="1335"/>
                </a:cxn>
                <a:cxn ang="0">
                  <a:pos x="447" y="1384"/>
                </a:cxn>
                <a:cxn ang="0">
                  <a:pos x="576" y="1390"/>
                </a:cxn>
                <a:cxn ang="0">
                  <a:pos x="740" y="1377"/>
                </a:cxn>
                <a:cxn ang="0">
                  <a:pos x="857" y="1397"/>
                </a:cxn>
                <a:cxn ang="0">
                  <a:pos x="925" y="1209"/>
                </a:cxn>
                <a:cxn ang="0">
                  <a:pos x="787" y="1076"/>
                </a:cxn>
                <a:cxn ang="0">
                  <a:pos x="727" y="927"/>
                </a:cxn>
                <a:cxn ang="0">
                  <a:pos x="1026" y="782"/>
                </a:cxn>
                <a:cxn ang="0">
                  <a:pos x="1073" y="739"/>
                </a:cxn>
                <a:cxn ang="0">
                  <a:pos x="1002" y="535"/>
                </a:cxn>
                <a:cxn ang="0">
                  <a:pos x="969" y="297"/>
                </a:cxn>
                <a:cxn ang="0">
                  <a:pos x="794" y="154"/>
                </a:cxn>
                <a:cxn ang="0">
                  <a:pos x="599" y="201"/>
                </a:cxn>
                <a:cxn ang="0">
                  <a:pos x="495" y="70"/>
                </a:cxn>
                <a:cxn ang="0">
                  <a:pos x="420" y="1"/>
                </a:cxn>
                <a:cxn ang="0">
                  <a:pos x="532" y="94"/>
                </a:cxn>
                <a:cxn ang="0">
                  <a:pos x="632" y="221"/>
                </a:cxn>
                <a:cxn ang="0">
                  <a:pos x="805" y="128"/>
                </a:cxn>
                <a:cxn ang="0">
                  <a:pos x="1006" y="405"/>
                </a:cxn>
                <a:cxn ang="0">
                  <a:pos x="1043" y="563"/>
                </a:cxn>
                <a:cxn ang="0">
                  <a:pos x="1088" y="758"/>
                </a:cxn>
                <a:cxn ang="0">
                  <a:pos x="998" y="827"/>
                </a:cxn>
                <a:cxn ang="0">
                  <a:pos x="738" y="973"/>
                </a:cxn>
                <a:cxn ang="0">
                  <a:pos x="823" y="1106"/>
                </a:cxn>
                <a:cxn ang="0">
                  <a:pos x="937" y="1238"/>
                </a:cxn>
                <a:cxn ang="0">
                  <a:pos x="841" y="1440"/>
                </a:cxn>
                <a:cxn ang="0">
                  <a:pos x="711" y="1420"/>
                </a:cxn>
                <a:cxn ang="0">
                  <a:pos x="585" y="1420"/>
                </a:cxn>
                <a:cxn ang="0">
                  <a:pos x="442" y="1414"/>
                </a:cxn>
                <a:cxn ang="0">
                  <a:pos x="260" y="1362"/>
                </a:cxn>
                <a:cxn ang="0">
                  <a:pos x="176" y="1384"/>
                </a:cxn>
                <a:cxn ang="0">
                  <a:pos x="167" y="1164"/>
                </a:cxn>
                <a:cxn ang="0">
                  <a:pos x="124" y="1093"/>
                </a:cxn>
                <a:cxn ang="0">
                  <a:pos x="24" y="967"/>
                </a:cxn>
                <a:cxn ang="0">
                  <a:pos x="58" y="831"/>
                </a:cxn>
                <a:cxn ang="0">
                  <a:pos x="29" y="723"/>
                </a:cxn>
                <a:cxn ang="0">
                  <a:pos x="76" y="564"/>
                </a:cxn>
                <a:cxn ang="0">
                  <a:pos x="142" y="445"/>
                </a:cxn>
                <a:cxn ang="0">
                  <a:pos x="174" y="347"/>
                </a:cxn>
                <a:cxn ang="0">
                  <a:pos x="253" y="224"/>
                </a:cxn>
                <a:cxn ang="0">
                  <a:pos x="349" y="213"/>
                </a:cxn>
                <a:cxn ang="0">
                  <a:pos x="417" y="209"/>
                </a:cxn>
                <a:cxn ang="0">
                  <a:pos x="366" y="90"/>
                </a:cxn>
              </a:cxnLst>
              <a:rect l="0" t="0" r="r" b="b"/>
              <a:pathLst>
                <a:path w="1103" h="1443">
                  <a:moveTo>
                    <a:pt x="390" y="32"/>
                  </a:moveTo>
                  <a:lnTo>
                    <a:pt x="401" y="29"/>
                  </a:lnTo>
                  <a:lnTo>
                    <a:pt x="380" y="45"/>
                  </a:lnTo>
                  <a:lnTo>
                    <a:pt x="386" y="31"/>
                  </a:lnTo>
                  <a:lnTo>
                    <a:pt x="387" y="48"/>
                  </a:lnTo>
                  <a:lnTo>
                    <a:pt x="386" y="45"/>
                  </a:lnTo>
                  <a:lnTo>
                    <a:pt x="391" y="59"/>
                  </a:lnTo>
                  <a:lnTo>
                    <a:pt x="397" y="83"/>
                  </a:lnTo>
                  <a:lnTo>
                    <a:pt x="405" y="114"/>
                  </a:lnTo>
                  <a:cubicBezTo>
                    <a:pt x="407" y="119"/>
                    <a:pt x="405" y="125"/>
                    <a:pt x="401" y="129"/>
                  </a:cubicBezTo>
                  <a:lnTo>
                    <a:pt x="389" y="142"/>
                  </a:lnTo>
                  <a:lnTo>
                    <a:pt x="394" y="129"/>
                  </a:lnTo>
                  <a:lnTo>
                    <a:pt x="395" y="150"/>
                  </a:lnTo>
                  <a:lnTo>
                    <a:pt x="395" y="147"/>
                  </a:lnTo>
                  <a:lnTo>
                    <a:pt x="400" y="165"/>
                  </a:lnTo>
                  <a:lnTo>
                    <a:pt x="394" y="156"/>
                  </a:lnTo>
                  <a:lnTo>
                    <a:pt x="428" y="180"/>
                  </a:lnTo>
                  <a:lnTo>
                    <a:pt x="420" y="177"/>
                  </a:lnTo>
                  <a:lnTo>
                    <a:pt x="440" y="179"/>
                  </a:lnTo>
                  <a:cubicBezTo>
                    <a:pt x="446" y="180"/>
                    <a:pt x="451" y="185"/>
                    <a:pt x="453" y="191"/>
                  </a:cubicBezTo>
                  <a:lnTo>
                    <a:pt x="466" y="233"/>
                  </a:lnTo>
                  <a:cubicBezTo>
                    <a:pt x="467" y="238"/>
                    <a:pt x="466" y="244"/>
                    <a:pt x="463" y="248"/>
                  </a:cubicBezTo>
                  <a:cubicBezTo>
                    <a:pt x="459" y="253"/>
                    <a:pt x="453" y="254"/>
                    <a:pt x="448" y="254"/>
                  </a:cubicBezTo>
                  <a:lnTo>
                    <a:pt x="402" y="246"/>
                  </a:lnTo>
                  <a:cubicBezTo>
                    <a:pt x="399" y="245"/>
                    <a:pt x="396" y="244"/>
                    <a:pt x="394" y="242"/>
                  </a:cubicBezTo>
                  <a:lnTo>
                    <a:pt x="370" y="222"/>
                  </a:lnTo>
                  <a:lnTo>
                    <a:pt x="389" y="222"/>
                  </a:lnTo>
                  <a:lnTo>
                    <a:pt x="371" y="235"/>
                  </a:lnTo>
                  <a:lnTo>
                    <a:pt x="375" y="231"/>
                  </a:lnTo>
                  <a:lnTo>
                    <a:pt x="343" y="277"/>
                  </a:lnTo>
                  <a:lnTo>
                    <a:pt x="328" y="295"/>
                  </a:lnTo>
                  <a:cubicBezTo>
                    <a:pt x="325" y="299"/>
                    <a:pt x="319" y="301"/>
                    <a:pt x="314" y="300"/>
                  </a:cubicBezTo>
                  <a:lnTo>
                    <a:pt x="297" y="298"/>
                  </a:lnTo>
                  <a:cubicBezTo>
                    <a:pt x="290" y="297"/>
                    <a:pt x="284" y="292"/>
                    <a:pt x="283" y="285"/>
                  </a:cubicBezTo>
                  <a:lnTo>
                    <a:pt x="280" y="266"/>
                  </a:lnTo>
                  <a:lnTo>
                    <a:pt x="284" y="275"/>
                  </a:lnTo>
                  <a:lnTo>
                    <a:pt x="270" y="261"/>
                  </a:lnTo>
                  <a:lnTo>
                    <a:pt x="276" y="265"/>
                  </a:lnTo>
                  <a:lnTo>
                    <a:pt x="243" y="254"/>
                  </a:lnTo>
                  <a:lnTo>
                    <a:pt x="249" y="255"/>
                  </a:lnTo>
                  <a:lnTo>
                    <a:pt x="202" y="258"/>
                  </a:lnTo>
                  <a:lnTo>
                    <a:pt x="215" y="251"/>
                  </a:lnTo>
                  <a:lnTo>
                    <a:pt x="203" y="270"/>
                  </a:lnTo>
                  <a:lnTo>
                    <a:pt x="178" y="303"/>
                  </a:lnTo>
                  <a:lnTo>
                    <a:pt x="175" y="280"/>
                  </a:lnTo>
                  <a:lnTo>
                    <a:pt x="197" y="297"/>
                  </a:lnTo>
                  <a:cubicBezTo>
                    <a:pt x="201" y="300"/>
                    <a:pt x="203" y="304"/>
                    <a:pt x="203" y="308"/>
                  </a:cubicBezTo>
                  <a:lnTo>
                    <a:pt x="206" y="344"/>
                  </a:lnTo>
                  <a:cubicBezTo>
                    <a:pt x="206" y="345"/>
                    <a:pt x="206" y="346"/>
                    <a:pt x="206" y="347"/>
                  </a:cubicBezTo>
                  <a:lnTo>
                    <a:pt x="204" y="366"/>
                  </a:lnTo>
                  <a:cubicBezTo>
                    <a:pt x="204" y="367"/>
                    <a:pt x="203" y="369"/>
                    <a:pt x="203" y="370"/>
                  </a:cubicBezTo>
                  <a:lnTo>
                    <a:pt x="197" y="387"/>
                  </a:lnTo>
                  <a:cubicBezTo>
                    <a:pt x="196" y="390"/>
                    <a:pt x="194" y="393"/>
                    <a:pt x="192" y="394"/>
                  </a:cubicBezTo>
                  <a:lnTo>
                    <a:pt x="165" y="415"/>
                  </a:lnTo>
                  <a:lnTo>
                    <a:pt x="156" y="421"/>
                  </a:lnTo>
                  <a:lnTo>
                    <a:pt x="163" y="404"/>
                  </a:lnTo>
                  <a:lnTo>
                    <a:pt x="169" y="432"/>
                  </a:lnTo>
                  <a:lnTo>
                    <a:pt x="166" y="425"/>
                  </a:lnTo>
                  <a:lnTo>
                    <a:pt x="181" y="443"/>
                  </a:lnTo>
                  <a:cubicBezTo>
                    <a:pt x="184" y="447"/>
                    <a:pt x="185" y="453"/>
                    <a:pt x="184" y="458"/>
                  </a:cubicBezTo>
                  <a:lnTo>
                    <a:pt x="176" y="481"/>
                  </a:lnTo>
                  <a:cubicBezTo>
                    <a:pt x="176" y="482"/>
                    <a:pt x="175" y="483"/>
                    <a:pt x="175" y="484"/>
                  </a:cubicBezTo>
                  <a:lnTo>
                    <a:pt x="158" y="514"/>
                  </a:lnTo>
                  <a:lnTo>
                    <a:pt x="137" y="543"/>
                  </a:lnTo>
                  <a:lnTo>
                    <a:pt x="121" y="564"/>
                  </a:lnTo>
                  <a:cubicBezTo>
                    <a:pt x="121" y="564"/>
                    <a:pt x="120" y="565"/>
                    <a:pt x="119" y="566"/>
                  </a:cubicBezTo>
                  <a:lnTo>
                    <a:pt x="93" y="590"/>
                  </a:lnTo>
                  <a:cubicBezTo>
                    <a:pt x="91" y="592"/>
                    <a:pt x="90" y="593"/>
                    <a:pt x="88" y="594"/>
                  </a:cubicBezTo>
                  <a:lnTo>
                    <a:pt x="69" y="601"/>
                  </a:lnTo>
                  <a:lnTo>
                    <a:pt x="79" y="591"/>
                  </a:lnTo>
                  <a:lnTo>
                    <a:pt x="66" y="625"/>
                  </a:lnTo>
                  <a:lnTo>
                    <a:pt x="67" y="619"/>
                  </a:lnTo>
                  <a:lnTo>
                    <a:pt x="67" y="664"/>
                  </a:lnTo>
                  <a:cubicBezTo>
                    <a:pt x="67" y="666"/>
                    <a:pt x="66" y="669"/>
                    <a:pt x="66" y="671"/>
                  </a:cubicBezTo>
                  <a:lnTo>
                    <a:pt x="53" y="700"/>
                  </a:lnTo>
                  <a:lnTo>
                    <a:pt x="54" y="692"/>
                  </a:lnTo>
                  <a:lnTo>
                    <a:pt x="57" y="732"/>
                  </a:lnTo>
                  <a:cubicBezTo>
                    <a:pt x="58" y="736"/>
                    <a:pt x="56" y="740"/>
                    <a:pt x="54" y="743"/>
                  </a:cubicBezTo>
                  <a:lnTo>
                    <a:pt x="38" y="763"/>
                  </a:lnTo>
                  <a:lnTo>
                    <a:pt x="41" y="756"/>
                  </a:lnTo>
                  <a:lnTo>
                    <a:pt x="39" y="770"/>
                  </a:lnTo>
                  <a:lnTo>
                    <a:pt x="35" y="756"/>
                  </a:lnTo>
                  <a:lnTo>
                    <a:pt x="50" y="774"/>
                  </a:lnTo>
                  <a:cubicBezTo>
                    <a:pt x="51" y="776"/>
                    <a:pt x="52" y="777"/>
                    <a:pt x="53" y="779"/>
                  </a:cubicBezTo>
                  <a:lnTo>
                    <a:pt x="63" y="811"/>
                  </a:lnTo>
                  <a:lnTo>
                    <a:pt x="60" y="806"/>
                  </a:lnTo>
                  <a:lnTo>
                    <a:pt x="81" y="832"/>
                  </a:lnTo>
                  <a:cubicBezTo>
                    <a:pt x="86" y="839"/>
                    <a:pt x="86" y="848"/>
                    <a:pt x="80" y="854"/>
                  </a:cubicBezTo>
                  <a:lnTo>
                    <a:pt x="29" y="903"/>
                  </a:lnTo>
                  <a:lnTo>
                    <a:pt x="32" y="884"/>
                  </a:lnTo>
                  <a:lnTo>
                    <a:pt x="46" y="912"/>
                  </a:lnTo>
                  <a:lnTo>
                    <a:pt x="41" y="906"/>
                  </a:lnTo>
                  <a:lnTo>
                    <a:pt x="63" y="923"/>
                  </a:lnTo>
                  <a:lnTo>
                    <a:pt x="68" y="927"/>
                  </a:lnTo>
                  <a:cubicBezTo>
                    <a:pt x="71" y="930"/>
                    <a:pt x="73" y="934"/>
                    <a:pt x="74" y="938"/>
                  </a:cubicBezTo>
                  <a:lnTo>
                    <a:pt x="75" y="957"/>
                  </a:lnTo>
                  <a:cubicBezTo>
                    <a:pt x="76" y="962"/>
                    <a:pt x="73" y="967"/>
                    <a:pt x="69" y="970"/>
                  </a:cubicBezTo>
                  <a:lnTo>
                    <a:pt x="45" y="991"/>
                  </a:lnTo>
                  <a:lnTo>
                    <a:pt x="49" y="985"/>
                  </a:lnTo>
                  <a:lnTo>
                    <a:pt x="38" y="1014"/>
                  </a:lnTo>
                  <a:lnTo>
                    <a:pt x="38" y="1001"/>
                  </a:lnTo>
                  <a:lnTo>
                    <a:pt x="54" y="1036"/>
                  </a:lnTo>
                  <a:lnTo>
                    <a:pt x="52" y="1034"/>
                  </a:lnTo>
                  <a:lnTo>
                    <a:pt x="67" y="1055"/>
                  </a:lnTo>
                  <a:lnTo>
                    <a:pt x="59" y="1049"/>
                  </a:lnTo>
                  <a:lnTo>
                    <a:pt x="92" y="1060"/>
                  </a:lnTo>
                  <a:lnTo>
                    <a:pt x="88" y="1059"/>
                  </a:lnTo>
                  <a:lnTo>
                    <a:pt x="127" y="1061"/>
                  </a:lnTo>
                  <a:lnTo>
                    <a:pt x="168" y="1064"/>
                  </a:lnTo>
                  <a:lnTo>
                    <a:pt x="198" y="1065"/>
                  </a:lnTo>
                  <a:cubicBezTo>
                    <a:pt x="201" y="1065"/>
                    <a:pt x="203" y="1066"/>
                    <a:pt x="206" y="1067"/>
                  </a:cubicBezTo>
                  <a:lnTo>
                    <a:pt x="231" y="1082"/>
                  </a:lnTo>
                  <a:lnTo>
                    <a:pt x="257" y="1100"/>
                  </a:lnTo>
                  <a:cubicBezTo>
                    <a:pt x="261" y="1103"/>
                    <a:pt x="264" y="1108"/>
                    <a:pt x="263" y="1113"/>
                  </a:cubicBezTo>
                  <a:cubicBezTo>
                    <a:pt x="263" y="1118"/>
                    <a:pt x="261" y="1123"/>
                    <a:pt x="256" y="1126"/>
                  </a:cubicBezTo>
                  <a:lnTo>
                    <a:pt x="231" y="1143"/>
                  </a:lnTo>
                  <a:lnTo>
                    <a:pt x="234" y="1141"/>
                  </a:lnTo>
                  <a:lnTo>
                    <a:pt x="211" y="1165"/>
                  </a:lnTo>
                  <a:lnTo>
                    <a:pt x="190" y="1187"/>
                  </a:lnTo>
                  <a:lnTo>
                    <a:pt x="195" y="1176"/>
                  </a:lnTo>
                  <a:lnTo>
                    <a:pt x="193" y="1203"/>
                  </a:lnTo>
                  <a:lnTo>
                    <a:pt x="184" y="1261"/>
                  </a:lnTo>
                  <a:cubicBezTo>
                    <a:pt x="184" y="1263"/>
                    <a:pt x="183" y="1264"/>
                    <a:pt x="183" y="1265"/>
                  </a:cubicBezTo>
                  <a:lnTo>
                    <a:pt x="167" y="1303"/>
                  </a:lnTo>
                  <a:lnTo>
                    <a:pt x="155" y="1327"/>
                  </a:lnTo>
                  <a:lnTo>
                    <a:pt x="153" y="1309"/>
                  </a:lnTo>
                  <a:lnTo>
                    <a:pt x="188" y="1350"/>
                  </a:lnTo>
                  <a:lnTo>
                    <a:pt x="197" y="1361"/>
                  </a:lnTo>
                  <a:lnTo>
                    <a:pt x="194" y="1358"/>
                  </a:lnTo>
                  <a:lnTo>
                    <a:pt x="214" y="1371"/>
                  </a:lnTo>
                  <a:lnTo>
                    <a:pt x="202" y="1369"/>
                  </a:lnTo>
                  <a:lnTo>
                    <a:pt x="223" y="1365"/>
                  </a:lnTo>
                  <a:lnTo>
                    <a:pt x="217" y="1368"/>
                  </a:lnTo>
                  <a:lnTo>
                    <a:pt x="240" y="1352"/>
                  </a:lnTo>
                  <a:lnTo>
                    <a:pt x="237" y="1356"/>
                  </a:lnTo>
                  <a:lnTo>
                    <a:pt x="247" y="1343"/>
                  </a:lnTo>
                  <a:lnTo>
                    <a:pt x="244" y="1348"/>
                  </a:lnTo>
                  <a:lnTo>
                    <a:pt x="247" y="1340"/>
                  </a:lnTo>
                  <a:cubicBezTo>
                    <a:pt x="250" y="1333"/>
                    <a:pt x="257" y="1329"/>
                    <a:pt x="264" y="1330"/>
                  </a:cubicBezTo>
                  <a:lnTo>
                    <a:pt x="301" y="1335"/>
                  </a:lnTo>
                  <a:cubicBezTo>
                    <a:pt x="305" y="1335"/>
                    <a:pt x="308" y="1337"/>
                    <a:pt x="311" y="1340"/>
                  </a:cubicBezTo>
                  <a:lnTo>
                    <a:pt x="327" y="1360"/>
                  </a:lnTo>
                  <a:lnTo>
                    <a:pt x="343" y="1382"/>
                  </a:lnTo>
                  <a:lnTo>
                    <a:pt x="357" y="1399"/>
                  </a:lnTo>
                  <a:lnTo>
                    <a:pt x="347" y="1393"/>
                  </a:lnTo>
                  <a:lnTo>
                    <a:pt x="372" y="1397"/>
                  </a:lnTo>
                  <a:lnTo>
                    <a:pt x="367" y="1397"/>
                  </a:lnTo>
                  <a:lnTo>
                    <a:pt x="411" y="1388"/>
                  </a:lnTo>
                  <a:lnTo>
                    <a:pt x="435" y="1382"/>
                  </a:lnTo>
                  <a:cubicBezTo>
                    <a:pt x="439" y="1382"/>
                    <a:pt x="443" y="1382"/>
                    <a:pt x="447" y="1384"/>
                  </a:cubicBezTo>
                  <a:lnTo>
                    <a:pt x="481" y="1404"/>
                  </a:lnTo>
                  <a:lnTo>
                    <a:pt x="465" y="1404"/>
                  </a:lnTo>
                  <a:lnTo>
                    <a:pt x="487" y="1393"/>
                  </a:lnTo>
                  <a:cubicBezTo>
                    <a:pt x="490" y="1391"/>
                    <a:pt x="493" y="1391"/>
                    <a:pt x="497" y="1391"/>
                  </a:cubicBezTo>
                  <a:lnTo>
                    <a:pt x="520" y="1395"/>
                  </a:lnTo>
                  <a:cubicBezTo>
                    <a:pt x="522" y="1395"/>
                    <a:pt x="524" y="1396"/>
                    <a:pt x="526" y="1398"/>
                  </a:cubicBezTo>
                  <a:lnTo>
                    <a:pt x="548" y="1413"/>
                  </a:lnTo>
                  <a:lnTo>
                    <a:pt x="532" y="1412"/>
                  </a:lnTo>
                  <a:lnTo>
                    <a:pt x="570" y="1392"/>
                  </a:lnTo>
                  <a:cubicBezTo>
                    <a:pt x="572" y="1391"/>
                    <a:pt x="574" y="1390"/>
                    <a:pt x="576" y="1390"/>
                  </a:cubicBezTo>
                  <a:lnTo>
                    <a:pt x="612" y="1387"/>
                  </a:lnTo>
                  <a:cubicBezTo>
                    <a:pt x="615" y="1387"/>
                    <a:pt x="618" y="1388"/>
                    <a:pt x="621" y="1389"/>
                  </a:cubicBezTo>
                  <a:lnTo>
                    <a:pt x="648" y="1404"/>
                  </a:lnTo>
                  <a:lnTo>
                    <a:pt x="666" y="1411"/>
                  </a:lnTo>
                  <a:lnTo>
                    <a:pt x="650" y="1413"/>
                  </a:lnTo>
                  <a:lnTo>
                    <a:pt x="673" y="1395"/>
                  </a:lnTo>
                  <a:cubicBezTo>
                    <a:pt x="676" y="1392"/>
                    <a:pt x="679" y="1391"/>
                    <a:pt x="682" y="1391"/>
                  </a:cubicBezTo>
                  <a:lnTo>
                    <a:pt x="705" y="1389"/>
                  </a:lnTo>
                  <a:lnTo>
                    <a:pt x="701" y="1390"/>
                  </a:lnTo>
                  <a:lnTo>
                    <a:pt x="740" y="1377"/>
                  </a:lnTo>
                  <a:cubicBezTo>
                    <a:pt x="744" y="1376"/>
                    <a:pt x="748" y="1376"/>
                    <a:pt x="752" y="1378"/>
                  </a:cubicBezTo>
                  <a:lnTo>
                    <a:pt x="781" y="1393"/>
                  </a:lnTo>
                  <a:lnTo>
                    <a:pt x="760" y="1401"/>
                  </a:lnTo>
                  <a:lnTo>
                    <a:pt x="763" y="1393"/>
                  </a:lnTo>
                  <a:cubicBezTo>
                    <a:pt x="764" y="1389"/>
                    <a:pt x="768" y="1386"/>
                    <a:pt x="772" y="1384"/>
                  </a:cubicBezTo>
                  <a:cubicBezTo>
                    <a:pt x="776" y="1383"/>
                    <a:pt x="781" y="1383"/>
                    <a:pt x="785" y="1385"/>
                  </a:cubicBezTo>
                  <a:lnTo>
                    <a:pt x="817" y="1402"/>
                  </a:lnTo>
                  <a:lnTo>
                    <a:pt x="840" y="1410"/>
                  </a:lnTo>
                  <a:lnTo>
                    <a:pt x="828" y="1411"/>
                  </a:lnTo>
                  <a:lnTo>
                    <a:pt x="857" y="1397"/>
                  </a:lnTo>
                  <a:lnTo>
                    <a:pt x="848" y="1410"/>
                  </a:lnTo>
                  <a:lnTo>
                    <a:pt x="850" y="1391"/>
                  </a:lnTo>
                  <a:lnTo>
                    <a:pt x="853" y="1402"/>
                  </a:lnTo>
                  <a:lnTo>
                    <a:pt x="832" y="1376"/>
                  </a:lnTo>
                  <a:cubicBezTo>
                    <a:pt x="831" y="1374"/>
                    <a:pt x="830" y="1373"/>
                    <a:pt x="830" y="1371"/>
                  </a:cubicBezTo>
                  <a:lnTo>
                    <a:pt x="825" y="1356"/>
                  </a:lnTo>
                  <a:lnTo>
                    <a:pt x="810" y="1312"/>
                  </a:lnTo>
                  <a:cubicBezTo>
                    <a:pt x="808" y="1306"/>
                    <a:pt x="810" y="1299"/>
                    <a:pt x="815" y="1294"/>
                  </a:cubicBezTo>
                  <a:lnTo>
                    <a:pt x="916" y="1213"/>
                  </a:lnTo>
                  <a:cubicBezTo>
                    <a:pt x="919" y="1211"/>
                    <a:pt x="922" y="1210"/>
                    <a:pt x="925" y="1209"/>
                  </a:cubicBezTo>
                  <a:lnTo>
                    <a:pt x="953" y="1207"/>
                  </a:lnTo>
                  <a:lnTo>
                    <a:pt x="939" y="1218"/>
                  </a:lnTo>
                  <a:lnTo>
                    <a:pt x="942" y="1209"/>
                  </a:lnTo>
                  <a:lnTo>
                    <a:pt x="953" y="1229"/>
                  </a:lnTo>
                  <a:lnTo>
                    <a:pt x="914" y="1217"/>
                  </a:lnTo>
                  <a:cubicBezTo>
                    <a:pt x="912" y="1216"/>
                    <a:pt x="910" y="1215"/>
                    <a:pt x="908" y="1213"/>
                  </a:cubicBezTo>
                  <a:lnTo>
                    <a:pt x="878" y="1185"/>
                  </a:lnTo>
                  <a:lnTo>
                    <a:pt x="804" y="1132"/>
                  </a:lnTo>
                  <a:cubicBezTo>
                    <a:pt x="801" y="1130"/>
                    <a:pt x="799" y="1126"/>
                    <a:pt x="798" y="1123"/>
                  </a:cubicBezTo>
                  <a:lnTo>
                    <a:pt x="787" y="1076"/>
                  </a:lnTo>
                  <a:lnTo>
                    <a:pt x="801" y="1089"/>
                  </a:lnTo>
                  <a:lnTo>
                    <a:pt x="761" y="1084"/>
                  </a:lnTo>
                  <a:cubicBezTo>
                    <a:pt x="754" y="1083"/>
                    <a:pt x="748" y="1078"/>
                    <a:pt x="747" y="1071"/>
                  </a:cubicBezTo>
                  <a:lnTo>
                    <a:pt x="738" y="1025"/>
                  </a:lnTo>
                  <a:lnTo>
                    <a:pt x="727" y="987"/>
                  </a:lnTo>
                  <a:lnTo>
                    <a:pt x="732" y="995"/>
                  </a:lnTo>
                  <a:lnTo>
                    <a:pt x="713" y="977"/>
                  </a:lnTo>
                  <a:cubicBezTo>
                    <a:pt x="708" y="972"/>
                    <a:pt x="707" y="965"/>
                    <a:pt x="710" y="958"/>
                  </a:cubicBezTo>
                  <a:lnTo>
                    <a:pt x="720" y="939"/>
                  </a:lnTo>
                  <a:lnTo>
                    <a:pt x="727" y="927"/>
                  </a:lnTo>
                  <a:cubicBezTo>
                    <a:pt x="730" y="923"/>
                    <a:pt x="736" y="920"/>
                    <a:pt x="741" y="920"/>
                  </a:cubicBezTo>
                  <a:lnTo>
                    <a:pt x="762" y="920"/>
                  </a:lnTo>
                  <a:lnTo>
                    <a:pt x="756" y="921"/>
                  </a:lnTo>
                  <a:lnTo>
                    <a:pt x="820" y="897"/>
                  </a:lnTo>
                  <a:lnTo>
                    <a:pt x="818" y="899"/>
                  </a:lnTo>
                  <a:lnTo>
                    <a:pt x="951" y="816"/>
                  </a:lnTo>
                  <a:lnTo>
                    <a:pt x="981" y="800"/>
                  </a:lnTo>
                  <a:lnTo>
                    <a:pt x="979" y="802"/>
                  </a:lnTo>
                  <a:lnTo>
                    <a:pt x="1005" y="781"/>
                  </a:lnTo>
                  <a:cubicBezTo>
                    <a:pt x="1011" y="776"/>
                    <a:pt x="1020" y="776"/>
                    <a:pt x="1026" y="782"/>
                  </a:cubicBezTo>
                  <a:lnTo>
                    <a:pt x="1053" y="806"/>
                  </a:lnTo>
                  <a:lnTo>
                    <a:pt x="1035" y="803"/>
                  </a:lnTo>
                  <a:lnTo>
                    <a:pt x="1065" y="788"/>
                  </a:lnTo>
                  <a:lnTo>
                    <a:pt x="1057" y="800"/>
                  </a:lnTo>
                  <a:lnTo>
                    <a:pt x="1062" y="767"/>
                  </a:lnTo>
                  <a:lnTo>
                    <a:pt x="1062" y="772"/>
                  </a:lnTo>
                  <a:lnTo>
                    <a:pt x="1059" y="754"/>
                  </a:lnTo>
                  <a:cubicBezTo>
                    <a:pt x="1058" y="750"/>
                    <a:pt x="1058" y="747"/>
                    <a:pt x="1060" y="743"/>
                  </a:cubicBezTo>
                  <a:lnTo>
                    <a:pt x="1072" y="722"/>
                  </a:lnTo>
                  <a:lnTo>
                    <a:pt x="1073" y="739"/>
                  </a:lnTo>
                  <a:lnTo>
                    <a:pt x="1054" y="714"/>
                  </a:lnTo>
                  <a:cubicBezTo>
                    <a:pt x="1054" y="713"/>
                    <a:pt x="1053" y="713"/>
                    <a:pt x="1053" y="712"/>
                  </a:cubicBezTo>
                  <a:lnTo>
                    <a:pt x="1030" y="670"/>
                  </a:lnTo>
                  <a:cubicBezTo>
                    <a:pt x="1029" y="667"/>
                    <a:pt x="1028" y="664"/>
                    <a:pt x="1029" y="661"/>
                  </a:cubicBezTo>
                  <a:lnTo>
                    <a:pt x="1035" y="596"/>
                  </a:lnTo>
                  <a:lnTo>
                    <a:pt x="1038" y="608"/>
                  </a:lnTo>
                  <a:lnTo>
                    <a:pt x="1015" y="577"/>
                  </a:lnTo>
                  <a:cubicBezTo>
                    <a:pt x="1014" y="576"/>
                    <a:pt x="1013" y="574"/>
                    <a:pt x="1012" y="573"/>
                  </a:cubicBezTo>
                  <a:lnTo>
                    <a:pt x="1002" y="543"/>
                  </a:lnTo>
                  <a:cubicBezTo>
                    <a:pt x="1002" y="541"/>
                    <a:pt x="1001" y="538"/>
                    <a:pt x="1002" y="535"/>
                  </a:cubicBezTo>
                  <a:lnTo>
                    <a:pt x="1009" y="504"/>
                  </a:lnTo>
                  <a:lnTo>
                    <a:pt x="1009" y="512"/>
                  </a:lnTo>
                  <a:lnTo>
                    <a:pt x="1002" y="486"/>
                  </a:lnTo>
                  <a:lnTo>
                    <a:pt x="1006" y="494"/>
                  </a:lnTo>
                  <a:lnTo>
                    <a:pt x="957" y="450"/>
                  </a:lnTo>
                  <a:cubicBezTo>
                    <a:pt x="951" y="445"/>
                    <a:pt x="950" y="436"/>
                    <a:pt x="955" y="429"/>
                  </a:cubicBezTo>
                  <a:lnTo>
                    <a:pt x="977" y="397"/>
                  </a:lnTo>
                  <a:lnTo>
                    <a:pt x="974" y="408"/>
                  </a:lnTo>
                  <a:lnTo>
                    <a:pt x="970" y="357"/>
                  </a:lnTo>
                  <a:lnTo>
                    <a:pt x="969" y="297"/>
                  </a:lnTo>
                  <a:lnTo>
                    <a:pt x="974" y="309"/>
                  </a:lnTo>
                  <a:lnTo>
                    <a:pt x="921" y="260"/>
                  </a:lnTo>
                  <a:lnTo>
                    <a:pt x="895" y="229"/>
                  </a:lnTo>
                  <a:lnTo>
                    <a:pt x="897" y="231"/>
                  </a:lnTo>
                  <a:lnTo>
                    <a:pt x="866" y="205"/>
                  </a:lnTo>
                  <a:lnTo>
                    <a:pt x="823" y="173"/>
                  </a:lnTo>
                  <a:lnTo>
                    <a:pt x="795" y="158"/>
                  </a:lnTo>
                  <a:lnTo>
                    <a:pt x="801" y="160"/>
                  </a:lnTo>
                  <a:lnTo>
                    <a:pt x="782" y="157"/>
                  </a:lnTo>
                  <a:lnTo>
                    <a:pt x="794" y="154"/>
                  </a:lnTo>
                  <a:lnTo>
                    <a:pt x="769" y="175"/>
                  </a:lnTo>
                  <a:lnTo>
                    <a:pt x="746" y="190"/>
                  </a:lnTo>
                  <a:lnTo>
                    <a:pt x="691" y="239"/>
                  </a:lnTo>
                  <a:cubicBezTo>
                    <a:pt x="688" y="242"/>
                    <a:pt x="683" y="244"/>
                    <a:pt x="679" y="243"/>
                  </a:cubicBezTo>
                  <a:lnTo>
                    <a:pt x="633" y="237"/>
                  </a:lnTo>
                  <a:lnTo>
                    <a:pt x="636" y="237"/>
                  </a:lnTo>
                  <a:lnTo>
                    <a:pt x="617" y="239"/>
                  </a:lnTo>
                  <a:cubicBezTo>
                    <a:pt x="608" y="239"/>
                    <a:pt x="601" y="233"/>
                    <a:pt x="600" y="224"/>
                  </a:cubicBezTo>
                  <a:lnTo>
                    <a:pt x="599" y="207"/>
                  </a:lnTo>
                  <a:cubicBezTo>
                    <a:pt x="598" y="205"/>
                    <a:pt x="599" y="203"/>
                    <a:pt x="599" y="201"/>
                  </a:cubicBezTo>
                  <a:lnTo>
                    <a:pt x="607" y="176"/>
                  </a:lnTo>
                  <a:lnTo>
                    <a:pt x="615" y="155"/>
                  </a:lnTo>
                  <a:lnTo>
                    <a:pt x="622" y="175"/>
                  </a:lnTo>
                  <a:lnTo>
                    <a:pt x="563" y="144"/>
                  </a:lnTo>
                  <a:lnTo>
                    <a:pt x="568" y="146"/>
                  </a:lnTo>
                  <a:lnTo>
                    <a:pt x="551" y="143"/>
                  </a:lnTo>
                  <a:cubicBezTo>
                    <a:pt x="549" y="143"/>
                    <a:pt x="546" y="142"/>
                    <a:pt x="544" y="141"/>
                  </a:cubicBezTo>
                  <a:lnTo>
                    <a:pt x="514" y="121"/>
                  </a:lnTo>
                  <a:cubicBezTo>
                    <a:pt x="511" y="119"/>
                    <a:pt x="509" y="116"/>
                    <a:pt x="508" y="112"/>
                  </a:cubicBezTo>
                  <a:lnTo>
                    <a:pt x="495" y="70"/>
                  </a:lnTo>
                  <a:lnTo>
                    <a:pt x="497" y="73"/>
                  </a:lnTo>
                  <a:lnTo>
                    <a:pt x="482" y="48"/>
                  </a:lnTo>
                  <a:lnTo>
                    <a:pt x="500" y="55"/>
                  </a:lnTo>
                  <a:lnTo>
                    <a:pt x="481" y="60"/>
                  </a:lnTo>
                  <a:cubicBezTo>
                    <a:pt x="475" y="62"/>
                    <a:pt x="469" y="60"/>
                    <a:pt x="465" y="56"/>
                  </a:cubicBezTo>
                  <a:lnTo>
                    <a:pt x="440" y="30"/>
                  </a:lnTo>
                  <a:lnTo>
                    <a:pt x="451" y="35"/>
                  </a:lnTo>
                  <a:lnTo>
                    <a:pt x="419" y="33"/>
                  </a:lnTo>
                  <a:lnTo>
                    <a:pt x="390" y="32"/>
                  </a:lnTo>
                  <a:close/>
                  <a:moveTo>
                    <a:pt x="420" y="1"/>
                  </a:moveTo>
                  <a:lnTo>
                    <a:pt x="453" y="3"/>
                  </a:lnTo>
                  <a:cubicBezTo>
                    <a:pt x="457" y="3"/>
                    <a:pt x="461" y="5"/>
                    <a:pt x="464" y="8"/>
                  </a:cubicBezTo>
                  <a:lnTo>
                    <a:pt x="488" y="34"/>
                  </a:lnTo>
                  <a:lnTo>
                    <a:pt x="472" y="30"/>
                  </a:lnTo>
                  <a:lnTo>
                    <a:pt x="491" y="24"/>
                  </a:lnTo>
                  <a:cubicBezTo>
                    <a:pt x="498" y="22"/>
                    <a:pt x="505" y="25"/>
                    <a:pt x="509" y="31"/>
                  </a:cubicBezTo>
                  <a:lnTo>
                    <a:pt x="524" y="57"/>
                  </a:lnTo>
                  <a:cubicBezTo>
                    <a:pt x="525" y="58"/>
                    <a:pt x="526" y="59"/>
                    <a:pt x="526" y="60"/>
                  </a:cubicBezTo>
                  <a:lnTo>
                    <a:pt x="539" y="103"/>
                  </a:lnTo>
                  <a:lnTo>
                    <a:pt x="532" y="94"/>
                  </a:lnTo>
                  <a:lnTo>
                    <a:pt x="562" y="114"/>
                  </a:lnTo>
                  <a:lnTo>
                    <a:pt x="556" y="112"/>
                  </a:lnTo>
                  <a:lnTo>
                    <a:pt x="573" y="114"/>
                  </a:lnTo>
                  <a:cubicBezTo>
                    <a:pt x="575" y="114"/>
                    <a:pt x="576" y="115"/>
                    <a:pt x="578" y="116"/>
                  </a:cubicBezTo>
                  <a:lnTo>
                    <a:pt x="637" y="147"/>
                  </a:lnTo>
                  <a:cubicBezTo>
                    <a:pt x="645" y="151"/>
                    <a:pt x="648" y="160"/>
                    <a:pt x="645" y="167"/>
                  </a:cubicBezTo>
                  <a:lnTo>
                    <a:pt x="637" y="185"/>
                  </a:lnTo>
                  <a:lnTo>
                    <a:pt x="630" y="210"/>
                  </a:lnTo>
                  <a:lnTo>
                    <a:pt x="630" y="205"/>
                  </a:lnTo>
                  <a:lnTo>
                    <a:pt x="632" y="221"/>
                  </a:lnTo>
                  <a:lnTo>
                    <a:pt x="615" y="207"/>
                  </a:lnTo>
                  <a:lnTo>
                    <a:pt x="633" y="205"/>
                  </a:lnTo>
                  <a:cubicBezTo>
                    <a:pt x="635" y="205"/>
                    <a:pt x="636" y="205"/>
                    <a:pt x="637" y="205"/>
                  </a:cubicBezTo>
                  <a:lnTo>
                    <a:pt x="683" y="211"/>
                  </a:lnTo>
                  <a:lnTo>
                    <a:pt x="670" y="215"/>
                  </a:lnTo>
                  <a:lnTo>
                    <a:pt x="728" y="164"/>
                  </a:lnTo>
                  <a:lnTo>
                    <a:pt x="748" y="150"/>
                  </a:lnTo>
                  <a:lnTo>
                    <a:pt x="773" y="129"/>
                  </a:lnTo>
                  <a:cubicBezTo>
                    <a:pt x="777" y="126"/>
                    <a:pt x="781" y="125"/>
                    <a:pt x="785" y="126"/>
                  </a:cubicBezTo>
                  <a:lnTo>
                    <a:pt x="805" y="128"/>
                  </a:lnTo>
                  <a:cubicBezTo>
                    <a:pt x="807" y="128"/>
                    <a:pt x="809" y="129"/>
                    <a:pt x="810" y="130"/>
                  </a:cubicBezTo>
                  <a:lnTo>
                    <a:pt x="842" y="147"/>
                  </a:lnTo>
                  <a:lnTo>
                    <a:pt x="887" y="180"/>
                  </a:lnTo>
                  <a:lnTo>
                    <a:pt x="917" y="206"/>
                  </a:lnTo>
                  <a:cubicBezTo>
                    <a:pt x="918" y="207"/>
                    <a:pt x="919" y="208"/>
                    <a:pt x="919" y="208"/>
                  </a:cubicBezTo>
                  <a:lnTo>
                    <a:pt x="943" y="237"/>
                  </a:lnTo>
                  <a:lnTo>
                    <a:pt x="996" y="285"/>
                  </a:lnTo>
                  <a:cubicBezTo>
                    <a:pt x="999" y="288"/>
                    <a:pt x="1001" y="293"/>
                    <a:pt x="1001" y="297"/>
                  </a:cubicBezTo>
                  <a:lnTo>
                    <a:pt x="1002" y="354"/>
                  </a:lnTo>
                  <a:lnTo>
                    <a:pt x="1006" y="405"/>
                  </a:lnTo>
                  <a:cubicBezTo>
                    <a:pt x="1006" y="409"/>
                    <a:pt x="1005" y="412"/>
                    <a:pt x="1003" y="415"/>
                  </a:cubicBezTo>
                  <a:lnTo>
                    <a:pt x="981" y="447"/>
                  </a:lnTo>
                  <a:lnTo>
                    <a:pt x="979" y="426"/>
                  </a:lnTo>
                  <a:lnTo>
                    <a:pt x="1028" y="470"/>
                  </a:lnTo>
                  <a:cubicBezTo>
                    <a:pt x="1030" y="472"/>
                    <a:pt x="1031" y="474"/>
                    <a:pt x="1032" y="477"/>
                  </a:cubicBezTo>
                  <a:lnTo>
                    <a:pt x="1040" y="503"/>
                  </a:lnTo>
                  <a:cubicBezTo>
                    <a:pt x="1041" y="506"/>
                    <a:pt x="1041" y="508"/>
                    <a:pt x="1040" y="511"/>
                  </a:cubicBezTo>
                  <a:lnTo>
                    <a:pt x="1033" y="542"/>
                  </a:lnTo>
                  <a:lnTo>
                    <a:pt x="1033" y="533"/>
                  </a:lnTo>
                  <a:lnTo>
                    <a:pt x="1043" y="563"/>
                  </a:lnTo>
                  <a:lnTo>
                    <a:pt x="1040" y="558"/>
                  </a:lnTo>
                  <a:lnTo>
                    <a:pt x="1063" y="588"/>
                  </a:lnTo>
                  <a:cubicBezTo>
                    <a:pt x="1066" y="591"/>
                    <a:pt x="1067" y="595"/>
                    <a:pt x="1067" y="599"/>
                  </a:cubicBezTo>
                  <a:lnTo>
                    <a:pt x="1060" y="664"/>
                  </a:lnTo>
                  <a:lnTo>
                    <a:pt x="1059" y="655"/>
                  </a:lnTo>
                  <a:lnTo>
                    <a:pt x="1081" y="697"/>
                  </a:lnTo>
                  <a:lnTo>
                    <a:pt x="1080" y="695"/>
                  </a:lnTo>
                  <a:lnTo>
                    <a:pt x="1099" y="719"/>
                  </a:lnTo>
                  <a:cubicBezTo>
                    <a:pt x="1102" y="724"/>
                    <a:pt x="1103" y="731"/>
                    <a:pt x="1100" y="737"/>
                  </a:cubicBezTo>
                  <a:lnTo>
                    <a:pt x="1088" y="758"/>
                  </a:lnTo>
                  <a:lnTo>
                    <a:pt x="1090" y="748"/>
                  </a:lnTo>
                  <a:lnTo>
                    <a:pt x="1093" y="767"/>
                  </a:lnTo>
                  <a:cubicBezTo>
                    <a:pt x="1094" y="768"/>
                    <a:pt x="1094" y="770"/>
                    <a:pt x="1093" y="772"/>
                  </a:cubicBezTo>
                  <a:lnTo>
                    <a:pt x="1088" y="804"/>
                  </a:lnTo>
                  <a:cubicBezTo>
                    <a:pt x="1088" y="810"/>
                    <a:pt x="1085" y="814"/>
                    <a:pt x="1080" y="816"/>
                  </a:cubicBezTo>
                  <a:lnTo>
                    <a:pt x="1049" y="832"/>
                  </a:lnTo>
                  <a:cubicBezTo>
                    <a:pt x="1043" y="835"/>
                    <a:pt x="1036" y="834"/>
                    <a:pt x="1031" y="829"/>
                  </a:cubicBezTo>
                  <a:lnTo>
                    <a:pt x="1004" y="805"/>
                  </a:lnTo>
                  <a:lnTo>
                    <a:pt x="1025" y="806"/>
                  </a:lnTo>
                  <a:lnTo>
                    <a:pt x="998" y="827"/>
                  </a:lnTo>
                  <a:cubicBezTo>
                    <a:pt x="998" y="827"/>
                    <a:pt x="997" y="828"/>
                    <a:pt x="996" y="828"/>
                  </a:cubicBezTo>
                  <a:lnTo>
                    <a:pt x="968" y="843"/>
                  </a:lnTo>
                  <a:lnTo>
                    <a:pt x="834" y="926"/>
                  </a:lnTo>
                  <a:cubicBezTo>
                    <a:pt x="833" y="926"/>
                    <a:pt x="832" y="927"/>
                    <a:pt x="831" y="927"/>
                  </a:cubicBezTo>
                  <a:lnTo>
                    <a:pt x="767" y="951"/>
                  </a:lnTo>
                  <a:cubicBezTo>
                    <a:pt x="765" y="952"/>
                    <a:pt x="763" y="952"/>
                    <a:pt x="761" y="952"/>
                  </a:cubicBezTo>
                  <a:lnTo>
                    <a:pt x="741" y="952"/>
                  </a:lnTo>
                  <a:lnTo>
                    <a:pt x="754" y="945"/>
                  </a:lnTo>
                  <a:lnTo>
                    <a:pt x="748" y="953"/>
                  </a:lnTo>
                  <a:lnTo>
                    <a:pt x="738" y="973"/>
                  </a:lnTo>
                  <a:lnTo>
                    <a:pt x="735" y="954"/>
                  </a:lnTo>
                  <a:lnTo>
                    <a:pt x="754" y="971"/>
                  </a:lnTo>
                  <a:cubicBezTo>
                    <a:pt x="756" y="973"/>
                    <a:pt x="757" y="976"/>
                    <a:pt x="758" y="979"/>
                  </a:cubicBezTo>
                  <a:lnTo>
                    <a:pt x="769" y="1019"/>
                  </a:lnTo>
                  <a:lnTo>
                    <a:pt x="778" y="1065"/>
                  </a:lnTo>
                  <a:lnTo>
                    <a:pt x="764" y="1052"/>
                  </a:lnTo>
                  <a:lnTo>
                    <a:pt x="804" y="1057"/>
                  </a:lnTo>
                  <a:cubicBezTo>
                    <a:pt x="811" y="1057"/>
                    <a:pt x="817" y="1062"/>
                    <a:pt x="818" y="1069"/>
                  </a:cubicBezTo>
                  <a:lnTo>
                    <a:pt x="829" y="1115"/>
                  </a:lnTo>
                  <a:lnTo>
                    <a:pt x="823" y="1106"/>
                  </a:lnTo>
                  <a:lnTo>
                    <a:pt x="899" y="1162"/>
                  </a:lnTo>
                  <a:lnTo>
                    <a:pt x="930" y="1189"/>
                  </a:lnTo>
                  <a:lnTo>
                    <a:pt x="924" y="1186"/>
                  </a:lnTo>
                  <a:lnTo>
                    <a:pt x="962" y="1198"/>
                  </a:lnTo>
                  <a:cubicBezTo>
                    <a:pt x="967" y="1199"/>
                    <a:pt x="970" y="1202"/>
                    <a:pt x="972" y="1206"/>
                  </a:cubicBezTo>
                  <a:cubicBezTo>
                    <a:pt x="974" y="1210"/>
                    <a:pt x="974" y="1214"/>
                    <a:pt x="973" y="1218"/>
                  </a:cubicBezTo>
                  <a:lnTo>
                    <a:pt x="970" y="1228"/>
                  </a:lnTo>
                  <a:cubicBezTo>
                    <a:pt x="968" y="1234"/>
                    <a:pt x="962" y="1238"/>
                    <a:pt x="956" y="1239"/>
                  </a:cubicBezTo>
                  <a:lnTo>
                    <a:pt x="928" y="1241"/>
                  </a:lnTo>
                  <a:lnTo>
                    <a:pt x="937" y="1238"/>
                  </a:lnTo>
                  <a:lnTo>
                    <a:pt x="835" y="1319"/>
                  </a:lnTo>
                  <a:lnTo>
                    <a:pt x="840" y="1302"/>
                  </a:lnTo>
                  <a:lnTo>
                    <a:pt x="855" y="1346"/>
                  </a:lnTo>
                  <a:lnTo>
                    <a:pt x="860" y="1361"/>
                  </a:lnTo>
                  <a:lnTo>
                    <a:pt x="857" y="1356"/>
                  </a:lnTo>
                  <a:lnTo>
                    <a:pt x="879" y="1382"/>
                  </a:lnTo>
                  <a:cubicBezTo>
                    <a:pt x="881" y="1386"/>
                    <a:pt x="882" y="1390"/>
                    <a:pt x="882" y="1394"/>
                  </a:cubicBezTo>
                  <a:lnTo>
                    <a:pt x="880" y="1413"/>
                  </a:lnTo>
                  <a:cubicBezTo>
                    <a:pt x="879" y="1419"/>
                    <a:pt x="875" y="1424"/>
                    <a:pt x="870" y="1426"/>
                  </a:cubicBezTo>
                  <a:lnTo>
                    <a:pt x="841" y="1440"/>
                  </a:lnTo>
                  <a:cubicBezTo>
                    <a:pt x="837" y="1441"/>
                    <a:pt x="833" y="1442"/>
                    <a:pt x="829" y="1440"/>
                  </a:cubicBezTo>
                  <a:lnTo>
                    <a:pt x="802" y="1430"/>
                  </a:lnTo>
                  <a:lnTo>
                    <a:pt x="770" y="1414"/>
                  </a:lnTo>
                  <a:lnTo>
                    <a:pt x="792" y="1405"/>
                  </a:lnTo>
                  <a:lnTo>
                    <a:pt x="789" y="1413"/>
                  </a:lnTo>
                  <a:cubicBezTo>
                    <a:pt x="788" y="1417"/>
                    <a:pt x="784" y="1421"/>
                    <a:pt x="780" y="1422"/>
                  </a:cubicBezTo>
                  <a:cubicBezTo>
                    <a:pt x="776" y="1424"/>
                    <a:pt x="771" y="1424"/>
                    <a:pt x="767" y="1422"/>
                  </a:cubicBezTo>
                  <a:lnTo>
                    <a:pt x="738" y="1407"/>
                  </a:lnTo>
                  <a:lnTo>
                    <a:pt x="750" y="1408"/>
                  </a:lnTo>
                  <a:lnTo>
                    <a:pt x="711" y="1420"/>
                  </a:lnTo>
                  <a:cubicBezTo>
                    <a:pt x="710" y="1421"/>
                    <a:pt x="709" y="1421"/>
                    <a:pt x="707" y="1421"/>
                  </a:cubicBezTo>
                  <a:lnTo>
                    <a:pt x="685" y="1423"/>
                  </a:lnTo>
                  <a:lnTo>
                    <a:pt x="694" y="1419"/>
                  </a:lnTo>
                  <a:lnTo>
                    <a:pt x="671" y="1438"/>
                  </a:lnTo>
                  <a:cubicBezTo>
                    <a:pt x="666" y="1442"/>
                    <a:pt x="660" y="1443"/>
                    <a:pt x="654" y="1441"/>
                  </a:cubicBezTo>
                  <a:lnTo>
                    <a:pt x="633" y="1432"/>
                  </a:lnTo>
                  <a:lnTo>
                    <a:pt x="606" y="1417"/>
                  </a:lnTo>
                  <a:lnTo>
                    <a:pt x="614" y="1419"/>
                  </a:lnTo>
                  <a:lnTo>
                    <a:pt x="579" y="1422"/>
                  </a:lnTo>
                  <a:lnTo>
                    <a:pt x="585" y="1420"/>
                  </a:lnTo>
                  <a:lnTo>
                    <a:pt x="547" y="1440"/>
                  </a:lnTo>
                  <a:cubicBezTo>
                    <a:pt x="541" y="1443"/>
                    <a:pt x="535" y="1442"/>
                    <a:pt x="530" y="1439"/>
                  </a:cubicBezTo>
                  <a:lnTo>
                    <a:pt x="508" y="1424"/>
                  </a:lnTo>
                  <a:lnTo>
                    <a:pt x="515" y="1426"/>
                  </a:lnTo>
                  <a:lnTo>
                    <a:pt x="492" y="1423"/>
                  </a:lnTo>
                  <a:lnTo>
                    <a:pt x="502" y="1421"/>
                  </a:lnTo>
                  <a:lnTo>
                    <a:pt x="480" y="1432"/>
                  </a:lnTo>
                  <a:cubicBezTo>
                    <a:pt x="475" y="1435"/>
                    <a:pt x="469" y="1435"/>
                    <a:pt x="464" y="1432"/>
                  </a:cubicBezTo>
                  <a:lnTo>
                    <a:pt x="430" y="1412"/>
                  </a:lnTo>
                  <a:lnTo>
                    <a:pt x="442" y="1414"/>
                  </a:lnTo>
                  <a:lnTo>
                    <a:pt x="418" y="1419"/>
                  </a:lnTo>
                  <a:lnTo>
                    <a:pt x="373" y="1429"/>
                  </a:lnTo>
                  <a:cubicBezTo>
                    <a:pt x="371" y="1429"/>
                    <a:pt x="369" y="1429"/>
                    <a:pt x="367" y="1429"/>
                  </a:cubicBezTo>
                  <a:lnTo>
                    <a:pt x="343" y="1425"/>
                  </a:lnTo>
                  <a:cubicBezTo>
                    <a:pt x="339" y="1425"/>
                    <a:pt x="335" y="1423"/>
                    <a:pt x="333" y="1419"/>
                  </a:cubicBezTo>
                  <a:lnTo>
                    <a:pt x="317" y="1401"/>
                  </a:lnTo>
                  <a:lnTo>
                    <a:pt x="303" y="1381"/>
                  </a:lnTo>
                  <a:lnTo>
                    <a:pt x="286" y="1361"/>
                  </a:lnTo>
                  <a:lnTo>
                    <a:pt x="297" y="1367"/>
                  </a:lnTo>
                  <a:lnTo>
                    <a:pt x="260" y="1362"/>
                  </a:lnTo>
                  <a:lnTo>
                    <a:pt x="277" y="1352"/>
                  </a:lnTo>
                  <a:lnTo>
                    <a:pt x="274" y="1360"/>
                  </a:lnTo>
                  <a:cubicBezTo>
                    <a:pt x="273" y="1361"/>
                    <a:pt x="272" y="1363"/>
                    <a:pt x="271" y="1364"/>
                  </a:cubicBezTo>
                  <a:lnTo>
                    <a:pt x="261" y="1376"/>
                  </a:lnTo>
                  <a:cubicBezTo>
                    <a:pt x="260" y="1378"/>
                    <a:pt x="259" y="1379"/>
                    <a:pt x="257" y="1379"/>
                  </a:cubicBezTo>
                  <a:lnTo>
                    <a:pt x="234" y="1394"/>
                  </a:lnTo>
                  <a:cubicBezTo>
                    <a:pt x="232" y="1396"/>
                    <a:pt x="230" y="1396"/>
                    <a:pt x="228" y="1397"/>
                  </a:cubicBezTo>
                  <a:lnTo>
                    <a:pt x="207" y="1400"/>
                  </a:lnTo>
                  <a:cubicBezTo>
                    <a:pt x="203" y="1401"/>
                    <a:pt x="199" y="1400"/>
                    <a:pt x="196" y="1398"/>
                  </a:cubicBezTo>
                  <a:lnTo>
                    <a:pt x="176" y="1384"/>
                  </a:lnTo>
                  <a:cubicBezTo>
                    <a:pt x="174" y="1383"/>
                    <a:pt x="173" y="1382"/>
                    <a:pt x="172" y="1381"/>
                  </a:cubicBezTo>
                  <a:lnTo>
                    <a:pt x="164" y="1371"/>
                  </a:lnTo>
                  <a:lnTo>
                    <a:pt x="129" y="1330"/>
                  </a:lnTo>
                  <a:cubicBezTo>
                    <a:pt x="125" y="1325"/>
                    <a:pt x="124" y="1319"/>
                    <a:pt x="126" y="1313"/>
                  </a:cubicBezTo>
                  <a:lnTo>
                    <a:pt x="138" y="1290"/>
                  </a:lnTo>
                  <a:lnTo>
                    <a:pt x="154" y="1253"/>
                  </a:lnTo>
                  <a:lnTo>
                    <a:pt x="152" y="1257"/>
                  </a:lnTo>
                  <a:lnTo>
                    <a:pt x="161" y="1201"/>
                  </a:lnTo>
                  <a:lnTo>
                    <a:pt x="163" y="1174"/>
                  </a:lnTo>
                  <a:cubicBezTo>
                    <a:pt x="163" y="1170"/>
                    <a:pt x="165" y="1166"/>
                    <a:pt x="167" y="1164"/>
                  </a:cubicBezTo>
                  <a:lnTo>
                    <a:pt x="188" y="1144"/>
                  </a:lnTo>
                  <a:lnTo>
                    <a:pt x="211" y="1119"/>
                  </a:lnTo>
                  <a:cubicBezTo>
                    <a:pt x="211" y="1118"/>
                    <a:pt x="212" y="1118"/>
                    <a:pt x="213" y="1117"/>
                  </a:cubicBezTo>
                  <a:lnTo>
                    <a:pt x="238" y="1100"/>
                  </a:lnTo>
                  <a:lnTo>
                    <a:pt x="238" y="1126"/>
                  </a:lnTo>
                  <a:lnTo>
                    <a:pt x="215" y="1110"/>
                  </a:lnTo>
                  <a:lnTo>
                    <a:pt x="190" y="1095"/>
                  </a:lnTo>
                  <a:lnTo>
                    <a:pt x="197" y="1097"/>
                  </a:lnTo>
                  <a:lnTo>
                    <a:pt x="166" y="1096"/>
                  </a:lnTo>
                  <a:lnTo>
                    <a:pt x="124" y="1093"/>
                  </a:lnTo>
                  <a:lnTo>
                    <a:pt x="86" y="1091"/>
                  </a:lnTo>
                  <a:cubicBezTo>
                    <a:pt x="85" y="1091"/>
                    <a:pt x="84" y="1090"/>
                    <a:pt x="82" y="1090"/>
                  </a:cubicBezTo>
                  <a:lnTo>
                    <a:pt x="49" y="1079"/>
                  </a:lnTo>
                  <a:cubicBezTo>
                    <a:pt x="46" y="1078"/>
                    <a:pt x="43" y="1076"/>
                    <a:pt x="41" y="1073"/>
                  </a:cubicBezTo>
                  <a:lnTo>
                    <a:pt x="26" y="1052"/>
                  </a:lnTo>
                  <a:cubicBezTo>
                    <a:pt x="26" y="1051"/>
                    <a:pt x="25" y="1050"/>
                    <a:pt x="25" y="1049"/>
                  </a:cubicBezTo>
                  <a:lnTo>
                    <a:pt x="9" y="1015"/>
                  </a:lnTo>
                  <a:cubicBezTo>
                    <a:pt x="7" y="1011"/>
                    <a:pt x="7" y="1007"/>
                    <a:pt x="8" y="1003"/>
                  </a:cubicBezTo>
                  <a:lnTo>
                    <a:pt x="19" y="973"/>
                  </a:lnTo>
                  <a:cubicBezTo>
                    <a:pt x="20" y="971"/>
                    <a:pt x="22" y="968"/>
                    <a:pt x="24" y="967"/>
                  </a:cubicBezTo>
                  <a:lnTo>
                    <a:pt x="49" y="946"/>
                  </a:lnTo>
                  <a:lnTo>
                    <a:pt x="43" y="959"/>
                  </a:lnTo>
                  <a:lnTo>
                    <a:pt x="42" y="941"/>
                  </a:lnTo>
                  <a:lnTo>
                    <a:pt x="47" y="951"/>
                  </a:lnTo>
                  <a:lnTo>
                    <a:pt x="44" y="949"/>
                  </a:lnTo>
                  <a:lnTo>
                    <a:pt x="22" y="931"/>
                  </a:lnTo>
                  <a:cubicBezTo>
                    <a:pt x="20" y="930"/>
                    <a:pt x="18" y="928"/>
                    <a:pt x="17" y="926"/>
                  </a:cubicBezTo>
                  <a:lnTo>
                    <a:pt x="4" y="899"/>
                  </a:lnTo>
                  <a:cubicBezTo>
                    <a:pt x="0" y="892"/>
                    <a:pt x="2" y="885"/>
                    <a:pt x="7" y="880"/>
                  </a:cubicBezTo>
                  <a:lnTo>
                    <a:pt x="58" y="831"/>
                  </a:lnTo>
                  <a:lnTo>
                    <a:pt x="56" y="852"/>
                  </a:lnTo>
                  <a:lnTo>
                    <a:pt x="35" y="825"/>
                  </a:lnTo>
                  <a:cubicBezTo>
                    <a:pt x="34" y="824"/>
                    <a:pt x="33" y="822"/>
                    <a:pt x="33" y="820"/>
                  </a:cubicBezTo>
                  <a:lnTo>
                    <a:pt x="23" y="789"/>
                  </a:lnTo>
                  <a:lnTo>
                    <a:pt x="25" y="794"/>
                  </a:lnTo>
                  <a:lnTo>
                    <a:pt x="11" y="777"/>
                  </a:lnTo>
                  <a:cubicBezTo>
                    <a:pt x="8" y="773"/>
                    <a:pt x="6" y="768"/>
                    <a:pt x="7" y="763"/>
                  </a:cubicBezTo>
                  <a:lnTo>
                    <a:pt x="10" y="750"/>
                  </a:lnTo>
                  <a:cubicBezTo>
                    <a:pt x="11" y="747"/>
                    <a:pt x="12" y="745"/>
                    <a:pt x="13" y="743"/>
                  </a:cubicBezTo>
                  <a:lnTo>
                    <a:pt x="29" y="723"/>
                  </a:lnTo>
                  <a:lnTo>
                    <a:pt x="25" y="734"/>
                  </a:lnTo>
                  <a:lnTo>
                    <a:pt x="22" y="695"/>
                  </a:lnTo>
                  <a:cubicBezTo>
                    <a:pt x="22" y="692"/>
                    <a:pt x="22" y="690"/>
                    <a:pt x="23" y="687"/>
                  </a:cubicBezTo>
                  <a:lnTo>
                    <a:pt x="36" y="658"/>
                  </a:lnTo>
                  <a:lnTo>
                    <a:pt x="35" y="664"/>
                  </a:lnTo>
                  <a:lnTo>
                    <a:pt x="35" y="619"/>
                  </a:lnTo>
                  <a:cubicBezTo>
                    <a:pt x="35" y="617"/>
                    <a:pt x="35" y="615"/>
                    <a:pt x="36" y="613"/>
                  </a:cubicBezTo>
                  <a:lnTo>
                    <a:pt x="49" y="580"/>
                  </a:lnTo>
                  <a:cubicBezTo>
                    <a:pt x="50" y="576"/>
                    <a:pt x="54" y="572"/>
                    <a:pt x="58" y="571"/>
                  </a:cubicBezTo>
                  <a:lnTo>
                    <a:pt x="76" y="564"/>
                  </a:lnTo>
                  <a:lnTo>
                    <a:pt x="71" y="567"/>
                  </a:lnTo>
                  <a:lnTo>
                    <a:pt x="97" y="542"/>
                  </a:lnTo>
                  <a:lnTo>
                    <a:pt x="96" y="544"/>
                  </a:lnTo>
                  <a:lnTo>
                    <a:pt x="111" y="524"/>
                  </a:lnTo>
                  <a:lnTo>
                    <a:pt x="130" y="498"/>
                  </a:lnTo>
                  <a:lnTo>
                    <a:pt x="147" y="468"/>
                  </a:lnTo>
                  <a:lnTo>
                    <a:pt x="146" y="471"/>
                  </a:lnTo>
                  <a:lnTo>
                    <a:pt x="153" y="448"/>
                  </a:lnTo>
                  <a:lnTo>
                    <a:pt x="156" y="463"/>
                  </a:lnTo>
                  <a:lnTo>
                    <a:pt x="142" y="445"/>
                  </a:lnTo>
                  <a:cubicBezTo>
                    <a:pt x="140" y="443"/>
                    <a:pt x="139" y="441"/>
                    <a:pt x="138" y="438"/>
                  </a:cubicBezTo>
                  <a:lnTo>
                    <a:pt x="132" y="411"/>
                  </a:lnTo>
                  <a:cubicBezTo>
                    <a:pt x="131" y="404"/>
                    <a:pt x="134" y="397"/>
                    <a:pt x="140" y="394"/>
                  </a:cubicBezTo>
                  <a:lnTo>
                    <a:pt x="145" y="390"/>
                  </a:lnTo>
                  <a:lnTo>
                    <a:pt x="172" y="369"/>
                  </a:lnTo>
                  <a:lnTo>
                    <a:pt x="167" y="377"/>
                  </a:lnTo>
                  <a:lnTo>
                    <a:pt x="173" y="359"/>
                  </a:lnTo>
                  <a:lnTo>
                    <a:pt x="172" y="363"/>
                  </a:lnTo>
                  <a:lnTo>
                    <a:pt x="174" y="343"/>
                  </a:lnTo>
                  <a:lnTo>
                    <a:pt x="174" y="347"/>
                  </a:lnTo>
                  <a:lnTo>
                    <a:pt x="171" y="311"/>
                  </a:lnTo>
                  <a:lnTo>
                    <a:pt x="178" y="322"/>
                  </a:lnTo>
                  <a:lnTo>
                    <a:pt x="155" y="305"/>
                  </a:lnTo>
                  <a:cubicBezTo>
                    <a:pt x="152" y="303"/>
                    <a:pt x="150" y="299"/>
                    <a:pt x="149" y="294"/>
                  </a:cubicBezTo>
                  <a:cubicBezTo>
                    <a:pt x="149" y="290"/>
                    <a:pt x="150" y="286"/>
                    <a:pt x="153" y="283"/>
                  </a:cubicBezTo>
                  <a:lnTo>
                    <a:pt x="176" y="254"/>
                  </a:lnTo>
                  <a:lnTo>
                    <a:pt x="187" y="234"/>
                  </a:lnTo>
                  <a:cubicBezTo>
                    <a:pt x="190" y="230"/>
                    <a:pt x="195" y="227"/>
                    <a:pt x="200" y="227"/>
                  </a:cubicBezTo>
                  <a:lnTo>
                    <a:pt x="247" y="223"/>
                  </a:lnTo>
                  <a:cubicBezTo>
                    <a:pt x="249" y="223"/>
                    <a:pt x="251" y="223"/>
                    <a:pt x="253" y="224"/>
                  </a:cubicBezTo>
                  <a:lnTo>
                    <a:pt x="286" y="234"/>
                  </a:lnTo>
                  <a:cubicBezTo>
                    <a:pt x="288" y="235"/>
                    <a:pt x="290" y="236"/>
                    <a:pt x="292" y="238"/>
                  </a:cubicBezTo>
                  <a:lnTo>
                    <a:pt x="307" y="252"/>
                  </a:lnTo>
                  <a:cubicBezTo>
                    <a:pt x="309" y="254"/>
                    <a:pt x="311" y="257"/>
                    <a:pt x="311" y="260"/>
                  </a:cubicBezTo>
                  <a:lnTo>
                    <a:pt x="315" y="279"/>
                  </a:lnTo>
                  <a:lnTo>
                    <a:pt x="301" y="266"/>
                  </a:lnTo>
                  <a:lnTo>
                    <a:pt x="318" y="269"/>
                  </a:lnTo>
                  <a:lnTo>
                    <a:pt x="304" y="274"/>
                  </a:lnTo>
                  <a:lnTo>
                    <a:pt x="317" y="259"/>
                  </a:lnTo>
                  <a:lnTo>
                    <a:pt x="349" y="213"/>
                  </a:lnTo>
                  <a:cubicBezTo>
                    <a:pt x="350" y="211"/>
                    <a:pt x="351" y="210"/>
                    <a:pt x="353" y="209"/>
                  </a:cubicBezTo>
                  <a:lnTo>
                    <a:pt x="371" y="196"/>
                  </a:lnTo>
                  <a:cubicBezTo>
                    <a:pt x="377" y="192"/>
                    <a:pt x="385" y="192"/>
                    <a:pt x="390" y="197"/>
                  </a:cubicBezTo>
                  <a:lnTo>
                    <a:pt x="415" y="218"/>
                  </a:lnTo>
                  <a:lnTo>
                    <a:pt x="407" y="214"/>
                  </a:lnTo>
                  <a:lnTo>
                    <a:pt x="453" y="222"/>
                  </a:lnTo>
                  <a:lnTo>
                    <a:pt x="435" y="242"/>
                  </a:lnTo>
                  <a:lnTo>
                    <a:pt x="422" y="200"/>
                  </a:lnTo>
                  <a:lnTo>
                    <a:pt x="436" y="211"/>
                  </a:lnTo>
                  <a:lnTo>
                    <a:pt x="417" y="209"/>
                  </a:lnTo>
                  <a:cubicBezTo>
                    <a:pt x="414" y="209"/>
                    <a:pt x="412" y="208"/>
                    <a:pt x="409" y="206"/>
                  </a:cubicBezTo>
                  <a:lnTo>
                    <a:pt x="375" y="183"/>
                  </a:lnTo>
                  <a:cubicBezTo>
                    <a:pt x="372" y="180"/>
                    <a:pt x="370" y="177"/>
                    <a:pt x="369" y="174"/>
                  </a:cubicBezTo>
                  <a:lnTo>
                    <a:pt x="364" y="155"/>
                  </a:lnTo>
                  <a:cubicBezTo>
                    <a:pt x="364" y="154"/>
                    <a:pt x="363" y="153"/>
                    <a:pt x="363" y="152"/>
                  </a:cubicBezTo>
                  <a:lnTo>
                    <a:pt x="362" y="132"/>
                  </a:lnTo>
                  <a:cubicBezTo>
                    <a:pt x="361" y="127"/>
                    <a:pt x="363" y="122"/>
                    <a:pt x="366" y="119"/>
                  </a:cubicBezTo>
                  <a:lnTo>
                    <a:pt x="379" y="107"/>
                  </a:lnTo>
                  <a:lnTo>
                    <a:pt x="374" y="122"/>
                  </a:lnTo>
                  <a:lnTo>
                    <a:pt x="366" y="90"/>
                  </a:lnTo>
                  <a:lnTo>
                    <a:pt x="361" y="69"/>
                  </a:lnTo>
                  <a:lnTo>
                    <a:pt x="356" y="55"/>
                  </a:lnTo>
                  <a:cubicBezTo>
                    <a:pt x="356" y="53"/>
                    <a:pt x="355" y="52"/>
                    <a:pt x="355" y="51"/>
                  </a:cubicBezTo>
                  <a:lnTo>
                    <a:pt x="354" y="34"/>
                  </a:lnTo>
                  <a:cubicBezTo>
                    <a:pt x="353" y="29"/>
                    <a:pt x="356" y="23"/>
                    <a:pt x="360" y="20"/>
                  </a:cubicBezTo>
                  <a:lnTo>
                    <a:pt x="381" y="3"/>
                  </a:lnTo>
                  <a:cubicBezTo>
                    <a:pt x="384" y="1"/>
                    <a:pt x="388" y="0"/>
                    <a:pt x="392" y="0"/>
                  </a:cubicBezTo>
                  <a:lnTo>
                    <a:pt x="42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81"/>
            <p:cNvSpPr>
              <a:spLocks/>
            </p:cNvSpPr>
            <p:nvPr/>
          </p:nvSpPr>
          <p:spPr bwMode="auto">
            <a:xfrm>
              <a:off x="7302062" y="5577773"/>
              <a:ext cx="391938" cy="341037"/>
            </a:xfrm>
            <a:custGeom>
              <a:avLst/>
              <a:gdLst/>
              <a:ahLst/>
              <a:cxnLst>
                <a:cxn ang="0">
                  <a:pos x="6" y="98"/>
                </a:cxn>
                <a:cxn ang="0">
                  <a:pos x="0" y="122"/>
                </a:cxn>
                <a:cxn ang="0">
                  <a:pos x="19" y="143"/>
                </a:cxn>
                <a:cxn ang="0">
                  <a:pos x="18" y="163"/>
                </a:cxn>
                <a:cxn ang="0">
                  <a:pos x="25" y="179"/>
                </a:cxn>
                <a:cxn ang="0">
                  <a:pos x="33" y="210"/>
                </a:cxn>
                <a:cxn ang="0">
                  <a:pos x="35" y="222"/>
                </a:cxn>
                <a:cxn ang="0">
                  <a:pos x="32" y="234"/>
                </a:cxn>
                <a:cxn ang="0">
                  <a:pos x="42" y="239"/>
                </a:cxn>
                <a:cxn ang="0">
                  <a:pos x="53" y="246"/>
                </a:cxn>
                <a:cxn ang="0">
                  <a:pos x="65" y="264"/>
                </a:cxn>
                <a:cxn ang="0">
                  <a:pos x="77" y="276"/>
                </a:cxn>
                <a:cxn ang="0">
                  <a:pos x="99" y="280"/>
                </a:cxn>
                <a:cxn ang="0">
                  <a:pos x="114" y="278"/>
                </a:cxn>
                <a:cxn ang="0">
                  <a:pos x="137" y="296"/>
                </a:cxn>
                <a:cxn ang="0">
                  <a:pos x="164" y="305"/>
                </a:cxn>
                <a:cxn ang="0">
                  <a:pos x="182" y="300"/>
                </a:cxn>
                <a:cxn ang="0">
                  <a:pos x="204" y="312"/>
                </a:cxn>
                <a:cxn ang="0">
                  <a:pos x="215" y="313"/>
                </a:cxn>
                <a:cxn ang="0">
                  <a:pos x="229" y="318"/>
                </a:cxn>
                <a:cxn ang="0">
                  <a:pos x="248" y="329"/>
                </a:cxn>
                <a:cxn ang="0">
                  <a:pos x="263" y="330"/>
                </a:cxn>
                <a:cxn ang="0">
                  <a:pos x="274" y="322"/>
                </a:cxn>
                <a:cxn ang="0">
                  <a:pos x="346" y="335"/>
                </a:cxn>
                <a:cxn ang="0">
                  <a:pos x="347" y="316"/>
                </a:cxn>
                <a:cxn ang="0">
                  <a:pos x="376" y="258"/>
                </a:cxn>
                <a:cxn ang="0">
                  <a:pos x="385" y="235"/>
                </a:cxn>
                <a:cxn ang="0">
                  <a:pos x="369" y="202"/>
                </a:cxn>
                <a:cxn ang="0">
                  <a:pos x="349" y="178"/>
                </a:cxn>
                <a:cxn ang="0">
                  <a:pos x="347" y="156"/>
                </a:cxn>
                <a:cxn ang="0">
                  <a:pos x="344" y="137"/>
                </a:cxn>
                <a:cxn ang="0">
                  <a:pos x="343" y="125"/>
                </a:cxn>
                <a:cxn ang="0">
                  <a:pos x="356" y="106"/>
                </a:cxn>
                <a:cxn ang="0">
                  <a:pos x="346" y="70"/>
                </a:cxn>
                <a:cxn ang="0">
                  <a:pos x="341" y="45"/>
                </a:cxn>
                <a:cxn ang="0">
                  <a:pos x="321" y="25"/>
                </a:cxn>
                <a:cxn ang="0">
                  <a:pos x="278" y="26"/>
                </a:cxn>
                <a:cxn ang="0">
                  <a:pos x="227" y="27"/>
                </a:cxn>
                <a:cxn ang="0">
                  <a:pos x="200" y="21"/>
                </a:cxn>
                <a:cxn ang="0">
                  <a:pos x="184" y="31"/>
                </a:cxn>
                <a:cxn ang="0">
                  <a:pos x="168" y="22"/>
                </a:cxn>
                <a:cxn ang="0">
                  <a:pos x="155" y="19"/>
                </a:cxn>
                <a:cxn ang="0">
                  <a:pos x="140" y="0"/>
                </a:cxn>
                <a:cxn ang="0">
                  <a:pos x="116" y="5"/>
                </a:cxn>
                <a:cxn ang="0">
                  <a:pos x="95" y="16"/>
                </a:cxn>
                <a:cxn ang="0">
                  <a:pos x="60" y="35"/>
                </a:cxn>
                <a:cxn ang="0">
                  <a:pos x="30" y="51"/>
                </a:cxn>
                <a:cxn ang="0">
                  <a:pos x="13" y="72"/>
                </a:cxn>
              </a:cxnLst>
              <a:rect l="0" t="0" r="r" b="b"/>
              <a:pathLst>
                <a:path w="385" h="335">
                  <a:moveTo>
                    <a:pt x="6" y="76"/>
                  </a:moveTo>
                  <a:lnTo>
                    <a:pt x="6" y="98"/>
                  </a:lnTo>
                  <a:lnTo>
                    <a:pt x="7" y="112"/>
                  </a:lnTo>
                  <a:lnTo>
                    <a:pt x="0" y="122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16" y="156"/>
                  </a:lnTo>
                  <a:lnTo>
                    <a:pt x="18" y="163"/>
                  </a:lnTo>
                  <a:lnTo>
                    <a:pt x="26" y="173"/>
                  </a:lnTo>
                  <a:lnTo>
                    <a:pt x="25" y="179"/>
                  </a:lnTo>
                  <a:lnTo>
                    <a:pt x="26" y="197"/>
                  </a:lnTo>
                  <a:lnTo>
                    <a:pt x="33" y="210"/>
                  </a:lnTo>
                  <a:lnTo>
                    <a:pt x="38" y="21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2" y="234"/>
                  </a:lnTo>
                  <a:lnTo>
                    <a:pt x="32" y="239"/>
                  </a:lnTo>
                  <a:lnTo>
                    <a:pt x="42" y="239"/>
                  </a:lnTo>
                  <a:lnTo>
                    <a:pt x="50" y="241"/>
                  </a:lnTo>
                  <a:lnTo>
                    <a:pt x="53" y="246"/>
                  </a:lnTo>
                  <a:lnTo>
                    <a:pt x="54" y="255"/>
                  </a:lnTo>
                  <a:lnTo>
                    <a:pt x="65" y="264"/>
                  </a:lnTo>
                  <a:lnTo>
                    <a:pt x="74" y="267"/>
                  </a:lnTo>
                  <a:lnTo>
                    <a:pt x="77" y="276"/>
                  </a:lnTo>
                  <a:lnTo>
                    <a:pt x="90" y="290"/>
                  </a:lnTo>
                  <a:lnTo>
                    <a:pt x="99" y="280"/>
                  </a:lnTo>
                  <a:lnTo>
                    <a:pt x="107" y="277"/>
                  </a:lnTo>
                  <a:lnTo>
                    <a:pt x="114" y="278"/>
                  </a:lnTo>
                  <a:lnTo>
                    <a:pt x="133" y="295"/>
                  </a:lnTo>
                  <a:lnTo>
                    <a:pt x="137" y="296"/>
                  </a:lnTo>
                  <a:lnTo>
                    <a:pt x="159" y="304"/>
                  </a:lnTo>
                  <a:lnTo>
                    <a:pt x="164" y="305"/>
                  </a:lnTo>
                  <a:lnTo>
                    <a:pt x="172" y="303"/>
                  </a:lnTo>
                  <a:lnTo>
                    <a:pt x="182" y="300"/>
                  </a:lnTo>
                  <a:lnTo>
                    <a:pt x="192" y="303"/>
                  </a:lnTo>
                  <a:lnTo>
                    <a:pt x="204" y="312"/>
                  </a:lnTo>
                  <a:lnTo>
                    <a:pt x="209" y="317"/>
                  </a:lnTo>
                  <a:lnTo>
                    <a:pt x="215" y="313"/>
                  </a:lnTo>
                  <a:lnTo>
                    <a:pt x="220" y="311"/>
                  </a:lnTo>
                  <a:lnTo>
                    <a:pt x="229" y="318"/>
                  </a:lnTo>
                  <a:lnTo>
                    <a:pt x="240" y="325"/>
                  </a:lnTo>
                  <a:lnTo>
                    <a:pt x="248" y="329"/>
                  </a:lnTo>
                  <a:lnTo>
                    <a:pt x="259" y="332"/>
                  </a:lnTo>
                  <a:lnTo>
                    <a:pt x="263" y="330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7" y="325"/>
                  </a:lnTo>
                  <a:lnTo>
                    <a:pt x="346" y="335"/>
                  </a:lnTo>
                  <a:lnTo>
                    <a:pt x="354" y="327"/>
                  </a:lnTo>
                  <a:lnTo>
                    <a:pt x="347" y="316"/>
                  </a:lnTo>
                  <a:lnTo>
                    <a:pt x="339" y="298"/>
                  </a:lnTo>
                  <a:lnTo>
                    <a:pt x="376" y="258"/>
                  </a:lnTo>
                  <a:lnTo>
                    <a:pt x="383" y="249"/>
                  </a:lnTo>
                  <a:lnTo>
                    <a:pt x="385" y="235"/>
                  </a:lnTo>
                  <a:lnTo>
                    <a:pt x="377" y="216"/>
                  </a:lnTo>
                  <a:lnTo>
                    <a:pt x="369" y="202"/>
                  </a:lnTo>
                  <a:lnTo>
                    <a:pt x="357" y="185"/>
                  </a:lnTo>
                  <a:lnTo>
                    <a:pt x="349" y="178"/>
                  </a:lnTo>
                  <a:lnTo>
                    <a:pt x="347" y="167"/>
                  </a:lnTo>
                  <a:lnTo>
                    <a:pt x="347" y="156"/>
                  </a:lnTo>
                  <a:lnTo>
                    <a:pt x="350" y="144"/>
                  </a:lnTo>
                  <a:lnTo>
                    <a:pt x="344" y="137"/>
                  </a:lnTo>
                  <a:lnTo>
                    <a:pt x="338" y="132"/>
                  </a:lnTo>
                  <a:lnTo>
                    <a:pt x="343" y="125"/>
                  </a:lnTo>
                  <a:lnTo>
                    <a:pt x="352" y="110"/>
                  </a:lnTo>
                  <a:lnTo>
                    <a:pt x="356" y="106"/>
                  </a:lnTo>
                  <a:lnTo>
                    <a:pt x="351" y="82"/>
                  </a:lnTo>
                  <a:lnTo>
                    <a:pt x="346" y="70"/>
                  </a:lnTo>
                  <a:lnTo>
                    <a:pt x="341" y="57"/>
                  </a:lnTo>
                  <a:lnTo>
                    <a:pt x="341" y="45"/>
                  </a:lnTo>
                  <a:lnTo>
                    <a:pt x="332" y="34"/>
                  </a:lnTo>
                  <a:lnTo>
                    <a:pt x="321" y="25"/>
                  </a:lnTo>
                  <a:lnTo>
                    <a:pt x="310" y="24"/>
                  </a:lnTo>
                  <a:lnTo>
                    <a:pt x="278" y="26"/>
                  </a:lnTo>
                  <a:lnTo>
                    <a:pt x="260" y="26"/>
                  </a:lnTo>
                  <a:lnTo>
                    <a:pt x="227" y="27"/>
                  </a:lnTo>
                  <a:lnTo>
                    <a:pt x="214" y="21"/>
                  </a:lnTo>
                  <a:lnTo>
                    <a:pt x="200" y="21"/>
                  </a:lnTo>
                  <a:lnTo>
                    <a:pt x="193" y="24"/>
                  </a:lnTo>
                  <a:lnTo>
                    <a:pt x="184" y="31"/>
                  </a:lnTo>
                  <a:lnTo>
                    <a:pt x="176" y="29"/>
                  </a:lnTo>
                  <a:lnTo>
                    <a:pt x="168" y="22"/>
                  </a:lnTo>
                  <a:lnTo>
                    <a:pt x="159" y="23"/>
                  </a:lnTo>
                  <a:lnTo>
                    <a:pt x="155" y="19"/>
                  </a:lnTo>
                  <a:lnTo>
                    <a:pt x="152" y="8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6" y="5"/>
                  </a:lnTo>
                  <a:lnTo>
                    <a:pt x="104" y="9"/>
                  </a:lnTo>
                  <a:lnTo>
                    <a:pt x="95" y="16"/>
                  </a:lnTo>
                  <a:lnTo>
                    <a:pt x="77" y="28"/>
                  </a:lnTo>
                  <a:lnTo>
                    <a:pt x="60" y="35"/>
                  </a:lnTo>
                  <a:lnTo>
                    <a:pt x="46" y="42"/>
                  </a:lnTo>
                  <a:lnTo>
                    <a:pt x="30" y="51"/>
                  </a:lnTo>
                  <a:lnTo>
                    <a:pt x="22" y="62"/>
                  </a:lnTo>
                  <a:lnTo>
                    <a:pt x="13" y="72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82"/>
            <p:cNvSpPr>
              <a:spLocks noEditPoints="1"/>
            </p:cNvSpPr>
            <p:nvPr/>
          </p:nvSpPr>
          <p:spPr bwMode="auto">
            <a:xfrm>
              <a:off x="7296972" y="5572683"/>
              <a:ext cx="402118" cy="351217"/>
            </a:xfrm>
            <a:custGeom>
              <a:avLst/>
              <a:gdLst/>
              <a:ahLst/>
              <a:cxnLst>
                <a:cxn ang="0">
                  <a:pos x="30" y="405"/>
                </a:cxn>
                <a:cxn ang="0">
                  <a:pos x="83" y="502"/>
                </a:cxn>
                <a:cxn ang="0">
                  <a:pos x="111" y="571"/>
                </a:cxn>
                <a:cxn ang="0">
                  <a:pos x="139" y="715"/>
                </a:cxn>
                <a:cxn ang="0">
                  <a:pos x="132" y="757"/>
                </a:cxn>
                <a:cxn ang="0">
                  <a:pos x="195" y="770"/>
                </a:cxn>
                <a:cxn ang="0">
                  <a:pos x="252" y="831"/>
                </a:cxn>
                <a:cxn ang="0">
                  <a:pos x="314" y="875"/>
                </a:cxn>
                <a:cxn ang="0">
                  <a:pos x="440" y="921"/>
                </a:cxn>
                <a:cxn ang="0">
                  <a:pos x="528" y="948"/>
                </a:cxn>
                <a:cxn ang="0">
                  <a:pos x="622" y="944"/>
                </a:cxn>
                <a:cxn ang="0">
                  <a:pos x="697" y="966"/>
                </a:cxn>
                <a:cxn ang="0">
                  <a:pos x="823" y="1030"/>
                </a:cxn>
                <a:cxn ang="0">
                  <a:pos x="862" y="1001"/>
                </a:cxn>
                <a:cxn ang="0">
                  <a:pos x="1102" y="1040"/>
                </a:cxn>
                <a:cxn ang="0">
                  <a:pos x="1173" y="809"/>
                </a:cxn>
                <a:cxn ang="0">
                  <a:pos x="1150" y="650"/>
                </a:cxn>
                <a:cxn ang="0">
                  <a:pos x="1077" y="534"/>
                </a:cxn>
                <a:cxn ang="0">
                  <a:pos x="1077" y="454"/>
                </a:cxn>
                <a:cxn ang="0">
                  <a:pos x="1100" y="344"/>
                </a:cxn>
                <a:cxn ang="0">
                  <a:pos x="1062" y="200"/>
                </a:cxn>
                <a:cxn ang="0">
                  <a:pos x="1004" y="106"/>
                </a:cxn>
                <a:cxn ang="0">
                  <a:pos x="722" y="114"/>
                </a:cxn>
                <a:cxn ang="0">
                  <a:pos x="623" y="105"/>
                </a:cxn>
                <a:cxn ang="0">
                  <a:pos x="527" y="97"/>
                </a:cxn>
                <a:cxn ang="0">
                  <a:pos x="473" y="45"/>
                </a:cxn>
                <a:cxn ang="0">
                  <a:pos x="381" y="46"/>
                </a:cxn>
                <a:cxn ang="0">
                  <a:pos x="210" y="139"/>
                </a:cxn>
                <a:cxn ang="0">
                  <a:pos x="65" y="251"/>
                </a:cxn>
                <a:cxn ang="0">
                  <a:pos x="103" y="159"/>
                </a:cxn>
                <a:cxn ang="0">
                  <a:pos x="330" y="32"/>
                </a:cxn>
                <a:cxn ang="0">
                  <a:pos x="459" y="4"/>
                </a:cxn>
                <a:cxn ang="0">
                  <a:pos x="510" y="70"/>
                </a:cxn>
                <a:cxn ang="0">
                  <a:pos x="579" y="100"/>
                </a:cxn>
                <a:cxn ang="0">
                  <a:pos x="687" y="67"/>
                </a:cxn>
                <a:cxn ang="0">
                  <a:pos x="982" y="74"/>
                </a:cxn>
                <a:cxn ang="0">
                  <a:pos x="1090" y="155"/>
                </a:cxn>
                <a:cxn ang="0">
                  <a:pos x="1137" y="343"/>
                </a:cxn>
                <a:cxn ang="0">
                  <a:pos x="1075" y="414"/>
                </a:cxn>
                <a:cxn ang="0">
                  <a:pos x="1110" y="499"/>
                </a:cxn>
                <a:cxn ang="0">
                  <a:pos x="1139" y="581"/>
                </a:cxn>
                <a:cxn ang="0">
                  <a:pos x="1219" y="797"/>
                </a:cxn>
                <a:cxn ang="0">
                  <a:pos x="1108" y="989"/>
                </a:cxn>
                <a:cxn ang="0">
                  <a:pos x="865" y="1031"/>
                </a:cxn>
                <a:cxn ang="0">
                  <a:pos x="825" y="1061"/>
                </a:cxn>
                <a:cxn ang="0">
                  <a:pos x="692" y="995"/>
                </a:cxn>
                <a:cxn ang="0">
                  <a:pos x="641" y="998"/>
                </a:cxn>
                <a:cxn ang="0">
                  <a:pos x="530" y="979"/>
                </a:cxn>
                <a:cxn ang="0">
                  <a:pos x="426" y="949"/>
                </a:cxn>
                <a:cxn ang="0">
                  <a:pos x="331" y="901"/>
                </a:cxn>
                <a:cxn ang="0">
                  <a:pos x="241" y="879"/>
                </a:cxn>
                <a:cxn ang="0">
                  <a:pos x="168" y="809"/>
                </a:cxn>
                <a:cxn ang="0">
                  <a:pos x="148" y="775"/>
                </a:cxn>
                <a:cxn ang="0">
                  <a:pos x="111" y="730"/>
                </a:cxn>
                <a:cxn ang="0">
                  <a:pos x="82" y="637"/>
                </a:cxn>
                <a:cxn ang="0">
                  <a:pos x="55" y="524"/>
                </a:cxn>
                <a:cxn ang="0">
                  <a:pos x="57" y="459"/>
                </a:cxn>
                <a:cxn ang="0">
                  <a:pos x="18" y="253"/>
                </a:cxn>
              </a:cxnLst>
              <a:rect l="0" t="0" r="r" b="b"/>
              <a:pathLst>
                <a:path w="1228" h="1073">
                  <a:moveTo>
                    <a:pt x="43" y="266"/>
                  </a:moveTo>
                  <a:lnTo>
                    <a:pt x="50" y="252"/>
                  </a:lnTo>
                  <a:lnTo>
                    <a:pt x="52" y="320"/>
                  </a:lnTo>
                  <a:lnTo>
                    <a:pt x="55" y="362"/>
                  </a:lnTo>
                  <a:cubicBezTo>
                    <a:pt x="56" y="366"/>
                    <a:pt x="55" y="370"/>
                    <a:pt x="52" y="373"/>
                  </a:cubicBezTo>
                  <a:lnTo>
                    <a:pt x="30" y="405"/>
                  </a:lnTo>
                  <a:lnTo>
                    <a:pt x="29" y="384"/>
                  </a:lnTo>
                  <a:lnTo>
                    <a:pt x="80" y="437"/>
                  </a:lnTo>
                  <a:cubicBezTo>
                    <a:pt x="82" y="439"/>
                    <a:pt x="83" y="440"/>
                    <a:pt x="84" y="443"/>
                  </a:cubicBezTo>
                  <a:lnTo>
                    <a:pt x="88" y="455"/>
                  </a:lnTo>
                  <a:cubicBezTo>
                    <a:pt x="89" y="458"/>
                    <a:pt x="90" y="461"/>
                    <a:pt x="89" y="464"/>
                  </a:cubicBezTo>
                  <a:lnTo>
                    <a:pt x="83" y="502"/>
                  </a:lnTo>
                  <a:lnTo>
                    <a:pt x="83" y="497"/>
                  </a:lnTo>
                  <a:lnTo>
                    <a:pt x="87" y="519"/>
                  </a:lnTo>
                  <a:lnTo>
                    <a:pt x="83" y="511"/>
                  </a:lnTo>
                  <a:lnTo>
                    <a:pt x="108" y="542"/>
                  </a:lnTo>
                  <a:cubicBezTo>
                    <a:pt x="111" y="544"/>
                    <a:pt x="112" y="548"/>
                    <a:pt x="112" y="552"/>
                  </a:cubicBezTo>
                  <a:lnTo>
                    <a:pt x="111" y="571"/>
                  </a:lnTo>
                  <a:lnTo>
                    <a:pt x="112" y="629"/>
                  </a:lnTo>
                  <a:lnTo>
                    <a:pt x="110" y="621"/>
                  </a:lnTo>
                  <a:lnTo>
                    <a:pt x="132" y="659"/>
                  </a:lnTo>
                  <a:lnTo>
                    <a:pt x="148" y="681"/>
                  </a:lnTo>
                  <a:cubicBezTo>
                    <a:pt x="152" y="686"/>
                    <a:pt x="152" y="693"/>
                    <a:pt x="149" y="699"/>
                  </a:cubicBezTo>
                  <a:lnTo>
                    <a:pt x="139" y="715"/>
                  </a:lnTo>
                  <a:lnTo>
                    <a:pt x="141" y="705"/>
                  </a:lnTo>
                  <a:lnTo>
                    <a:pt x="143" y="727"/>
                  </a:lnTo>
                  <a:cubicBezTo>
                    <a:pt x="143" y="732"/>
                    <a:pt x="142" y="736"/>
                    <a:pt x="139" y="739"/>
                  </a:cubicBezTo>
                  <a:lnTo>
                    <a:pt x="127" y="753"/>
                  </a:lnTo>
                  <a:lnTo>
                    <a:pt x="131" y="742"/>
                  </a:lnTo>
                  <a:lnTo>
                    <a:pt x="132" y="757"/>
                  </a:lnTo>
                  <a:lnTo>
                    <a:pt x="117" y="742"/>
                  </a:lnTo>
                  <a:lnTo>
                    <a:pt x="149" y="743"/>
                  </a:lnTo>
                  <a:cubicBezTo>
                    <a:pt x="150" y="743"/>
                    <a:pt x="151" y="743"/>
                    <a:pt x="152" y="744"/>
                  </a:cubicBezTo>
                  <a:lnTo>
                    <a:pt x="175" y="749"/>
                  </a:lnTo>
                  <a:cubicBezTo>
                    <a:pt x="179" y="750"/>
                    <a:pt x="182" y="752"/>
                    <a:pt x="184" y="755"/>
                  </a:cubicBezTo>
                  <a:lnTo>
                    <a:pt x="195" y="770"/>
                  </a:lnTo>
                  <a:cubicBezTo>
                    <a:pt x="197" y="772"/>
                    <a:pt x="198" y="775"/>
                    <a:pt x="198" y="778"/>
                  </a:cubicBezTo>
                  <a:lnTo>
                    <a:pt x="200" y="806"/>
                  </a:lnTo>
                  <a:lnTo>
                    <a:pt x="194" y="795"/>
                  </a:lnTo>
                  <a:lnTo>
                    <a:pt x="229" y="822"/>
                  </a:lnTo>
                  <a:lnTo>
                    <a:pt x="225" y="820"/>
                  </a:lnTo>
                  <a:lnTo>
                    <a:pt x="252" y="831"/>
                  </a:lnTo>
                  <a:cubicBezTo>
                    <a:pt x="256" y="833"/>
                    <a:pt x="260" y="836"/>
                    <a:pt x="261" y="841"/>
                  </a:cubicBezTo>
                  <a:lnTo>
                    <a:pt x="271" y="868"/>
                  </a:lnTo>
                  <a:lnTo>
                    <a:pt x="267" y="863"/>
                  </a:lnTo>
                  <a:lnTo>
                    <a:pt x="307" y="905"/>
                  </a:lnTo>
                  <a:lnTo>
                    <a:pt x="284" y="904"/>
                  </a:lnTo>
                  <a:lnTo>
                    <a:pt x="314" y="875"/>
                  </a:lnTo>
                  <a:cubicBezTo>
                    <a:pt x="315" y="874"/>
                    <a:pt x="317" y="873"/>
                    <a:pt x="318" y="872"/>
                  </a:cubicBezTo>
                  <a:lnTo>
                    <a:pt x="344" y="861"/>
                  </a:lnTo>
                  <a:cubicBezTo>
                    <a:pt x="347" y="859"/>
                    <a:pt x="350" y="859"/>
                    <a:pt x="354" y="860"/>
                  </a:cubicBezTo>
                  <a:lnTo>
                    <a:pt x="373" y="864"/>
                  </a:lnTo>
                  <a:cubicBezTo>
                    <a:pt x="376" y="864"/>
                    <a:pt x="378" y="866"/>
                    <a:pt x="380" y="868"/>
                  </a:cubicBezTo>
                  <a:lnTo>
                    <a:pt x="440" y="921"/>
                  </a:lnTo>
                  <a:lnTo>
                    <a:pt x="432" y="918"/>
                  </a:lnTo>
                  <a:lnTo>
                    <a:pt x="445" y="920"/>
                  </a:lnTo>
                  <a:cubicBezTo>
                    <a:pt x="446" y="921"/>
                    <a:pt x="447" y="921"/>
                    <a:pt x="448" y="921"/>
                  </a:cubicBezTo>
                  <a:lnTo>
                    <a:pt x="516" y="946"/>
                  </a:lnTo>
                  <a:lnTo>
                    <a:pt x="513" y="945"/>
                  </a:lnTo>
                  <a:lnTo>
                    <a:pt x="528" y="948"/>
                  </a:lnTo>
                  <a:lnTo>
                    <a:pt x="521" y="948"/>
                  </a:lnTo>
                  <a:lnTo>
                    <a:pt x="547" y="940"/>
                  </a:lnTo>
                  <a:lnTo>
                    <a:pt x="580" y="934"/>
                  </a:lnTo>
                  <a:cubicBezTo>
                    <a:pt x="582" y="933"/>
                    <a:pt x="585" y="933"/>
                    <a:pt x="587" y="934"/>
                  </a:cubicBezTo>
                  <a:lnTo>
                    <a:pt x="616" y="941"/>
                  </a:lnTo>
                  <a:cubicBezTo>
                    <a:pt x="618" y="942"/>
                    <a:pt x="620" y="942"/>
                    <a:pt x="622" y="944"/>
                  </a:cubicBezTo>
                  <a:lnTo>
                    <a:pt x="660" y="973"/>
                  </a:lnTo>
                  <a:lnTo>
                    <a:pt x="678" y="990"/>
                  </a:lnTo>
                  <a:lnTo>
                    <a:pt x="656" y="989"/>
                  </a:lnTo>
                  <a:lnTo>
                    <a:pt x="672" y="975"/>
                  </a:lnTo>
                  <a:cubicBezTo>
                    <a:pt x="674" y="973"/>
                    <a:pt x="676" y="972"/>
                    <a:pt x="678" y="971"/>
                  </a:cubicBezTo>
                  <a:lnTo>
                    <a:pt x="697" y="966"/>
                  </a:lnTo>
                  <a:cubicBezTo>
                    <a:pt x="702" y="965"/>
                    <a:pt x="707" y="966"/>
                    <a:pt x="711" y="969"/>
                  </a:cubicBezTo>
                  <a:lnTo>
                    <a:pt x="739" y="989"/>
                  </a:lnTo>
                  <a:lnTo>
                    <a:pt x="772" y="1010"/>
                  </a:lnTo>
                  <a:lnTo>
                    <a:pt x="796" y="1025"/>
                  </a:lnTo>
                  <a:lnTo>
                    <a:pt x="790" y="1023"/>
                  </a:lnTo>
                  <a:lnTo>
                    <a:pt x="823" y="1030"/>
                  </a:lnTo>
                  <a:lnTo>
                    <a:pt x="815" y="1031"/>
                  </a:lnTo>
                  <a:lnTo>
                    <a:pt x="829" y="1026"/>
                  </a:lnTo>
                  <a:lnTo>
                    <a:pt x="822" y="1030"/>
                  </a:lnTo>
                  <a:lnTo>
                    <a:pt x="836" y="1014"/>
                  </a:lnTo>
                  <a:cubicBezTo>
                    <a:pt x="838" y="1012"/>
                    <a:pt x="840" y="1011"/>
                    <a:pt x="842" y="1010"/>
                  </a:cubicBezTo>
                  <a:lnTo>
                    <a:pt x="862" y="1001"/>
                  </a:lnTo>
                  <a:cubicBezTo>
                    <a:pt x="865" y="1000"/>
                    <a:pt x="869" y="999"/>
                    <a:pt x="872" y="1000"/>
                  </a:cubicBezTo>
                  <a:lnTo>
                    <a:pt x="910" y="1008"/>
                  </a:lnTo>
                  <a:lnTo>
                    <a:pt x="1094" y="1041"/>
                  </a:lnTo>
                  <a:lnTo>
                    <a:pt x="1080" y="1045"/>
                  </a:lnTo>
                  <a:lnTo>
                    <a:pt x="1104" y="1020"/>
                  </a:lnTo>
                  <a:lnTo>
                    <a:pt x="1102" y="1040"/>
                  </a:lnTo>
                  <a:lnTo>
                    <a:pt x="1081" y="1006"/>
                  </a:lnTo>
                  <a:cubicBezTo>
                    <a:pt x="1080" y="1005"/>
                    <a:pt x="1080" y="1005"/>
                    <a:pt x="1079" y="1004"/>
                  </a:cubicBezTo>
                  <a:lnTo>
                    <a:pt x="1056" y="947"/>
                  </a:lnTo>
                  <a:cubicBezTo>
                    <a:pt x="1053" y="941"/>
                    <a:pt x="1055" y="934"/>
                    <a:pt x="1059" y="930"/>
                  </a:cubicBezTo>
                  <a:lnTo>
                    <a:pt x="1174" y="807"/>
                  </a:lnTo>
                  <a:lnTo>
                    <a:pt x="1173" y="809"/>
                  </a:lnTo>
                  <a:lnTo>
                    <a:pt x="1193" y="779"/>
                  </a:lnTo>
                  <a:lnTo>
                    <a:pt x="1190" y="786"/>
                  </a:lnTo>
                  <a:lnTo>
                    <a:pt x="1196" y="742"/>
                  </a:lnTo>
                  <a:lnTo>
                    <a:pt x="1197" y="751"/>
                  </a:lnTo>
                  <a:lnTo>
                    <a:pt x="1174" y="694"/>
                  </a:lnTo>
                  <a:lnTo>
                    <a:pt x="1150" y="650"/>
                  </a:lnTo>
                  <a:lnTo>
                    <a:pt x="1113" y="600"/>
                  </a:lnTo>
                  <a:lnTo>
                    <a:pt x="1116" y="603"/>
                  </a:lnTo>
                  <a:lnTo>
                    <a:pt x="1089" y="580"/>
                  </a:lnTo>
                  <a:cubicBezTo>
                    <a:pt x="1087" y="578"/>
                    <a:pt x="1085" y="575"/>
                    <a:pt x="1084" y="571"/>
                  </a:cubicBezTo>
                  <a:lnTo>
                    <a:pt x="1078" y="538"/>
                  </a:lnTo>
                  <a:cubicBezTo>
                    <a:pt x="1077" y="537"/>
                    <a:pt x="1077" y="536"/>
                    <a:pt x="1077" y="534"/>
                  </a:cubicBezTo>
                  <a:lnTo>
                    <a:pt x="1078" y="498"/>
                  </a:lnTo>
                  <a:cubicBezTo>
                    <a:pt x="1078" y="497"/>
                    <a:pt x="1078" y="496"/>
                    <a:pt x="1079" y="495"/>
                  </a:cubicBezTo>
                  <a:lnTo>
                    <a:pt x="1087" y="459"/>
                  </a:lnTo>
                  <a:lnTo>
                    <a:pt x="1090" y="472"/>
                  </a:lnTo>
                  <a:lnTo>
                    <a:pt x="1073" y="451"/>
                  </a:lnTo>
                  <a:lnTo>
                    <a:pt x="1077" y="454"/>
                  </a:lnTo>
                  <a:lnTo>
                    <a:pt x="1057" y="441"/>
                  </a:lnTo>
                  <a:cubicBezTo>
                    <a:pt x="1053" y="438"/>
                    <a:pt x="1051" y="435"/>
                    <a:pt x="1050" y="430"/>
                  </a:cubicBezTo>
                  <a:cubicBezTo>
                    <a:pt x="1049" y="426"/>
                    <a:pt x="1050" y="422"/>
                    <a:pt x="1053" y="418"/>
                  </a:cubicBezTo>
                  <a:lnTo>
                    <a:pt x="1070" y="394"/>
                  </a:lnTo>
                  <a:lnTo>
                    <a:pt x="1097" y="348"/>
                  </a:lnTo>
                  <a:cubicBezTo>
                    <a:pt x="1098" y="346"/>
                    <a:pt x="1099" y="345"/>
                    <a:pt x="1100" y="344"/>
                  </a:cubicBezTo>
                  <a:lnTo>
                    <a:pt x="1110" y="334"/>
                  </a:lnTo>
                  <a:lnTo>
                    <a:pt x="1106" y="348"/>
                  </a:lnTo>
                  <a:lnTo>
                    <a:pt x="1092" y="272"/>
                  </a:lnTo>
                  <a:lnTo>
                    <a:pt x="1093" y="276"/>
                  </a:lnTo>
                  <a:lnTo>
                    <a:pt x="1077" y="239"/>
                  </a:lnTo>
                  <a:lnTo>
                    <a:pt x="1062" y="200"/>
                  </a:lnTo>
                  <a:cubicBezTo>
                    <a:pt x="1062" y="198"/>
                    <a:pt x="1062" y="197"/>
                    <a:pt x="1062" y="195"/>
                  </a:cubicBezTo>
                  <a:lnTo>
                    <a:pt x="1059" y="158"/>
                  </a:lnTo>
                  <a:lnTo>
                    <a:pt x="1062" y="166"/>
                  </a:lnTo>
                  <a:lnTo>
                    <a:pt x="1034" y="131"/>
                  </a:lnTo>
                  <a:lnTo>
                    <a:pt x="1037" y="133"/>
                  </a:lnTo>
                  <a:lnTo>
                    <a:pt x="1004" y="106"/>
                  </a:lnTo>
                  <a:lnTo>
                    <a:pt x="1013" y="109"/>
                  </a:lnTo>
                  <a:lnTo>
                    <a:pt x="979" y="106"/>
                  </a:lnTo>
                  <a:lnTo>
                    <a:pt x="981" y="106"/>
                  </a:lnTo>
                  <a:lnTo>
                    <a:pt x="880" y="113"/>
                  </a:lnTo>
                  <a:lnTo>
                    <a:pt x="824" y="113"/>
                  </a:lnTo>
                  <a:lnTo>
                    <a:pt x="722" y="114"/>
                  </a:lnTo>
                  <a:cubicBezTo>
                    <a:pt x="720" y="114"/>
                    <a:pt x="718" y="113"/>
                    <a:pt x="716" y="113"/>
                  </a:cubicBezTo>
                  <a:lnTo>
                    <a:pt x="675" y="97"/>
                  </a:lnTo>
                  <a:lnTo>
                    <a:pt x="680" y="98"/>
                  </a:lnTo>
                  <a:lnTo>
                    <a:pt x="636" y="96"/>
                  </a:lnTo>
                  <a:lnTo>
                    <a:pt x="644" y="94"/>
                  </a:lnTo>
                  <a:lnTo>
                    <a:pt x="623" y="105"/>
                  </a:lnTo>
                  <a:lnTo>
                    <a:pt x="625" y="104"/>
                  </a:lnTo>
                  <a:lnTo>
                    <a:pt x="599" y="125"/>
                  </a:lnTo>
                  <a:cubicBezTo>
                    <a:pt x="594" y="128"/>
                    <a:pt x="589" y="129"/>
                    <a:pt x="584" y="127"/>
                  </a:cubicBezTo>
                  <a:lnTo>
                    <a:pt x="559" y="120"/>
                  </a:lnTo>
                  <a:cubicBezTo>
                    <a:pt x="557" y="119"/>
                    <a:pt x="555" y="118"/>
                    <a:pt x="554" y="117"/>
                  </a:cubicBezTo>
                  <a:lnTo>
                    <a:pt x="527" y="97"/>
                  </a:lnTo>
                  <a:lnTo>
                    <a:pt x="538" y="100"/>
                  </a:lnTo>
                  <a:lnTo>
                    <a:pt x="512" y="102"/>
                  </a:lnTo>
                  <a:cubicBezTo>
                    <a:pt x="508" y="102"/>
                    <a:pt x="504" y="101"/>
                    <a:pt x="501" y="98"/>
                  </a:cubicBezTo>
                  <a:lnTo>
                    <a:pt x="488" y="88"/>
                  </a:lnTo>
                  <a:cubicBezTo>
                    <a:pt x="486" y="86"/>
                    <a:pt x="484" y="83"/>
                    <a:pt x="483" y="80"/>
                  </a:cubicBezTo>
                  <a:lnTo>
                    <a:pt x="473" y="45"/>
                  </a:lnTo>
                  <a:lnTo>
                    <a:pt x="480" y="54"/>
                  </a:lnTo>
                  <a:lnTo>
                    <a:pt x="442" y="31"/>
                  </a:lnTo>
                  <a:lnTo>
                    <a:pt x="450" y="33"/>
                  </a:lnTo>
                  <a:lnTo>
                    <a:pt x="423" y="32"/>
                  </a:lnTo>
                  <a:lnTo>
                    <a:pt x="429" y="31"/>
                  </a:lnTo>
                  <a:lnTo>
                    <a:pt x="381" y="46"/>
                  </a:lnTo>
                  <a:lnTo>
                    <a:pt x="345" y="60"/>
                  </a:lnTo>
                  <a:lnTo>
                    <a:pt x="349" y="58"/>
                  </a:lnTo>
                  <a:lnTo>
                    <a:pt x="320" y="79"/>
                  </a:lnTo>
                  <a:lnTo>
                    <a:pt x="266" y="116"/>
                  </a:lnTo>
                  <a:cubicBezTo>
                    <a:pt x="265" y="116"/>
                    <a:pt x="264" y="117"/>
                    <a:pt x="263" y="117"/>
                  </a:cubicBezTo>
                  <a:lnTo>
                    <a:pt x="210" y="139"/>
                  </a:lnTo>
                  <a:lnTo>
                    <a:pt x="167" y="160"/>
                  </a:lnTo>
                  <a:lnTo>
                    <a:pt x="119" y="187"/>
                  </a:lnTo>
                  <a:lnTo>
                    <a:pt x="124" y="182"/>
                  </a:lnTo>
                  <a:lnTo>
                    <a:pt x="98" y="216"/>
                  </a:lnTo>
                  <a:lnTo>
                    <a:pt x="67" y="249"/>
                  </a:lnTo>
                  <a:cubicBezTo>
                    <a:pt x="67" y="249"/>
                    <a:pt x="66" y="250"/>
                    <a:pt x="65" y="251"/>
                  </a:cubicBezTo>
                  <a:lnTo>
                    <a:pt x="43" y="266"/>
                  </a:lnTo>
                  <a:close/>
                  <a:moveTo>
                    <a:pt x="47" y="224"/>
                  </a:moveTo>
                  <a:lnTo>
                    <a:pt x="44" y="226"/>
                  </a:lnTo>
                  <a:lnTo>
                    <a:pt x="73" y="197"/>
                  </a:lnTo>
                  <a:lnTo>
                    <a:pt x="98" y="163"/>
                  </a:lnTo>
                  <a:cubicBezTo>
                    <a:pt x="100" y="161"/>
                    <a:pt x="101" y="160"/>
                    <a:pt x="103" y="159"/>
                  </a:cubicBezTo>
                  <a:lnTo>
                    <a:pt x="153" y="132"/>
                  </a:lnTo>
                  <a:lnTo>
                    <a:pt x="198" y="109"/>
                  </a:lnTo>
                  <a:lnTo>
                    <a:pt x="251" y="88"/>
                  </a:lnTo>
                  <a:lnTo>
                    <a:pt x="248" y="89"/>
                  </a:lnTo>
                  <a:lnTo>
                    <a:pt x="301" y="53"/>
                  </a:lnTo>
                  <a:lnTo>
                    <a:pt x="330" y="32"/>
                  </a:lnTo>
                  <a:cubicBezTo>
                    <a:pt x="331" y="31"/>
                    <a:pt x="332" y="31"/>
                    <a:pt x="334" y="30"/>
                  </a:cubicBezTo>
                  <a:lnTo>
                    <a:pt x="371" y="16"/>
                  </a:lnTo>
                  <a:lnTo>
                    <a:pt x="419" y="0"/>
                  </a:lnTo>
                  <a:cubicBezTo>
                    <a:pt x="421" y="0"/>
                    <a:pt x="423" y="0"/>
                    <a:pt x="425" y="0"/>
                  </a:cubicBezTo>
                  <a:lnTo>
                    <a:pt x="452" y="1"/>
                  </a:lnTo>
                  <a:cubicBezTo>
                    <a:pt x="454" y="1"/>
                    <a:pt x="457" y="2"/>
                    <a:pt x="459" y="4"/>
                  </a:cubicBezTo>
                  <a:lnTo>
                    <a:pt x="497" y="27"/>
                  </a:lnTo>
                  <a:cubicBezTo>
                    <a:pt x="500" y="29"/>
                    <a:pt x="503" y="32"/>
                    <a:pt x="504" y="36"/>
                  </a:cubicBezTo>
                  <a:lnTo>
                    <a:pt x="514" y="71"/>
                  </a:lnTo>
                  <a:lnTo>
                    <a:pt x="509" y="64"/>
                  </a:lnTo>
                  <a:lnTo>
                    <a:pt x="521" y="74"/>
                  </a:lnTo>
                  <a:lnTo>
                    <a:pt x="510" y="70"/>
                  </a:lnTo>
                  <a:lnTo>
                    <a:pt x="536" y="68"/>
                  </a:lnTo>
                  <a:cubicBezTo>
                    <a:pt x="540" y="68"/>
                    <a:pt x="544" y="69"/>
                    <a:pt x="547" y="71"/>
                  </a:cubicBezTo>
                  <a:lnTo>
                    <a:pt x="573" y="92"/>
                  </a:lnTo>
                  <a:lnTo>
                    <a:pt x="568" y="89"/>
                  </a:lnTo>
                  <a:lnTo>
                    <a:pt x="593" y="97"/>
                  </a:lnTo>
                  <a:lnTo>
                    <a:pt x="579" y="100"/>
                  </a:lnTo>
                  <a:lnTo>
                    <a:pt x="605" y="79"/>
                  </a:lnTo>
                  <a:cubicBezTo>
                    <a:pt x="606" y="78"/>
                    <a:pt x="607" y="77"/>
                    <a:pt x="608" y="77"/>
                  </a:cubicBezTo>
                  <a:lnTo>
                    <a:pt x="630" y="66"/>
                  </a:lnTo>
                  <a:cubicBezTo>
                    <a:pt x="632" y="64"/>
                    <a:pt x="635" y="64"/>
                    <a:pt x="638" y="64"/>
                  </a:cubicBezTo>
                  <a:lnTo>
                    <a:pt x="682" y="66"/>
                  </a:lnTo>
                  <a:cubicBezTo>
                    <a:pt x="683" y="66"/>
                    <a:pt x="685" y="67"/>
                    <a:pt x="687" y="67"/>
                  </a:cubicBezTo>
                  <a:lnTo>
                    <a:pt x="727" y="83"/>
                  </a:lnTo>
                  <a:lnTo>
                    <a:pt x="722" y="82"/>
                  </a:lnTo>
                  <a:lnTo>
                    <a:pt x="824" y="81"/>
                  </a:lnTo>
                  <a:lnTo>
                    <a:pt x="878" y="81"/>
                  </a:lnTo>
                  <a:lnTo>
                    <a:pt x="979" y="74"/>
                  </a:lnTo>
                  <a:cubicBezTo>
                    <a:pt x="980" y="74"/>
                    <a:pt x="981" y="74"/>
                    <a:pt x="982" y="74"/>
                  </a:cubicBezTo>
                  <a:lnTo>
                    <a:pt x="1016" y="77"/>
                  </a:lnTo>
                  <a:cubicBezTo>
                    <a:pt x="1019" y="78"/>
                    <a:pt x="1022" y="79"/>
                    <a:pt x="1025" y="81"/>
                  </a:cubicBezTo>
                  <a:lnTo>
                    <a:pt x="1057" y="109"/>
                  </a:lnTo>
                  <a:cubicBezTo>
                    <a:pt x="1058" y="110"/>
                    <a:pt x="1059" y="110"/>
                    <a:pt x="1060" y="111"/>
                  </a:cubicBezTo>
                  <a:lnTo>
                    <a:pt x="1087" y="147"/>
                  </a:lnTo>
                  <a:cubicBezTo>
                    <a:pt x="1089" y="149"/>
                    <a:pt x="1090" y="152"/>
                    <a:pt x="1090" y="155"/>
                  </a:cubicBezTo>
                  <a:lnTo>
                    <a:pt x="1093" y="193"/>
                  </a:lnTo>
                  <a:lnTo>
                    <a:pt x="1092" y="189"/>
                  </a:lnTo>
                  <a:lnTo>
                    <a:pt x="1107" y="226"/>
                  </a:lnTo>
                  <a:lnTo>
                    <a:pt x="1123" y="263"/>
                  </a:lnTo>
                  <a:cubicBezTo>
                    <a:pt x="1123" y="264"/>
                    <a:pt x="1124" y="265"/>
                    <a:pt x="1124" y="266"/>
                  </a:cubicBezTo>
                  <a:lnTo>
                    <a:pt x="1137" y="343"/>
                  </a:lnTo>
                  <a:cubicBezTo>
                    <a:pt x="1138" y="348"/>
                    <a:pt x="1137" y="353"/>
                    <a:pt x="1133" y="357"/>
                  </a:cubicBezTo>
                  <a:lnTo>
                    <a:pt x="1122" y="367"/>
                  </a:lnTo>
                  <a:lnTo>
                    <a:pt x="1125" y="364"/>
                  </a:lnTo>
                  <a:lnTo>
                    <a:pt x="1096" y="413"/>
                  </a:lnTo>
                  <a:lnTo>
                    <a:pt x="1079" y="437"/>
                  </a:lnTo>
                  <a:lnTo>
                    <a:pt x="1075" y="414"/>
                  </a:lnTo>
                  <a:lnTo>
                    <a:pt x="1095" y="428"/>
                  </a:lnTo>
                  <a:cubicBezTo>
                    <a:pt x="1096" y="429"/>
                    <a:pt x="1097" y="430"/>
                    <a:pt x="1098" y="431"/>
                  </a:cubicBezTo>
                  <a:lnTo>
                    <a:pt x="1115" y="452"/>
                  </a:lnTo>
                  <a:cubicBezTo>
                    <a:pt x="1118" y="456"/>
                    <a:pt x="1119" y="461"/>
                    <a:pt x="1118" y="466"/>
                  </a:cubicBezTo>
                  <a:lnTo>
                    <a:pt x="1110" y="502"/>
                  </a:lnTo>
                  <a:lnTo>
                    <a:pt x="1110" y="499"/>
                  </a:lnTo>
                  <a:lnTo>
                    <a:pt x="1109" y="535"/>
                  </a:lnTo>
                  <a:lnTo>
                    <a:pt x="1109" y="532"/>
                  </a:lnTo>
                  <a:lnTo>
                    <a:pt x="1115" y="565"/>
                  </a:lnTo>
                  <a:lnTo>
                    <a:pt x="1110" y="556"/>
                  </a:lnTo>
                  <a:lnTo>
                    <a:pt x="1136" y="579"/>
                  </a:lnTo>
                  <a:cubicBezTo>
                    <a:pt x="1137" y="579"/>
                    <a:pt x="1138" y="580"/>
                    <a:pt x="1139" y="581"/>
                  </a:cubicBezTo>
                  <a:lnTo>
                    <a:pt x="1178" y="635"/>
                  </a:lnTo>
                  <a:lnTo>
                    <a:pt x="1203" y="682"/>
                  </a:lnTo>
                  <a:lnTo>
                    <a:pt x="1227" y="738"/>
                  </a:lnTo>
                  <a:cubicBezTo>
                    <a:pt x="1228" y="741"/>
                    <a:pt x="1228" y="744"/>
                    <a:pt x="1228" y="747"/>
                  </a:cubicBezTo>
                  <a:lnTo>
                    <a:pt x="1222" y="791"/>
                  </a:lnTo>
                  <a:cubicBezTo>
                    <a:pt x="1222" y="793"/>
                    <a:pt x="1221" y="795"/>
                    <a:pt x="1219" y="797"/>
                  </a:cubicBezTo>
                  <a:lnTo>
                    <a:pt x="1199" y="827"/>
                  </a:lnTo>
                  <a:cubicBezTo>
                    <a:pt x="1199" y="828"/>
                    <a:pt x="1198" y="829"/>
                    <a:pt x="1197" y="829"/>
                  </a:cubicBezTo>
                  <a:lnTo>
                    <a:pt x="1082" y="952"/>
                  </a:lnTo>
                  <a:lnTo>
                    <a:pt x="1085" y="935"/>
                  </a:lnTo>
                  <a:lnTo>
                    <a:pt x="1109" y="991"/>
                  </a:lnTo>
                  <a:lnTo>
                    <a:pt x="1108" y="989"/>
                  </a:lnTo>
                  <a:lnTo>
                    <a:pt x="1129" y="1023"/>
                  </a:lnTo>
                  <a:cubicBezTo>
                    <a:pt x="1133" y="1030"/>
                    <a:pt x="1132" y="1038"/>
                    <a:pt x="1127" y="1043"/>
                  </a:cubicBezTo>
                  <a:lnTo>
                    <a:pt x="1103" y="1068"/>
                  </a:lnTo>
                  <a:cubicBezTo>
                    <a:pt x="1099" y="1071"/>
                    <a:pt x="1094" y="1073"/>
                    <a:pt x="1088" y="1072"/>
                  </a:cubicBezTo>
                  <a:lnTo>
                    <a:pt x="904" y="1039"/>
                  </a:lnTo>
                  <a:lnTo>
                    <a:pt x="865" y="1031"/>
                  </a:lnTo>
                  <a:lnTo>
                    <a:pt x="875" y="1030"/>
                  </a:lnTo>
                  <a:lnTo>
                    <a:pt x="855" y="1039"/>
                  </a:lnTo>
                  <a:lnTo>
                    <a:pt x="861" y="1035"/>
                  </a:lnTo>
                  <a:lnTo>
                    <a:pt x="847" y="1051"/>
                  </a:lnTo>
                  <a:cubicBezTo>
                    <a:pt x="845" y="1053"/>
                    <a:pt x="842" y="1055"/>
                    <a:pt x="840" y="1056"/>
                  </a:cubicBezTo>
                  <a:lnTo>
                    <a:pt x="825" y="1061"/>
                  </a:lnTo>
                  <a:cubicBezTo>
                    <a:pt x="822" y="1062"/>
                    <a:pt x="819" y="1062"/>
                    <a:pt x="817" y="1061"/>
                  </a:cubicBezTo>
                  <a:lnTo>
                    <a:pt x="784" y="1055"/>
                  </a:lnTo>
                  <a:cubicBezTo>
                    <a:pt x="782" y="1054"/>
                    <a:pt x="780" y="1054"/>
                    <a:pt x="779" y="1052"/>
                  </a:cubicBezTo>
                  <a:lnTo>
                    <a:pt x="755" y="1037"/>
                  </a:lnTo>
                  <a:lnTo>
                    <a:pt x="720" y="1015"/>
                  </a:lnTo>
                  <a:lnTo>
                    <a:pt x="692" y="995"/>
                  </a:lnTo>
                  <a:lnTo>
                    <a:pt x="706" y="997"/>
                  </a:lnTo>
                  <a:lnTo>
                    <a:pt x="687" y="1002"/>
                  </a:lnTo>
                  <a:lnTo>
                    <a:pt x="694" y="999"/>
                  </a:lnTo>
                  <a:lnTo>
                    <a:pt x="678" y="1013"/>
                  </a:lnTo>
                  <a:cubicBezTo>
                    <a:pt x="671" y="1019"/>
                    <a:pt x="662" y="1019"/>
                    <a:pt x="656" y="1013"/>
                  </a:cubicBezTo>
                  <a:lnTo>
                    <a:pt x="641" y="998"/>
                  </a:lnTo>
                  <a:lnTo>
                    <a:pt x="603" y="969"/>
                  </a:lnTo>
                  <a:lnTo>
                    <a:pt x="608" y="972"/>
                  </a:lnTo>
                  <a:lnTo>
                    <a:pt x="579" y="965"/>
                  </a:lnTo>
                  <a:lnTo>
                    <a:pt x="586" y="965"/>
                  </a:lnTo>
                  <a:lnTo>
                    <a:pt x="556" y="971"/>
                  </a:lnTo>
                  <a:lnTo>
                    <a:pt x="530" y="979"/>
                  </a:lnTo>
                  <a:cubicBezTo>
                    <a:pt x="528" y="979"/>
                    <a:pt x="526" y="980"/>
                    <a:pt x="523" y="979"/>
                  </a:cubicBezTo>
                  <a:lnTo>
                    <a:pt x="508" y="977"/>
                  </a:lnTo>
                  <a:cubicBezTo>
                    <a:pt x="507" y="976"/>
                    <a:pt x="506" y="976"/>
                    <a:pt x="505" y="976"/>
                  </a:cubicBezTo>
                  <a:lnTo>
                    <a:pt x="437" y="951"/>
                  </a:lnTo>
                  <a:lnTo>
                    <a:pt x="439" y="952"/>
                  </a:lnTo>
                  <a:lnTo>
                    <a:pt x="426" y="949"/>
                  </a:lnTo>
                  <a:cubicBezTo>
                    <a:pt x="423" y="948"/>
                    <a:pt x="420" y="947"/>
                    <a:pt x="418" y="945"/>
                  </a:cubicBezTo>
                  <a:lnTo>
                    <a:pt x="359" y="891"/>
                  </a:lnTo>
                  <a:lnTo>
                    <a:pt x="366" y="895"/>
                  </a:lnTo>
                  <a:lnTo>
                    <a:pt x="347" y="891"/>
                  </a:lnTo>
                  <a:lnTo>
                    <a:pt x="357" y="890"/>
                  </a:lnTo>
                  <a:lnTo>
                    <a:pt x="331" y="901"/>
                  </a:lnTo>
                  <a:lnTo>
                    <a:pt x="336" y="898"/>
                  </a:lnTo>
                  <a:lnTo>
                    <a:pt x="306" y="927"/>
                  </a:lnTo>
                  <a:cubicBezTo>
                    <a:pt x="303" y="930"/>
                    <a:pt x="299" y="932"/>
                    <a:pt x="295" y="932"/>
                  </a:cubicBezTo>
                  <a:cubicBezTo>
                    <a:pt x="290" y="932"/>
                    <a:pt x="286" y="930"/>
                    <a:pt x="283" y="927"/>
                  </a:cubicBezTo>
                  <a:lnTo>
                    <a:pt x="244" y="884"/>
                  </a:lnTo>
                  <a:cubicBezTo>
                    <a:pt x="243" y="883"/>
                    <a:pt x="241" y="881"/>
                    <a:pt x="241" y="879"/>
                  </a:cubicBezTo>
                  <a:lnTo>
                    <a:pt x="231" y="851"/>
                  </a:lnTo>
                  <a:lnTo>
                    <a:pt x="240" y="861"/>
                  </a:lnTo>
                  <a:lnTo>
                    <a:pt x="213" y="850"/>
                  </a:lnTo>
                  <a:cubicBezTo>
                    <a:pt x="211" y="849"/>
                    <a:pt x="210" y="848"/>
                    <a:pt x="209" y="847"/>
                  </a:cubicBezTo>
                  <a:lnTo>
                    <a:pt x="174" y="820"/>
                  </a:lnTo>
                  <a:cubicBezTo>
                    <a:pt x="171" y="817"/>
                    <a:pt x="169" y="813"/>
                    <a:pt x="168" y="809"/>
                  </a:cubicBezTo>
                  <a:lnTo>
                    <a:pt x="166" y="780"/>
                  </a:lnTo>
                  <a:lnTo>
                    <a:pt x="169" y="789"/>
                  </a:lnTo>
                  <a:lnTo>
                    <a:pt x="159" y="774"/>
                  </a:lnTo>
                  <a:lnTo>
                    <a:pt x="168" y="780"/>
                  </a:lnTo>
                  <a:lnTo>
                    <a:pt x="144" y="775"/>
                  </a:lnTo>
                  <a:lnTo>
                    <a:pt x="148" y="775"/>
                  </a:lnTo>
                  <a:lnTo>
                    <a:pt x="115" y="774"/>
                  </a:lnTo>
                  <a:cubicBezTo>
                    <a:pt x="107" y="774"/>
                    <a:pt x="101" y="767"/>
                    <a:pt x="100" y="759"/>
                  </a:cubicBezTo>
                  <a:lnTo>
                    <a:pt x="99" y="744"/>
                  </a:lnTo>
                  <a:cubicBezTo>
                    <a:pt x="99" y="740"/>
                    <a:pt x="100" y="736"/>
                    <a:pt x="103" y="733"/>
                  </a:cubicBezTo>
                  <a:lnTo>
                    <a:pt x="115" y="718"/>
                  </a:lnTo>
                  <a:lnTo>
                    <a:pt x="111" y="730"/>
                  </a:lnTo>
                  <a:lnTo>
                    <a:pt x="109" y="707"/>
                  </a:lnTo>
                  <a:cubicBezTo>
                    <a:pt x="109" y="704"/>
                    <a:pt x="110" y="701"/>
                    <a:pt x="112" y="698"/>
                  </a:cubicBezTo>
                  <a:lnTo>
                    <a:pt x="122" y="682"/>
                  </a:lnTo>
                  <a:lnTo>
                    <a:pt x="122" y="700"/>
                  </a:lnTo>
                  <a:lnTo>
                    <a:pt x="104" y="675"/>
                  </a:lnTo>
                  <a:lnTo>
                    <a:pt x="82" y="637"/>
                  </a:lnTo>
                  <a:cubicBezTo>
                    <a:pt x="81" y="635"/>
                    <a:pt x="80" y="632"/>
                    <a:pt x="80" y="629"/>
                  </a:cubicBezTo>
                  <a:lnTo>
                    <a:pt x="79" y="570"/>
                  </a:lnTo>
                  <a:lnTo>
                    <a:pt x="80" y="551"/>
                  </a:lnTo>
                  <a:lnTo>
                    <a:pt x="84" y="562"/>
                  </a:lnTo>
                  <a:lnTo>
                    <a:pt x="58" y="532"/>
                  </a:lnTo>
                  <a:cubicBezTo>
                    <a:pt x="57" y="530"/>
                    <a:pt x="55" y="527"/>
                    <a:pt x="55" y="524"/>
                  </a:cubicBezTo>
                  <a:lnTo>
                    <a:pt x="51" y="502"/>
                  </a:lnTo>
                  <a:cubicBezTo>
                    <a:pt x="51" y="500"/>
                    <a:pt x="51" y="498"/>
                    <a:pt x="51" y="497"/>
                  </a:cubicBezTo>
                  <a:lnTo>
                    <a:pt x="58" y="458"/>
                  </a:lnTo>
                  <a:lnTo>
                    <a:pt x="59" y="467"/>
                  </a:lnTo>
                  <a:lnTo>
                    <a:pt x="54" y="454"/>
                  </a:lnTo>
                  <a:lnTo>
                    <a:pt x="57" y="459"/>
                  </a:lnTo>
                  <a:lnTo>
                    <a:pt x="6" y="407"/>
                  </a:lnTo>
                  <a:cubicBezTo>
                    <a:pt x="0" y="401"/>
                    <a:pt x="0" y="393"/>
                    <a:pt x="4" y="386"/>
                  </a:cubicBezTo>
                  <a:lnTo>
                    <a:pt x="26" y="354"/>
                  </a:lnTo>
                  <a:lnTo>
                    <a:pt x="23" y="365"/>
                  </a:lnTo>
                  <a:lnTo>
                    <a:pt x="20" y="321"/>
                  </a:lnTo>
                  <a:lnTo>
                    <a:pt x="18" y="253"/>
                  </a:lnTo>
                  <a:cubicBezTo>
                    <a:pt x="18" y="248"/>
                    <a:pt x="21" y="242"/>
                    <a:pt x="25" y="239"/>
                  </a:cubicBezTo>
                  <a:lnTo>
                    <a:pt x="47" y="2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83"/>
            <p:cNvSpPr>
              <a:spLocks/>
            </p:cNvSpPr>
            <p:nvPr/>
          </p:nvSpPr>
          <p:spPr bwMode="auto">
            <a:xfrm>
              <a:off x="7542314" y="5469862"/>
              <a:ext cx="201568" cy="154739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0" y="31"/>
                </a:cxn>
                <a:cxn ang="0">
                  <a:pos x="4" y="48"/>
                </a:cxn>
                <a:cxn ang="0">
                  <a:pos x="15" y="74"/>
                </a:cxn>
                <a:cxn ang="0">
                  <a:pos x="23" y="81"/>
                </a:cxn>
                <a:cxn ang="0">
                  <a:pos x="41" y="86"/>
                </a:cxn>
                <a:cxn ang="0">
                  <a:pos x="49" y="87"/>
                </a:cxn>
                <a:cxn ang="0">
                  <a:pos x="51" y="96"/>
                </a:cxn>
                <a:cxn ang="0">
                  <a:pos x="52" y="112"/>
                </a:cxn>
                <a:cxn ang="0">
                  <a:pos x="71" y="128"/>
                </a:cxn>
                <a:cxn ang="0">
                  <a:pos x="82" y="132"/>
                </a:cxn>
                <a:cxn ang="0">
                  <a:pos x="88" y="134"/>
                </a:cxn>
                <a:cxn ang="0">
                  <a:pos x="104" y="152"/>
                </a:cxn>
                <a:cxn ang="0">
                  <a:pos x="109" y="148"/>
                </a:cxn>
                <a:cxn ang="0">
                  <a:pos x="119" y="146"/>
                </a:cxn>
                <a:cxn ang="0">
                  <a:pos x="131" y="152"/>
                </a:cxn>
                <a:cxn ang="0">
                  <a:pos x="139" y="147"/>
                </a:cxn>
                <a:cxn ang="0">
                  <a:pos x="150" y="132"/>
                </a:cxn>
                <a:cxn ang="0">
                  <a:pos x="159" y="126"/>
                </a:cxn>
                <a:cxn ang="0">
                  <a:pos x="168" y="128"/>
                </a:cxn>
                <a:cxn ang="0">
                  <a:pos x="173" y="126"/>
                </a:cxn>
                <a:cxn ang="0">
                  <a:pos x="174" y="121"/>
                </a:cxn>
                <a:cxn ang="0">
                  <a:pos x="173" y="92"/>
                </a:cxn>
                <a:cxn ang="0">
                  <a:pos x="177" y="83"/>
                </a:cxn>
                <a:cxn ang="0">
                  <a:pos x="176" y="70"/>
                </a:cxn>
                <a:cxn ang="0">
                  <a:pos x="178" y="65"/>
                </a:cxn>
                <a:cxn ang="0">
                  <a:pos x="188" y="57"/>
                </a:cxn>
                <a:cxn ang="0">
                  <a:pos x="198" y="55"/>
                </a:cxn>
                <a:cxn ang="0">
                  <a:pos x="197" y="40"/>
                </a:cxn>
                <a:cxn ang="0">
                  <a:pos x="193" y="29"/>
                </a:cxn>
                <a:cxn ang="0">
                  <a:pos x="185" y="27"/>
                </a:cxn>
                <a:cxn ang="0">
                  <a:pos x="182" y="28"/>
                </a:cxn>
                <a:cxn ang="0">
                  <a:pos x="168" y="18"/>
                </a:cxn>
                <a:cxn ang="0">
                  <a:pos x="160" y="10"/>
                </a:cxn>
                <a:cxn ang="0">
                  <a:pos x="151" y="11"/>
                </a:cxn>
                <a:cxn ang="0">
                  <a:pos x="134" y="12"/>
                </a:cxn>
                <a:cxn ang="0">
                  <a:pos x="130" y="10"/>
                </a:cxn>
                <a:cxn ang="0">
                  <a:pos x="125" y="1"/>
                </a:cxn>
                <a:cxn ang="0">
                  <a:pos x="120" y="0"/>
                </a:cxn>
                <a:cxn ang="0">
                  <a:pos x="105" y="1"/>
                </a:cxn>
                <a:cxn ang="0">
                  <a:pos x="99" y="9"/>
                </a:cxn>
                <a:cxn ang="0">
                  <a:pos x="93" y="8"/>
                </a:cxn>
                <a:cxn ang="0">
                  <a:pos x="83" y="7"/>
                </a:cxn>
                <a:cxn ang="0">
                  <a:pos x="78" y="6"/>
                </a:cxn>
                <a:cxn ang="0">
                  <a:pos x="71" y="9"/>
                </a:cxn>
                <a:cxn ang="0">
                  <a:pos x="65" y="13"/>
                </a:cxn>
                <a:cxn ang="0">
                  <a:pos x="55" y="10"/>
                </a:cxn>
                <a:cxn ang="0">
                  <a:pos x="33" y="8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2" y="20"/>
                </a:cxn>
                <a:cxn ang="0">
                  <a:pos x="1" y="26"/>
                </a:cxn>
              </a:cxnLst>
              <a:rect l="0" t="0" r="r" b="b"/>
              <a:pathLst>
                <a:path w="198" h="152">
                  <a:moveTo>
                    <a:pt x="1" y="26"/>
                  </a:moveTo>
                  <a:lnTo>
                    <a:pt x="0" y="31"/>
                  </a:lnTo>
                  <a:lnTo>
                    <a:pt x="4" y="48"/>
                  </a:lnTo>
                  <a:lnTo>
                    <a:pt x="15" y="74"/>
                  </a:lnTo>
                  <a:lnTo>
                    <a:pt x="23" y="81"/>
                  </a:lnTo>
                  <a:lnTo>
                    <a:pt x="41" y="86"/>
                  </a:lnTo>
                  <a:lnTo>
                    <a:pt x="49" y="87"/>
                  </a:lnTo>
                  <a:lnTo>
                    <a:pt x="51" y="96"/>
                  </a:lnTo>
                  <a:lnTo>
                    <a:pt x="52" y="112"/>
                  </a:lnTo>
                  <a:lnTo>
                    <a:pt x="71" y="128"/>
                  </a:lnTo>
                  <a:lnTo>
                    <a:pt x="82" y="132"/>
                  </a:lnTo>
                  <a:lnTo>
                    <a:pt x="88" y="134"/>
                  </a:lnTo>
                  <a:lnTo>
                    <a:pt x="104" y="152"/>
                  </a:lnTo>
                  <a:lnTo>
                    <a:pt x="109" y="148"/>
                  </a:lnTo>
                  <a:lnTo>
                    <a:pt x="119" y="146"/>
                  </a:lnTo>
                  <a:lnTo>
                    <a:pt x="131" y="152"/>
                  </a:lnTo>
                  <a:lnTo>
                    <a:pt x="139" y="147"/>
                  </a:lnTo>
                  <a:lnTo>
                    <a:pt x="150" y="132"/>
                  </a:lnTo>
                  <a:lnTo>
                    <a:pt x="159" y="126"/>
                  </a:lnTo>
                  <a:lnTo>
                    <a:pt x="168" y="128"/>
                  </a:lnTo>
                  <a:lnTo>
                    <a:pt x="173" y="126"/>
                  </a:lnTo>
                  <a:lnTo>
                    <a:pt x="174" y="121"/>
                  </a:lnTo>
                  <a:lnTo>
                    <a:pt x="173" y="92"/>
                  </a:lnTo>
                  <a:lnTo>
                    <a:pt x="177" y="83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88" y="57"/>
                  </a:lnTo>
                  <a:lnTo>
                    <a:pt x="198" y="55"/>
                  </a:lnTo>
                  <a:lnTo>
                    <a:pt x="197" y="40"/>
                  </a:lnTo>
                  <a:lnTo>
                    <a:pt x="193" y="29"/>
                  </a:lnTo>
                  <a:lnTo>
                    <a:pt x="185" y="27"/>
                  </a:lnTo>
                  <a:lnTo>
                    <a:pt x="182" y="28"/>
                  </a:lnTo>
                  <a:lnTo>
                    <a:pt x="168" y="18"/>
                  </a:lnTo>
                  <a:lnTo>
                    <a:pt x="160" y="10"/>
                  </a:lnTo>
                  <a:lnTo>
                    <a:pt x="151" y="11"/>
                  </a:lnTo>
                  <a:lnTo>
                    <a:pt x="134" y="12"/>
                  </a:lnTo>
                  <a:lnTo>
                    <a:pt x="130" y="10"/>
                  </a:lnTo>
                  <a:lnTo>
                    <a:pt x="125" y="1"/>
                  </a:lnTo>
                  <a:lnTo>
                    <a:pt x="120" y="0"/>
                  </a:lnTo>
                  <a:lnTo>
                    <a:pt x="105" y="1"/>
                  </a:lnTo>
                  <a:lnTo>
                    <a:pt x="99" y="9"/>
                  </a:lnTo>
                  <a:lnTo>
                    <a:pt x="93" y="8"/>
                  </a:lnTo>
                  <a:lnTo>
                    <a:pt x="83" y="7"/>
                  </a:lnTo>
                  <a:lnTo>
                    <a:pt x="78" y="6"/>
                  </a:lnTo>
                  <a:lnTo>
                    <a:pt x="71" y="9"/>
                  </a:lnTo>
                  <a:lnTo>
                    <a:pt x="65" y="13"/>
                  </a:lnTo>
                  <a:lnTo>
                    <a:pt x="55" y="10"/>
                  </a:lnTo>
                  <a:lnTo>
                    <a:pt x="33" y="8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2" y="2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84"/>
            <p:cNvSpPr>
              <a:spLocks noEditPoints="1"/>
            </p:cNvSpPr>
            <p:nvPr/>
          </p:nvSpPr>
          <p:spPr bwMode="auto">
            <a:xfrm>
              <a:off x="7537224" y="5464773"/>
              <a:ext cx="211749" cy="165937"/>
            </a:xfrm>
            <a:custGeom>
              <a:avLst/>
              <a:gdLst/>
              <a:ahLst/>
              <a:cxnLst>
                <a:cxn ang="0">
                  <a:pos x="32" y="115"/>
                </a:cxn>
                <a:cxn ang="0">
                  <a:pos x="77" y="241"/>
                </a:cxn>
                <a:cxn ang="0">
                  <a:pos x="91" y="252"/>
                </a:cxn>
                <a:cxn ang="0">
                  <a:pos x="184" y="284"/>
                </a:cxn>
                <a:cxn ang="0">
                  <a:pos x="188" y="351"/>
                </a:cxn>
                <a:cxn ang="0">
                  <a:pos x="278" y="412"/>
                </a:cxn>
                <a:cxn ang="0">
                  <a:pos x="353" y="477"/>
                </a:cxn>
                <a:cxn ang="0">
                  <a:pos x="352" y="460"/>
                </a:cxn>
                <a:cxn ang="0">
                  <a:pos x="432" y="475"/>
                </a:cxn>
                <a:cxn ang="0">
                  <a:pos x="437" y="462"/>
                </a:cxn>
                <a:cxn ang="0">
                  <a:pos x="502" y="395"/>
                </a:cxn>
                <a:cxn ang="0">
                  <a:pos x="532" y="401"/>
                </a:cxn>
                <a:cxn ang="0">
                  <a:pos x="541" y="389"/>
                </a:cxn>
                <a:cxn ang="0">
                  <a:pos x="539" y="295"/>
                </a:cxn>
                <a:cxn ang="0">
                  <a:pos x="549" y="235"/>
                </a:cxn>
                <a:cxn ang="0">
                  <a:pos x="559" y="206"/>
                </a:cxn>
                <a:cxn ang="0">
                  <a:pos x="628" y="171"/>
                </a:cxn>
                <a:cxn ang="0">
                  <a:pos x="613" y="147"/>
                </a:cxn>
                <a:cxn ang="0">
                  <a:pos x="586" y="114"/>
                </a:cxn>
                <a:cxn ang="0">
                  <a:pos x="572" y="116"/>
                </a:cxn>
                <a:cxn ang="0">
                  <a:pos x="516" y="62"/>
                </a:cxn>
                <a:cxn ang="0">
                  <a:pos x="424" y="67"/>
                </a:cxn>
                <a:cxn ang="0">
                  <a:pos x="392" y="26"/>
                </a:cxn>
                <a:cxn ang="0">
                  <a:pos x="392" y="32"/>
                </a:cxn>
                <a:cxn ang="0">
                  <a:pos x="338" y="54"/>
                </a:cxn>
                <a:cxn ang="0">
                  <a:pos x="272" y="55"/>
                </a:cxn>
                <a:cxn ang="0">
                  <a:pos x="264" y="49"/>
                </a:cxn>
                <a:cxn ang="0">
                  <a:pos x="231" y="70"/>
                </a:cxn>
                <a:cxn ang="0">
                  <a:pos x="185" y="64"/>
                </a:cxn>
                <a:cxn ang="0">
                  <a:pos x="114" y="51"/>
                </a:cxn>
                <a:cxn ang="0">
                  <a:pos x="62" y="94"/>
                </a:cxn>
                <a:cxn ang="0">
                  <a:pos x="45" y="66"/>
                </a:cxn>
                <a:cxn ang="0">
                  <a:pos x="105" y="24"/>
                </a:cxn>
                <a:cxn ang="0">
                  <a:pos x="192" y="33"/>
                </a:cxn>
                <a:cxn ang="0">
                  <a:pos x="225" y="32"/>
                </a:cxn>
                <a:cxn ang="0">
                  <a:pos x="262" y="19"/>
                </a:cxn>
                <a:cxn ang="0">
                  <a:pos x="308" y="26"/>
                </a:cxn>
                <a:cxn ang="0">
                  <a:pos x="329" y="11"/>
                </a:cxn>
                <a:cxn ang="0">
                  <a:pos x="393" y="1"/>
                </a:cxn>
                <a:cxn ang="0">
                  <a:pos x="434" y="39"/>
                </a:cxn>
                <a:cxn ang="0">
                  <a:pos x="430" y="37"/>
                </a:cxn>
                <a:cxn ang="0">
                  <a:pos x="526" y="35"/>
                </a:cxn>
                <a:cxn ang="0">
                  <a:pos x="575" y="89"/>
                </a:cxn>
                <a:cxn ang="0">
                  <a:pos x="622" y="94"/>
                </a:cxn>
                <a:cxn ang="0">
                  <a:pos x="644" y="140"/>
                </a:cxn>
                <a:cxn ang="0">
                  <a:pos x="603" y="209"/>
                </a:cxn>
                <a:cxn ang="0">
                  <a:pos x="585" y="222"/>
                </a:cxn>
                <a:cxn ang="0">
                  <a:pos x="584" y="272"/>
                </a:cxn>
                <a:cxn ang="0">
                  <a:pos x="570" y="302"/>
                </a:cxn>
                <a:cxn ang="0">
                  <a:pos x="570" y="411"/>
                </a:cxn>
                <a:cxn ang="0">
                  <a:pos x="534" y="431"/>
                </a:cxn>
                <a:cxn ang="0">
                  <a:pos x="493" y="439"/>
                </a:cxn>
                <a:cxn ang="0">
                  <a:pos x="459" y="485"/>
                </a:cxn>
                <a:cxn ang="0">
                  <a:pos x="380" y="483"/>
                </a:cxn>
                <a:cxn ang="0">
                  <a:pos x="366" y="487"/>
                </a:cxn>
                <a:cxn ang="0">
                  <a:pos x="278" y="444"/>
                </a:cxn>
                <a:cxn ang="0">
                  <a:pos x="231" y="428"/>
                </a:cxn>
                <a:cxn ang="0">
                  <a:pos x="162" y="364"/>
                </a:cxn>
                <a:cxn ang="0">
                  <a:pos x="165" y="304"/>
                </a:cxn>
                <a:cxn ang="0">
                  <a:pos x="77" y="280"/>
                </a:cxn>
                <a:cxn ang="0">
                  <a:pos x="14" y="170"/>
                </a:cxn>
                <a:cxn ang="0">
                  <a:pos x="3" y="95"/>
                </a:cxn>
              </a:cxnLst>
              <a:rect l="0" t="0" r="r" b="b"/>
              <a:pathLst>
                <a:path w="648" h="506">
                  <a:moveTo>
                    <a:pt x="26" y="112"/>
                  </a:moveTo>
                  <a:lnTo>
                    <a:pt x="34" y="100"/>
                  </a:lnTo>
                  <a:lnTo>
                    <a:pt x="32" y="115"/>
                  </a:lnTo>
                  <a:lnTo>
                    <a:pt x="31" y="109"/>
                  </a:lnTo>
                  <a:lnTo>
                    <a:pt x="45" y="162"/>
                  </a:lnTo>
                  <a:lnTo>
                    <a:pt x="77" y="241"/>
                  </a:lnTo>
                  <a:lnTo>
                    <a:pt x="73" y="235"/>
                  </a:lnTo>
                  <a:lnTo>
                    <a:pt x="97" y="256"/>
                  </a:lnTo>
                  <a:lnTo>
                    <a:pt x="91" y="252"/>
                  </a:lnTo>
                  <a:lnTo>
                    <a:pt x="149" y="269"/>
                  </a:lnTo>
                  <a:lnTo>
                    <a:pt x="171" y="272"/>
                  </a:lnTo>
                  <a:cubicBezTo>
                    <a:pt x="177" y="273"/>
                    <a:pt x="182" y="278"/>
                    <a:pt x="184" y="284"/>
                  </a:cubicBezTo>
                  <a:lnTo>
                    <a:pt x="190" y="312"/>
                  </a:lnTo>
                  <a:lnTo>
                    <a:pt x="194" y="361"/>
                  </a:lnTo>
                  <a:lnTo>
                    <a:pt x="188" y="351"/>
                  </a:lnTo>
                  <a:lnTo>
                    <a:pt x="247" y="401"/>
                  </a:lnTo>
                  <a:lnTo>
                    <a:pt x="243" y="398"/>
                  </a:lnTo>
                  <a:lnTo>
                    <a:pt x="278" y="412"/>
                  </a:lnTo>
                  <a:lnTo>
                    <a:pt x="295" y="418"/>
                  </a:lnTo>
                  <a:cubicBezTo>
                    <a:pt x="297" y="419"/>
                    <a:pt x="299" y="420"/>
                    <a:pt x="301" y="422"/>
                  </a:cubicBezTo>
                  <a:lnTo>
                    <a:pt x="353" y="477"/>
                  </a:lnTo>
                  <a:lnTo>
                    <a:pt x="331" y="476"/>
                  </a:lnTo>
                  <a:lnTo>
                    <a:pt x="345" y="463"/>
                  </a:lnTo>
                  <a:cubicBezTo>
                    <a:pt x="347" y="461"/>
                    <a:pt x="349" y="460"/>
                    <a:pt x="352" y="460"/>
                  </a:cubicBezTo>
                  <a:lnTo>
                    <a:pt x="384" y="453"/>
                  </a:lnTo>
                  <a:cubicBezTo>
                    <a:pt x="387" y="453"/>
                    <a:pt x="391" y="453"/>
                    <a:pt x="394" y="455"/>
                  </a:cubicBezTo>
                  <a:lnTo>
                    <a:pt x="432" y="475"/>
                  </a:lnTo>
                  <a:lnTo>
                    <a:pt x="416" y="476"/>
                  </a:lnTo>
                  <a:lnTo>
                    <a:pt x="441" y="458"/>
                  </a:lnTo>
                  <a:lnTo>
                    <a:pt x="437" y="462"/>
                  </a:lnTo>
                  <a:lnTo>
                    <a:pt x="471" y="416"/>
                  </a:lnTo>
                  <a:cubicBezTo>
                    <a:pt x="472" y="414"/>
                    <a:pt x="474" y="413"/>
                    <a:pt x="475" y="412"/>
                  </a:cubicBezTo>
                  <a:lnTo>
                    <a:pt x="502" y="395"/>
                  </a:lnTo>
                  <a:cubicBezTo>
                    <a:pt x="506" y="392"/>
                    <a:pt x="511" y="391"/>
                    <a:pt x="515" y="393"/>
                  </a:cubicBezTo>
                  <a:lnTo>
                    <a:pt x="542" y="400"/>
                  </a:lnTo>
                  <a:lnTo>
                    <a:pt x="532" y="401"/>
                  </a:lnTo>
                  <a:lnTo>
                    <a:pt x="548" y="394"/>
                  </a:lnTo>
                  <a:lnTo>
                    <a:pt x="539" y="406"/>
                  </a:lnTo>
                  <a:lnTo>
                    <a:pt x="541" y="389"/>
                  </a:lnTo>
                  <a:lnTo>
                    <a:pt x="541" y="392"/>
                  </a:lnTo>
                  <a:lnTo>
                    <a:pt x="538" y="303"/>
                  </a:lnTo>
                  <a:cubicBezTo>
                    <a:pt x="538" y="300"/>
                    <a:pt x="538" y="298"/>
                    <a:pt x="539" y="295"/>
                  </a:cubicBezTo>
                  <a:lnTo>
                    <a:pt x="554" y="266"/>
                  </a:lnTo>
                  <a:lnTo>
                    <a:pt x="552" y="274"/>
                  </a:lnTo>
                  <a:lnTo>
                    <a:pt x="549" y="235"/>
                  </a:lnTo>
                  <a:cubicBezTo>
                    <a:pt x="549" y="233"/>
                    <a:pt x="549" y="231"/>
                    <a:pt x="550" y="229"/>
                  </a:cubicBezTo>
                  <a:lnTo>
                    <a:pt x="554" y="214"/>
                  </a:lnTo>
                  <a:cubicBezTo>
                    <a:pt x="555" y="211"/>
                    <a:pt x="557" y="208"/>
                    <a:pt x="559" y="206"/>
                  </a:cubicBezTo>
                  <a:lnTo>
                    <a:pt x="590" y="181"/>
                  </a:lnTo>
                  <a:cubicBezTo>
                    <a:pt x="592" y="179"/>
                    <a:pt x="594" y="178"/>
                    <a:pt x="597" y="177"/>
                  </a:cubicBezTo>
                  <a:lnTo>
                    <a:pt x="628" y="171"/>
                  </a:lnTo>
                  <a:lnTo>
                    <a:pt x="616" y="188"/>
                  </a:lnTo>
                  <a:lnTo>
                    <a:pt x="612" y="143"/>
                  </a:lnTo>
                  <a:lnTo>
                    <a:pt x="613" y="147"/>
                  </a:lnTo>
                  <a:lnTo>
                    <a:pt x="601" y="114"/>
                  </a:lnTo>
                  <a:lnTo>
                    <a:pt x="610" y="123"/>
                  </a:lnTo>
                  <a:lnTo>
                    <a:pt x="586" y="114"/>
                  </a:lnTo>
                  <a:lnTo>
                    <a:pt x="599" y="114"/>
                  </a:lnTo>
                  <a:lnTo>
                    <a:pt x="588" y="118"/>
                  </a:lnTo>
                  <a:cubicBezTo>
                    <a:pt x="582" y="121"/>
                    <a:pt x="576" y="120"/>
                    <a:pt x="572" y="116"/>
                  </a:cubicBezTo>
                  <a:lnTo>
                    <a:pt x="529" y="84"/>
                  </a:lnTo>
                  <a:lnTo>
                    <a:pt x="503" y="58"/>
                  </a:lnTo>
                  <a:lnTo>
                    <a:pt x="516" y="62"/>
                  </a:lnTo>
                  <a:lnTo>
                    <a:pt x="487" y="65"/>
                  </a:lnTo>
                  <a:lnTo>
                    <a:pt x="433" y="69"/>
                  </a:lnTo>
                  <a:cubicBezTo>
                    <a:pt x="430" y="69"/>
                    <a:pt x="427" y="69"/>
                    <a:pt x="424" y="67"/>
                  </a:cubicBezTo>
                  <a:lnTo>
                    <a:pt x="412" y="60"/>
                  </a:lnTo>
                  <a:cubicBezTo>
                    <a:pt x="409" y="59"/>
                    <a:pt x="407" y="56"/>
                    <a:pt x="405" y="54"/>
                  </a:cubicBezTo>
                  <a:lnTo>
                    <a:pt x="392" y="26"/>
                  </a:lnTo>
                  <a:lnTo>
                    <a:pt x="404" y="35"/>
                  </a:lnTo>
                  <a:lnTo>
                    <a:pt x="388" y="32"/>
                  </a:lnTo>
                  <a:lnTo>
                    <a:pt x="392" y="32"/>
                  </a:lnTo>
                  <a:lnTo>
                    <a:pt x="343" y="36"/>
                  </a:lnTo>
                  <a:lnTo>
                    <a:pt x="355" y="30"/>
                  </a:lnTo>
                  <a:lnTo>
                    <a:pt x="338" y="54"/>
                  </a:lnTo>
                  <a:cubicBezTo>
                    <a:pt x="335" y="59"/>
                    <a:pt x="329" y="61"/>
                    <a:pt x="323" y="60"/>
                  </a:cubicBezTo>
                  <a:lnTo>
                    <a:pt x="304" y="58"/>
                  </a:lnTo>
                  <a:lnTo>
                    <a:pt x="272" y="55"/>
                  </a:lnTo>
                  <a:cubicBezTo>
                    <a:pt x="271" y="55"/>
                    <a:pt x="270" y="55"/>
                    <a:pt x="269" y="54"/>
                  </a:cubicBezTo>
                  <a:lnTo>
                    <a:pt x="253" y="50"/>
                  </a:lnTo>
                  <a:lnTo>
                    <a:pt x="264" y="49"/>
                  </a:lnTo>
                  <a:lnTo>
                    <a:pt x="242" y="59"/>
                  </a:lnTo>
                  <a:lnTo>
                    <a:pt x="247" y="56"/>
                  </a:lnTo>
                  <a:lnTo>
                    <a:pt x="231" y="70"/>
                  </a:lnTo>
                  <a:cubicBezTo>
                    <a:pt x="226" y="74"/>
                    <a:pt x="221" y="75"/>
                    <a:pt x="215" y="74"/>
                  </a:cubicBezTo>
                  <a:lnTo>
                    <a:pt x="182" y="63"/>
                  </a:lnTo>
                  <a:lnTo>
                    <a:pt x="185" y="64"/>
                  </a:lnTo>
                  <a:lnTo>
                    <a:pt x="119" y="58"/>
                  </a:lnTo>
                  <a:lnTo>
                    <a:pt x="101" y="55"/>
                  </a:lnTo>
                  <a:lnTo>
                    <a:pt x="114" y="51"/>
                  </a:lnTo>
                  <a:lnTo>
                    <a:pt x="96" y="68"/>
                  </a:lnTo>
                  <a:lnTo>
                    <a:pt x="65" y="92"/>
                  </a:lnTo>
                  <a:cubicBezTo>
                    <a:pt x="64" y="93"/>
                    <a:pt x="63" y="93"/>
                    <a:pt x="62" y="94"/>
                  </a:cubicBezTo>
                  <a:lnTo>
                    <a:pt x="26" y="112"/>
                  </a:lnTo>
                  <a:close/>
                  <a:moveTo>
                    <a:pt x="48" y="65"/>
                  </a:moveTo>
                  <a:lnTo>
                    <a:pt x="45" y="66"/>
                  </a:lnTo>
                  <a:lnTo>
                    <a:pt x="74" y="44"/>
                  </a:lnTo>
                  <a:lnTo>
                    <a:pt x="92" y="28"/>
                  </a:lnTo>
                  <a:cubicBezTo>
                    <a:pt x="95" y="24"/>
                    <a:pt x="100" y="23"/>
                    <a:pt x="105" y="24"/>
                  </a:cubicBezTo>
                  <a:lnTo>
                    <a:pt x="122" y="26"/>
                  </a:lnTo>
                  <a:lnTo>
                    <a:pt x="188" y="32"/>
                  </a:lnTo>
                  <a:cubicBezTo>
                    <a:pt x="190" y="32"/>
                    <a:pt x="191" y="32"/>
                    <a:pt x="192" y="33"/>
                  </a:cubicBezTo>
                  <a:lnTo>
                    <a:pt x="225" y="43"/>
                  </a:lnTo>
                  <a:lnTo>
                    <a:pt x="209" y="47"/>
                  </a:lnTo>
                  <a:lnTo>
                    <a:pt x="225" y="32"/>
                  </a:lnTo>
                  <a:cubicBezTo>
                    <a:pt x="226" y="31"/>
                    <a:pt x="228" y="30"/>
                    <a:pt x="230" y="29"/>
                  </a:cubicBezTo>
                  <a:lnTo>
                    <a:pt x="252" y="20"/>
                  </a:lnTo>
                  <a:cubicBezTo>
                    <a:pt x="255" y="19"/>
                    <a:pt x="259" y="18"/>
                    <a:pt x="262" y="19"/>
                  </a:cubicBezTo>
                  <a:lnTo>
                    <a:pt x="278" y="24"/>
                  </a:lnTo>
                  <a:lnTo>
                    <a:pt x="275" y="23"/>
                  </a:lnTo>
                  <a:lnTo>
                    <a:pt x="308" y="26"/>
                  </a:lnTo>
                  <a:lnTo>
                    <a:pt x="327" y="29"/>
                  </a:lnTo>
                  <a:lnTo>
                    <a:pt x="312" y="35"/>
                  </a:lnTo>
                  <a:lnTo>
                    <a:pt x="329" y="11"/>
                  </a:lnTo>
                  <a:cubicBezTo>
                    <a:pt x="332" y="7"/>
                    <a:pt x="336" y="5"/>
                    <a:pt x="341" y="4"/>
                  </a:cubicBezTo>
                  <a:lnTo>
                    <a:pt x="390" y="1"/>
                  </a:lnTo>
                  <a:cubicBezTo>
                    <a:pt x="391" y="0"/>
                    <a:pt x="392" y="1"/>
                    <a:pt x="393" y="1"/>
                  </a:cubicBezTo>
                  <a:lnTo>
                    <a:pt x="409" y="3"/>
                  </a:lnTo>
                  <a:cubicBezTo>
                    <a:pt x="414" y="4"/>
                    <a:pt x="418" y="7"/>
                    <a:pt x="420" y="12"/>
                  </a:cubicBezTo>
                  <a:lnTo>
                    <a:pt x="434" y="39"/>
                  </a:lnTo>
                  <a:lnTo>
                    <a:pt x="427" y="32"/>
                  </a:lnTo>
                  <a:lnTo>
                    <a:pt x="439" y="39"/>
                  </a:lnTo>
                  <a:lnTo>
                    <a:pt x="430" y="37"/>
                  </a:lnTo>
                  <a:lnTo>
                    <a:pt x="485" y="33"/>
                  </a:lnTo>
                  <a:lnTo>
                    <a:pt x="513" y="30"/>
                  </a:lnTo>
                  <a:cubicBezTo>
                    <a:pt x="518" y="30"/>
                    <a:pt x="522" y="32"/>
                    <a:pt x="526" y="35"/>
                  </a:cubicBezTo>
                  <a:lnTo>
                    <a:pt x="549" y="58"/>
                  </a:lnTo>
                  <a:lnTo>
                    <a:pt x="591" y="91"/>
                  </a:lnTo>
                  <a:lnTo>
                    <a:pt x="575" y="89"/>
                  </a:lnTo>
                  <a:lnTo>
                    <a:pt x="586" y="84"/>
                  </a:lnTo>
                  <a:cubicBezTo>
                    <a:pt x="590" y="83"/>
                    <a:pt x="594" y="82"/>
                    <a:pt x="598" y="84"/>
                  </a:cubicBezTo>
                  <a:lnTo>
                    <a:pt x="622" y="94"/>
                  </a:lnTo>
                  <a:cubicBezTo>
                    <a:pt x="626" y="95"/>
                    <a:pt x="629" y="99"/>
                    <a:pt x="631" y="103"/>
                  </a:cubicBezTo>
                  <a:lnTo>
                    <a:pt x="643" y="136"/>
                  </a:lnTo>
                  <a:cubicBezTo>
                    <a:pt x="643" y="137"/>
                    <a:pt x="644" y="139"/>
                    <a:pt x="644" y="140"/>
                  </a:cubicBezTo>
                  <a:lnTo>
                    <a:pt x="647" y="185"/>
                  </a:lnTo>
                  <a:cubicBezTo>
                    <a:pt x="648" y="193"/>
                    <a:pt x="643" y="201"/>
                    <a:pt x="635" y="202"/>
                  </a:cubicBezTo>
                  <a:lnTo>
                    <a:pt x="603" y="209"/>
                  </a:lnTo>
                  <a:lnTo>
                    <a:pt x="610" y="205"/>
                  </a:lnTo>
                  <a:lnTo>
                    <a:pt x="580" y="230"/>
                  </a:lnTo>
                  <a:lnTo>
                    <a:pt x="585" y="222"/>
                  </a:lnTo>
                  <a:lnTo>
                    <a:pt x="581" y="238"/>
                  </a:lnTo>
                  <a:lnTo>
                    <a:pt x="581" y="232"/>
                  </a:lnTo>
                  <a:lnTo>
                    <a:pt x="584" y="272"/>
                  </a:lnTo>
                  <a:cubicBezTo>
                    <a:pt x="585" y="275"/>
                    <a:pt x="584" y="278"/>
                    <a:pt x="583" y="280"/>
                  </a:cubicBezTo>
                  <a:lnTo>
                    <a:pt x="568" y="310"/>
                  </a:lnTo>
                  <a:lnTo>
                    <a:pt x="570" y="302"/>
                  </a:lnTo>
                  <a:lnTo>
                    <a:pt x="573" y="391"/>
                  </a:lnTo>
                  <a:cubicBezTo>
                    <a:pt x="573" y="392"/>
                    <a:pt x="573" y="393"/>
                    <a:pt x="573" y="393"/>
                  </a:cubicBezTo>
                  <a:lnTo>
                    <a:pt x="570" y="411"/>
                  </a:lnTo>
                  <a:cubicBezTo>
                    <a:pt x="570" y="416"/>
                    <a:pt x="566" y="421"/>
                    <a:pt x="561" y="423"/>
                  </a:cubicBezTo>
                  <a:lnTo>
                    <a:pt x="544" y="430"/>
                  </a:lnTo>
                  <a:cubicBezTo>
                    <a:pt x="541" y="432"/>
                    <a:pt x="537" y="432"/>
                    <a:pt x="534" y="431"/>
                  </a:cubicBezTo>
                  <a:lnTo>
                    <a:pt x="507" y="424"/>
                  </a:lnTo>
                  <a:lnTo>
                    <a:pt x="520" y="422"/>
                  </a:lnTo>
                  <a:lnTo>
                    <a:pt x="493" y="439"/>
                  </a:lnTo>
                  <a:lnTo>
                    <a:pt x="497" y="435"/>
                  </a:lnTo>
                  <a:lnTo>
                    <a:pt x="463" y="481"/>
                  </a:lnTo>
                  <a:cubicBezTo>
                    <a:pt x="461" y="483"/>
                    <a:pt x="460" y="484"/>
                    <a:pt x="459" y="485"/>
                  </a:cubicBezTo>
                  <a:lnTo>
                    <a:pt x="434" y="502"/>
                  </a:lnTo>
                  <a:cubicBezTo>
                    <a:pt x="429" y="505"/>
                    <a:pt x="422" y="506"/>
                    <a:pt x="417" y="503"/>
                  </a:cubicBezTo>
                  <a:lnTo>
                    <a:pt x="380" y="483"/>
                  </a:lnTo>
                  <a:lnTo>
                    <a:pt x="390" y="485"/>
                  </a:lnTo>
                  <a:lnTo>
                    <a:pt x="358" y="491"/>
                  </a:lnTo>
                  <a:lnTo>
                    <a:pt x="366" y="487"/>
                  </a:lnTo>
                  <a:lnTo>
                    <a:pt x="352" y="500"/>
                  </a:lnTo>
                  <a:cubicBezTo>
                    <a:pt x="345" y="506"/>
                    <a:pt x="335" y="505"/>
                    <a:pt x="330" y="499"/>
                  </a:cubicBezTo>
                  <a:lnTo>
                    <a:pt x="278" y="444"/>
                  </a:lnTo>
                  <a:lnTo>
                    <a:pt x="284" y="448"/>
                  </a:lnTo>
                  <a:lnTo>
                    <a:pt x="266" y="442"/>
                  </a:lnTo>
                  <a:lnTo>
                    <a:pt x="231" y="428"/>
                  </a:lnTo>
                  <a:cubicBezTo>
                    <a:pt x="229" y="427"/>
                    <a:pt x="228" y="426"/>
                    <a:pt x="226" y="425"/>
                  </a:cubicBezTo>
                  <a:lnTo>
                    <a:pt x="167" y="375"/>
                  </a:lnTo>
                  <a:cubicBezTo>
                    <a:pt x="164" y="372"/>
                    <a:pt x="162" y="368"/>
                    <a:pt x="162" y="364"/>
                  </a:cubicBezTo>
                  <a:lnTo>
                    <a:pt x="158" y="319"/>
                  </a:lnTo>
                  <a:lnTo>
                    <a:pt x="152" y="291"/>
                  </a:lnTo>
                  <a:lnTo>
                    <a:pt x="165" y="304"/>
                  </a:lnTo>
                  <a:lnTo>
                    <a:pt x="141" y="299"/>
                  </a:lnTo>
                  <a:lnTo>
                    <a:pt x="83" y="283"/>
                  </a:lnTo>
                  <a:cubicBezTo>
                    <a:pt x="80" y="283"/>
                    <a:pt x="78" y="281"/>
                    <a:pt x="77" y="280"/>
                  </a:cubicBezTo>
                  <a:lnTo>
                    <a:pt x="52" y="259"/>
                  </a:lnTo>
                  <a:cubicBezTo>
                    <a:pt x="50" y="257"/>
                    <a:pt x="49" y="255"/>
                    <a:pt x="48" y="253"/>
                  </a:cubicBezTo>
                  <a:lnTo>
                    <a:pt x="14" y="170"/>
                  </a:lnTo>
                  <a:lnTo>
                    <a:pt x="0" y="117"/>
                  </a:lnTo>
                  <a:cubicBezTo>
                    <a:pt x="0" y="114"/>
                    <a:pt x="0" y="112"/>
                    <a:pt x="0" y="110"/>
                  </a:cubicBezTo>
                  <a:lnTo>
                    <a:pt x="3" y="95"/>
                  </a:lnTo>
                  <a:cubicBezTo>
                    <a:pt x="4" y="89"/>
                    <a:pt x="7" y="85"/>
                    <a:pt x="11" y="83"/>
                  </a:cubicBezTo>
                  <a:lnTo>
                    <a:pt x="48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85"/>
            <p:cNvSpPr>
              <a:spLocks/>
            </p:cNvSpPr>
            <p:nvPr/>
          </p:nvSpPr>
          <p:spPr bwMode="auto">
            <a:xfrm>
              <a:off x="7552495" y="5311052"/>
              <a:ext cx="30540" cy="254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4" y="9"/>
                </a:cxn>
                <a:cxn ang="0">
                  <a:pos x="0" y="14"/>
                </a:cxn>
                <a:cxn ang="0">
                  <a:pos x="9" y="16"/>
                </a:cxn>
                <a:cxn ang="0">
                  <a:pos x="17" y="25"/>
                </a:cxn>
                <a:cxn ang="0">
                  <a:pos x="23" y="18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6" y="0"/>
                </a:cxn>
              </a:cxnLst>
              <a:rect l="0" t="0" r="r" b="b"/>
              <a:pathLst>
                <a:path w="30" h="25">
                  <a:moveTo>
                    <a:pt x="16" y="0"/>
                  </a:moveTo>
                  <a:lnTo>
                    <a:pt x="4" y="9"/>
                  </a:lnTo>
                  <a:lnTo>
                    <a:pt x="0" y="14"/>
                  </a:lnTo>
                  <a:lnTo>
                    <a:pt x="9" y="16"/>
                  </a:lnTo>
                  <a:lnTo>
                    <a:pt x="17" y="25"/>
                  </a:lnTo>
                  <a:lnTo>
                    <a:pt x="23" y="18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86"/>
            <p:cNvSpPr>
              <a:spLocks noEditPoints="1"/>
            </p:cNvSpPr>
            <p:nvPr/>
          </p:nvSpPr>
          <p:spPr bwMode="auto">
            <a:xfrm>
              <a:off x="7546387" y="5304943"/>
              <a:ext cx="41739" cy="36649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78" y="30"/>
                </a:cxn>
                <a:cxn ang="0">
                  <a:pos x="39" y="60"/>
                </a:cxn>
                <a:cxn ang="0">
                  <a:pos x="42" y="57"/>
                </a:cxn>
                <a:cxn ang="0">
                  <a:pos x="30" y="73"/>
                </a:cxn>
                <a:cxn ang="0">
                  <a:pos x="21" y="48"/>
                </a:cxn>
                <a:cxn ang="0">
                  <a:pos x="50" y="55"/>
                </a:cxn>
                <a:cxn ang="0">
                  <a:pos x="57" y="59"/>
                </a:cxn>
                <a:cxn ang="0">
                  <a:pos x="82" y="84"/>
                </a:cxn>
                <a:cxn ang="0">
                  <a:pos x="59" y="85"/>
                </a:cxn>
                <a:cxn ang="0">
                  <a:pos x="76" y="64"/>
                </a:cxn>
                <a:cxn ang="0">
                  <a:pos x="78" y="62"/>
                </a:cxn>
                <a:cxn ang="0">
                  <a:pos x="101" y="43"/>
                </a:cxn>
                <a:cxn ang="0">
                  <a:pos x="101" y="68"/>
                </a:cxn>
                <a:cxn ang="0">
                  <a:pos x="81" y="51"/>
                </a:cxn>
                <a:cxn ang="0">
                  <a:pos x="58" y="29"/>
                </a:cxn>
                <a:cxn ang="0">
                  <a:pos x="101" y="26"/>
                </a:cxn>
                <a:cxn ang="0">
                  <a:pos x="122" y="44"/>
                </a:cxn>
                <a:cxn ang="0">
                  <a:pos x="127" y="56"/>
                </a:cxn>
                <a:cxn ang="0">
                  <a:pos x="121" y="68"/>
                </a:cxn>
                <a:cxn ang="0">
                  <a:pos x="98" y="87"/>
                </a:cxn>
                <a:cxn ang="0">
                  <a:pos x="100" y="85"/>
                </a:cxn>
                <a:cxn ang="0">
                  <a:pos x="83" y="105"/>
                </a:cxn>
                <a:cxn ang="0">
                  <a:pos x="72" y="111"/>
                </a:cxn>
                <a:cxn ang="0">
                  <a:pos x="60" y="106"/>
                </a:cxn>
                <a:cxn ang="0">
                  <a:pos x="35" y="82"/>
                </a:cxn>
                <a:cxn ang="0">
                  <a:pos x="42" y="86"/>
                </a:cxn>
                <a:cxn ang="0">
                  <a:pos x="13" y="79"/>
                </a:cxn>
                <a:cxn ang="0">
                  <a:pos x="2" y="69"/>
                </a:cxn>
                <a:cxn ang="0">
                  <a:pos x="4" y="54"/>
                </a:cxn>
                <a:cxn ang="0">
                  <a:pos x="16" y="38"/>
                </a:cxn>
                <a:cxn ang="0">
                  <a:pos x="20" y="34"/>
                </a:cxn>
                <a:cxn ang="0">
                  <a:pos x="59" y="5"/>
                </a:cxn>
                <a:cxn ang="0">
                  <a:pos x="79" y="6"/>
                </a:cxn>
                <a:cxn ang="0">
                  <a:pos x="101" y="26"/>
                </a:cxn>
              </a:cxnLst>
              <a:rect l="0" t="0" r="r" b="b"/>
              <a:pathLst>
                <a:path w="127" h="111">
                  <a:moveTo>
                    <a:pt x="58" y="29"/>
                  </a:moveTo>
                  <a:lnTo>
                    <a:pt x="78" y="30"/>
                  </a:lnTo>
                  <a:lnTo>
                    <a:pt x="39" y="60"/>
                  </a:lnTo>
                  <a:lnTo>
                    <a:pt x="42" y="57"/>
                  </a:lnTo>
                  <a:lnTo>
                    <a:pt x="30" y="73"/>
                  </a:lnTo>
                  <a:lnTo>
                    <a:pt x="21" y="48"/>
                  </a:lnTo>
                  <a:lnTo>
                    <a:pt x="50" y="55"/>
                  </a:lnTo>
                  <a:cubicBezTo>
                    <a:pt x="53" y="56"/>
                    <a:pt x="55" y="57"/>
                    <a:pt x="57" y="59"/>
                  </a:cubicBezTo>
                  <a:lnTo>
                    <a:pt x="82" y="84"/>
                  </a:lnTo>
                  <a:lnTo>
                    <a:pt x="59" y="85"/>
                  </a:lnTo>
                  <a:lnTo>
                    <a:pt x="76" y="64"/>
                  </a:lnTo>
                  <a:cubicBezTo>
                    <a:pt x="77" y="64"/>
                    <a:pt x="77" y="63"/>
                    <a:pt x="78" y="62"/>
                  </a:cubicBezTo>
                  <a:lnTo>
                    <a:pt x="101" y="43"/>
                  </a:lnTo>
                  <a:lnTo>
                    <a:pt x="101" y="68"/>
                  </a:lnTo>
                  <a:lnTo>
                    <a:pt x="81" y="51"/>
                  </a:lnTo>
                  <a:lnTo>
                    <a:pt x="58" y="29"/>
                  </a:lnTo>
                  <a:close/>
                  <a:moveTo>
                    <a:pt x="101" y="26"/>
                  </a:moveTo>
                  <a:lnTo>
                    <a:pt x="122" y="44"/>
                  </a:lnTo>
                  <a:cubicBezTo>
                    <a:pt x="125" y="47"/>
                    <a:pt x="127" y="51"/>
                    <a:pt x="127" y="56"/>
                  </a:cubicBezTo>
                  <a:cubicBezTo>
                    <a:pt x="127" y="61"/>
                    <a:pt x="125" y="65"/>
                    <a:pt x="121" y="68"/>
                  </a:cubicBezTo>
                  <a:lnTo>
                    <a:pt x="98" y="87"/>
                  </a:lnTo>
                  <a:lnTo>
                    <a:pt x="100" y="85"/>
                  </a:lnTo>
                  <a:lnTo>
                    <a:pt x="83" y="105"/>
                  </a:lnTo>
                  <a:cubicBezTo>
                    <a:pt x="80" y="109"/>
                    <a:pt x="76" y="111"/>
                    <a:pt x="72" y="111"/>
                  </a:cubicBezTo>
                  <a:cubicBezTo>
                    <a:pt x="67" y="111"/>
                    <a:pt x="63" y="109"/>
                    <a:pt x="60" y="106"/>
                  </a:cubicBezTo>
                  <a:lnTo>
                    <a:pt x="35" y="82"/>
                  </a:lnTo>
                  <a:lnTo>
                    <a:pt x="42" y="86"/>
                  </a:lnTo>
                  <a:lnTo>
                    <a:pt x="13" y="79"/>
                  </a:lnTo>
                  <a:cubicBezTo>
                    <a:pt x="8" y="78"/>
                    <a:pt x="4" y="74"/>
                    <a:pt x="2" y="69"/>
                  </a:cubicBezTo>
                  <a:cubicBezTo>
                    <a:pt x="0" y="64"/>
                    <a:pt x="1" y="58"/>
                    <a:pt x="4" y="54"/>
                  </a:cubicBezTo>
                  <a:lnTo>
                    <a:pt x="16" y="38"/>
                  </a:lnTo>
                  <a:cubicBezTo>
                    <a:pt x="17" y="36"/>
                    <a:pt x="18" y="35"/>
                    <a:pt x="20" y="34"/>
                  </a:cubicBezTo>
                  <a:lnTo>
                    <a:pt x="59" y="5"/>
                  </a:lnTo>
                  <a:cubicBezTo>
                    <a:pt x="65" y="0"/>
                    <a:pt x="74" y="1"/>
                    <a:pt x="79" y="6"/>
                  </a:cubicBezTo>
                  <a:lnTo>
                    <a:pt x="10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87"/>
            <p:cNvSpPr>
              <a:spLocks/>
            </p:cNvSpPr>
            <p:nvPr/>
          </p:nvSpPr>
          <p:spPr bwMode="auto">
            <a:xfrm>
              <a:off x="7546387" y="5339556"/>
              <a:ext cx="44793" cy="4784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1" y="4"/>
                </a:cxn>
                <a:cxn ang="0">
                  <a:pos x="15" y="1"/>
                </a:cxn>
                <a:cxn ang="0">
                  <a:pos x="7" y="14"/>
                </a:cxn>
                <a:cxn ang="0">
                  <a:pos x="3" y="11"/>
                </a:cxn>
                <a:cxn ang="0">
                  <a:pos x="0" y="19"/>
                </a:cxn>
                <a:cxn ang="0">
                  <a:pos x="5" y="23"/>
                </a:cxn>
                <a:cxn ang="0">
                  <a:pos x="7" y="42"/>
                </a:cxn>
                <a:cxn ang="0">
                  <a:pos x="11" y="47"/>
                </a:cxn>
                <a:cxn ang="0">
                  <a:pos x="31" y="21"/>
                </a:cxn>
                <a:cxn ang="0">
                  <a:pos x="40" y="20"/>
                </a:cxn>
                <a:cxn ang="0">
                  <a:pos x="44" y="13"/>
                </a:cxn>
                <a:cxn ang="0">
                  <a:pos x="42" y="10"/>
                </a:cxn>
                <a:cxn ang="0">
                  <a:pos x="35" y="0"/>
                </a:cxn>
              </a:cxnLst>
              <a:rect l="0" t="0" r="r" b="b"/>
              <a:pathLst>
                <a:path w="44" h="47">
                  <a:moveTo>
                    <a:pt x="35" y="0"/>
                  </a:moveTo>
                  <a:lnTo>
                    <a:pt x="21" y="4"/>
                  </a:lnTo>
                  <a:lnTo>
                    <a:pt x="15" y="1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5" y="23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31" y="21"/>
                  </a:lnTo>
                  <a:lnTo>
                    <a:pt x="40" y="20"/>
                  </a:lnTo>
                  <a:lnTo>
                    <a:pt x="44" y="13"/>
                  </a:lnTo>
                  <a:lnTo>
                    <a:pt x="42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8"/>
            <p:cNvSpPr>
              <a:spLocks noEditPoints="1"/>
            </p:cNvSpPr>
            <p:nvPr/>
          </p:nvSpPr>
          <p:spPr bwMode="auto">
            <a:xfrm>
              <a:off x="7540279" y="5333448"/>
              <a:ext cx="55991" cy="60063"/>
            </a:xfrm>
            <a:custGeom>
              <a:avLst/>
              <a:gdLst/>
              <a:ahLst/>
              <a:cxnLst>
                <a:cxn ang="0">
                  <a:pos x="114" y="26"/>
                </a:cxn>
                <a:cxn ang="0">
                  <a:pos x="131" y="33"/>
                </a:cxn>
                <a:cxn ang="0">
                  <a:pos x="87" y="46"/>
                </a:cxn>
                <a:cxn ang="0">
                  <a:pos x="76" y="45"/>
                </a:cxn>
                <a:cxn ang="0">
                  <a:pos x="58" y="37"/>
                </a:cxn>
                <a:cxn ang="0">
                  <a:pos x="78" y="31"/>
                </a:cxn>
                <a:cxn ang="0">
                  <a:pos x="52" y="69"/>
                </a:cxn>
                <a:cxn ang="0">
                  <a:pos x="31" y="74"/>
                </a:cxn>
                <a:cxn ang="0">
                  <a:pos x="20" y="67"/>
                </a:cxn>
                <a:cxn ang="0">
                  <a:pos x="42" y="59"/>
                </a:cxn>
                <a:cxn ang="0">
                  <a:pos x="33" y="83"/>
                </a:cxn>
                <a:cxn ang="0">
                  <a:pos x="27" y="64"/>
                </a:cxn>
                <a:cxn ang="0">
                  <a:pos x="43" y="76"/>
                </a:cxn>
                <a:cxn ang="0">
                  <a:pos x="50" y="88"/>
                </a:cxn>
                <a:cxn ang="0">
                  <a:pos x="54" y="146"/>
                </a:cxn>
                <a:cxn ang="0">
                  <a:pos x="52" y="138"/>
                </a:cxn>
                <a:cxn ang="0">
                  <a:pos x="64" y="156"/>
                </a:cxn>
                <a:cxn ang="0">
                  <a:pos x="39" y="155"/>
                </a:cxn>
                <a:cxn ang="0">
                  <a:pos x="102" y="73"/>
                </a:cxn>
                <a:cxn ang="0">
                  <a:pos x="114" y="66"/>
                </a:cxn>
                <a:cxn ang="0">
                  <a:pos x="142" y="64"/>
                </a:cxn>
                <a:cxn ang="0">
                  <a:pos x="129" y="73"/>
                </a:cxn>
                <a:cxn ang="0">
                  <a:pos x="140" y="50"/>
                </a:cxn>
                <a:cxn ang="0">
                  <a:pos x="141" y="66"/>
                </a:cxn>
                <a:cxn ang="0">
                  <a:pos x="135" y="57"/>
                </a:cxn>
                <a:cxn ang="0">
                  <a:pos x="114" y="26"/>
                </a:cxn>
                <a:cxn ang="0">
                  <a:pos x="161" y="38"/>
                </a:cxn>
                <a:cxn ang="0">
                  <a:pos x="167" y="47"/>
                </a:cxn>
                <a:cxn ang="0">
                  <a:pos x="169" y="64"/>
                </a:cxn>
                <a:cxn ang="0">
                  <a:pos x="157" y="87"/>
                </a:cxn>
                <a:cxn ang="0">
                  <a:pos x="144" y="96"/>
                </a:cxn>
                <a:cxn ang="0">
                  <a:pos x="116" y="98"/>
                </a:cxn>
                <a:cxn ang="0">
                  <a:pos x="127" y="92"/>
                </a:cxn>
                <a:cxn ang="0">
                  <a:pos x="64" y="175"/>
                </a:cxn>
                <a:cxn ang="0">
                  <a:pos x="51" y="181"/>
                </a:cxn>
                <a:cxn ang="0">
                  <a:pos x="38" y="174"/>
                </a:cxn>
                <a:cxn ang="0">
                  <a:pos x="25" y="156"/>
                </a:cxn>
                <a:cxn ang="0">
                  <a:pos x="23" y="148"/>
                </a:cxn>
                <a:cxn ang="0">
                  <a:pos x="18" y="90"/>
                </a:cxn>
                <a:cxn ang="0">
                  <a:pos x="24" y="102"/>
                </a:cxn>
                <a:cxn ang="0">
                  <a:pos x="8" y="90"/>
                </a:cxn>
                <a:cxn ang="0">
                  <a:pos x="3" y="71"/>
                </a:cxn>
                <a:cxn ang="0">
                  <a:pos x="12" y="47"/>
                </a:cxn>
                <a:cxn ang="0">
                  <a:pos x="22" y="38"/>
                </a:cxn>
                <a:cxn ang="0">
                  <a:pos x="35" y="39"/>
                </a:cxn>
                <a:cxn ang="0">
                  <a:pos x="47" y="46"/>
                </a:cxn>
                <a:cxn ang="0">
                  <a:pos x="26" y="51"/>
                </a:cxn>
                <a:cxn ang="0">
                  <a:pos x="51" y="13"/>
                </a:cxn>
                <a:cxn ang="0">
                  <a:pos x="71" y="8"/>
                </a:cxn>
                <a:cxn ang="0">
                  <a:pos x="89" y="16"/>
                </a:cxn>
                <a:cxn ang="0">
                  <a:pos x="78" y="15"/>
                </a:cxn>
                <a:cxn ang="0">
                  <a:pos x="122" y="2"/>
                </a:cxn>
                <a:cxn ang="0">
                  <a:pos x="140" y="8"/>
                </a:cxn>
                <a:cxn ang="0">
                  <a:pos x="161" y="38"/>
                </a:cxn>
              </a:cxnLst>
              <a:rect l="0" t="0" r="r" b="b"/>
              <a:pathLst>
                <a:path w="171" h="181">
                  <a:moveTo>
                    <a:pt x="114" y="26"/>
                  </a:moveTo>
                  <a:lnTo>
                    <a:pt x="131" y="33"/>
                  </a:lnTo>
                  <a:lnTo>
                    <a:pt x="87" y="46"/>
                  </a:lnTo>
                  <a:cubicBezTo>
                    <a:pt x="83" y="47"/>
                    <a:pt x="79" y="46"/>
                    <a:pt x="76" y="45"/>
                  </a:cubicBezTo>
                  <a:lnTo>
                    <a:pt x="58" y="37"/>
                  </a:lnTo>
                  <a:lnTo>
                    <a:pt x="78" y="31"/>
                  </a:lnTo>
                  <a:lnTo>
                    <a:pt x="52" y="69"/>
                  </a:lnTo>
                  <a:cubicBezTo>
                    <a:pt x="48" y="76"/>
                    <a:pt x="39" y="78"/>
                    <a:pt x="31" y="74"/>
                  </a:cubicBezTo>
                  <a:lnTo>
                    <a:pt x="20" y="67"/>
                  </a:lnTo>
                  <a:lnTo>
                    <a:pt x="42" y="59"/>
                  </a:lnTo>
                  <a:lnTo>
                    <a:pt x="33" y="83"/>
                  </a:lnTo>
                  <a:lnTo>
                    <a:pt x="27" y="64"/>
                  </a:lnTo>
                  <a:lnTo>
                    <a:pt x="43" y="76"/>
                  </a:lnTo>
                  <a:cubicBezTo>
                    <a:pt x="47" y="79"/>
                    <a:pt x="49" y="83"/>
                    <a:pt x="50" y="88"/>
                  </a:cubicBezTo>
                  <a:lnTo>
                    <a:pt x="54" y="146"/>
                  </a:lnTo>
                  <a:lnTo>
                    <a:pt x="52" y="138"/>
                  </a:lnTo>
                  <a:lnTo>
                    <a:pt x="64" y="156"/>
                  </a:lnTo>
                  <a:lnTo>
                    <a:pt x="39" y="155"/>
                  </a:lnTo>
                  <a:lnTo>
                    <a:pt x="102" y="73"/>
                  </a:lnTo>
                  <a:cubicBezTo>
                    <a:pt x="105" y="69"/>
                    <a:pt x="109" y="67"/>
                    <a:pt x="114" y="66"/>
                  </a:cubicBezTo>
                  <a:lnTo>
                    <a:pt x="142" y="64"/>
                  </a:lnTo>
                  <a:lnTo>
                    <a:pt x="129" y="73"/>
                  </a:lnTo>
                  <a:lnTo>
                    <a:pt x="140" y="50"/>
                  </a:lnTo>
                  <a:lnTo>
                    <a:pt x="141" y="66"/>
                  </a:lnTo>
                  <a:lnTo>
                    <a:pt x="135" y="57"/>
                  </a:lnTo>
                  <a:lnTo>
                    <a:pt x="114" y="26"/>
                  </a:lnTo>
                  <a:close/>
                  <a:moveTo>
                    <a:pt x="161" y="38"/>
                  </a:moveTo>
                  <a:lnTo>
                    <a:pt x="167" y="47"/>
                  </a:lnTo>
                  <a:cubicBezTo>
                    <a:pt x="171" y="52"/>
                    <a:pt x="171" y="58"/>
                    <a:pt x="169" y="64"/>
                  </a:cubicBezTo>
                  <a:lnTo>
                    <a:pt x="157" y="87"/>
                  </a:lnTo>
                  <a:cubicBezTo>
                    <a:pt x="155" y="92"/>
                    <a:pt x="150" y="96"/>
                    <a:pt x="144" y="96"/>
                  </a:cubicBezTo>
                  <a:lnTo>
                    <a:pt x="116" y="98"/>
                  </a:lnTo>
                  <a:lnTo>
                    <a:pt x="127" y="92"/>
                  </a:lnTo>
                  <a:lnTo>
                    <a:pt x="64" y="175"/>
                  </a:lnTo>
                  <a:cubicBezTo>
                    <a:pt x="61" y="179"/>
                    <a:pt x="56" y="181"/>
                    <a:pt x="51" y="181"/>
                  </a:cubicBezTo>
                  <a:cubicBezTo>
                    <a:pt x="46" y="181"/>
                    <a:pt x="41" y="178"/>
                    <a:pt x="38" y="174"/>
                  </a:cubicBezTo>
                  <a:lnTo>
                    <a:pt x="25" y="156"/>
                  </a:lnTo>
                  <a:cubicBezTo>
                    <a:pt x="24" y="154"/>
                    <a:pt x="23" y="151"/>
                    <a:pt x="23" y="148"/>
                  </a:cubicBezTo>
                  <a:lnTo>
                    <a:pt x="18" y="90"/>
                  </a:lnTo>
                  <a:lnTo>
                    <a:pt x="24" y="102"/>
                  </a:lnTo>
                  <a:lnTo>
                    <a:pt x="8" y="90"/>
                  </a:lnTo>
                  <a:cubicBezTo>
                    <a:pt x="2" y="85"/>
                    <a:pt x="0" y="78"/>
                    <a:pt x="3" y="71"/>
                  </a:cubicBezTo>
                  <a:lnTo>
                    <a:pt x="12" y="47"/>
                  </a:lnTo>
                  <a:cubicBezTo>
                    <a:pt x="14" y="43"/>
                    <a:pt x="18" y="40"/>
                    <a:pt x="22" y="38"/>
                  </a:cubicBezTo>
                  <a:cubicBezTo>
                    <a:pt x="26" y="37"/>
                    <a:pt x="31" y="37"/>
                    <a:pt x="35" y="39"/>
                  </a:cubicBezTo>
                  <a:lnTo>
                    <a:pt x="47" y="46"/>
                  </a:lnTo>
                  <a:lnTo>
                    <a:pt x="26" y="51"/>
                  </a:lnTo>
                  <a:lnTo>
                    <a:pt x="51" y="13"/>
                  </a:lnTo>
                  <a:cubicBezTo>
                    <a:pt x="56" y="7"/>
                    <a:pt x="64" y="4"/>
                    <a:pt x="71" y="8"/>
                  </a:cubicBezTo>
                  <a:lnTo>
                    <a:pt x="89" y="16"/>
                  </a:lnTo>
                  <a:lnTo>
                    <a:pt x="78" y="15"/>
                  </a:lnTo>
                  <a:lnTo>
                    <a:pt x="122" y="2"/>
                  </a:lnTo>
                  <a:cubicBezTo>
                    <a:pt x="129" y="0"/>
                    <a:pt x="136" y="2"/>
                    <a:pt x="140" y="8"/>
                  </a:cubicBezTo>
                  <a:lnTo>
                    <a:pt x="161" y="3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9"/>
            <p:cNvSpPr>
              <a:spLocks/>
            </p:cNvSpPr>
            <p:nvPr/>
          </p:nvSpPr>
          <p:spPr bwMode="auto">
            <a:xfrm>
              <a:off x="7595252" y="5259133"/>
              <a:ext cx="150667" cy="129289"/>
            </a:xfrm>
            <a:custGeom>
              <a:avLst/>
              <a:gdLst/>
              <a:ahLst/>
              <a:cxnLst>
                <a:cxn ang="0">
                  <a:pos x="146" y="117"/>
                </a:cxn>
                <a:cxn ang="0">
                  <a:pos x="144" y="110"/>
                </a:cxn>
                <a:cxn ang="0">
                  <a:pos x="148" y="102"/>
                </a:cxn>
                <a:cxn ang="0">
                  <a:pos x="147" y="93"/>
                </a:cxn>
                <a:cxn ang="0">
                  <a:pos x="137" y="86"/>
                </a:cxn>
                <a:cxn ang="0">
                  <a:pos x="133" y="82"/>
                </a:cxn>
                <a:cxn ang="0">
                  <a:pos x="129" y="69"/>
                </a:cxn>
                <a:cxn ang="0">
                  <a:pos x="122" y="59"/>
                </a:cxn>
                <a:cxn ang="0">
                  <a:pos x="115" y="51"/>
                </a:cxn>
                <a:cxn ang="0">
                  <a:pos x="114" y="44"/>
                </a:cxn>
                <a:cxn ang="0">
                  <a:pos x="118" y="38"/>
                </a:cxn>
                <a:cxn ang="0">
                  <a:pos x="134" y="38"/>
                </a:cxn>
                <a:cxn ang="0">
                  <a:pos x="140" y="30"/>
                </a:cxn>
                <a:cxn ang="0">
                  <a:pos x="143" y="11"/>
                </a:cxn>
                <a:cxn ang="0">
                  <a:pos x="140" y="5"/>
                </a:cxn>
                <a:cxn ang="0">
                  <a:pos x="133" y="4"/>
                </a:cxn>
                <a:cxn ang="0">
                  <a:pos x="120" y="6"/>
                </a:cxn>
                <a:cxn ang="0">
                  <a:pos x="100" y="8"/>
                </a:cxn>
                <a:cxn ang="0">
                  <a:pos x="86" y="3"/>
                </a:cxn>
                <a:cxn ang="0">
                  <a:pos x="75" y="1"/>
                </a:cxn>
                <a:cxn ang="0">
                  <a:pos x="66" y="0"/>
                </a:cxn>
                <a:cxn ang="0">
                  <a:pos x="59" y="12"/>
                </a:cxn>
                <a:cxn ang="0">
                  <a:pos x="49" y="21"/>
                </a:cxn>
                <a:cxn ang="0">
                  <a:pos x="33" y="20"/>
                </a:cxn>
                <a:cxn ang="0">
                  <a:pos x="25" y="27"/>
                </a:cxn>
                <a:cxn ang="0">
                  <a:pos x="12" y="43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7" y="70"/>
                </a:cxn>
                <a:cxn ang="0">
                  <a:pos x="15" y="84"/>
                </a:cxn>
                <a:cxn ang="0">
                  <a:pos x="23" y="92"/>
                </a:cxn>
                <a:cxn ang="0">
                  <a:pos x="31" y="89"/>
                </a:cxn>
                <a:cxn ang="0">
                  <a:pos x="43" y="84"/>
                </a:cxn>
                <a:cxn ang="0">
                  <a:pos x="42" y="96"/>
                </a:cxn>
                <a:cxn ang="0">
                  <a:pos x="40" y="111"/>
                </a:cxn>
                <a:cxn ang="0">
                  <a:pos x="41" y="114"/>
                </a:cxn>
                <a:cxn ang="0">
                  <a:pos x="47" y="113"/>
                </a:cxn>
                <a:cxn ang="0">
                  <a:pos x="56" y="109"/>
                </a:cxn>
                <a:cxn ang="0">
                  <a:pos x="75" y="110"/>
                </a:cxn>
                <a:cxn ang="0">
                  <a:pos x="81" y="116"/>
                </a:cxn>
                <a:cxn ang="0">
                  <a:pos x="92" y="120"/>
                </a:cxn>
                <a:cxn ang="0">
                  <a:pos x="102" y="127"/>
                </a:cxn>
                <a:cxn ang="0">
                  <a:pos x="108" y="126"/>
                </a:cxn>
                <a:cxn ang="0">
                  <a:pos x="119" y="119"/>
                </a:cxn>
                <a:cxn ang="0">
                  <a:pos x="130" y="117"/>
                </a:cxn>
                <a:cxn ang="0">
                  <a:pos x="146" y="117"/>
                </a:cxn>
              </a:cxnLst>
              <a:rect l="0" t="0" r="r" b="b"/>
              <a:pathLst>
                <a:path w="148" h="127">
                  <a:moveTo>
                    <a:pt x="146" y="117"/>
                  </a:moveTo>
                  <a:lnTo>
                    <a:pt x="144" y="110"/>
                  </a:lnTo>
                  <a:lnTo>
                    <a:pt x="148" y="102"/>
                  </a:lnTo>
                  <a:lnTo>
                    <a:pt x="147" y="93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9" y="69"/>
                  </a:lnTo>
                  <a:lnTo>
                    <a:pt x="122" y="59"/>
                  </a:lnTo>
                  <a:lnTo>
                    <a:pt x="115" y="51"/>
                  </a:lnTo>
                  <a:lnTo>
                    <a:pt x="114" y="44"/>
                  </a:lnTo>
                  <a:lnTo>
                    <a:pt x="118" y="38"/>
                  </a:lnTo>
                  <a:lnTo>
                    <a:pt x="134" y="38"/>
                  </a:lnTo>
                  <a:lnTo>
                    <a:pt x="140" y="30"/>
                  </a:lnTo>
                  <a:lnTo>
                    <a:pt x="143" y="11"/>
                  </a:lnTo>
                  <a:lnTo>
                    <a:pt x="140" y="5"/>
                  </a:lnTo>
                  <a:lnTo>
                    <a:pt x="133" y="4"/>
                  </a:lnTo>
                  <a:lnTo>
                    <a:pt x="120" y="6"/>
                  </a:lnTo>
                  <a:lnTo>
                    <a:pt x="100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6" y="0"/>
                  </a:lnTo>
                  <a:lnTo>
                    <a:pt x="59" y="12"/>
                  </a:lnTo>
                  <a:lnTo>
                    <a:pt x="49" y="21"/>
                  </a:lnTo>
                  <a:lnTo>
                    <a:pt x="33" y="20"/>
                  </a:lnTo>
                  <a:lnTo>
                    <a:pt x="25" y="27"/>
                  </a:lnTo>
                  <a:lnTo>
                    <a:pt x="12" y="43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7" y="70"/>
                  </a:lnTo>
                  <a:lnTo>
                    <a:pt x="15" y="84"/>
                  </a:lnTo>
                  <a:lnTo>
                    <a:pt x="23" y="92"/>
                  </a:lnTo>
                  <a:lnTo>
                    <a:pt x="31" y="89"/>
                  </a:lnTo>
                  <a:lnTo>
                    <a:pt x="43" y="84"/>
                  </a:lnTo>
                  <a:lnTo>
                    <a:pt x="42" y="96"/>
                  </a:lnTo>
                  <a:lnTo>
                    <a:pt x="40" y="111"/>
                  </a:lnTo>
                  <a:lnTo>
                    <a:pt x="41" y="114"/>
                  </a:lnTo>
                  <a:lnTo>
                    <a:pt x="47" y="113"/>
                  </a:lnTo>
                  <a:lnTo>
                    <a:pt x="56" y="109"/>
                  </a:lnTo>
                  <a:lnTo>
                    <a:pt x="75" y="110"/>
                  </a:lnTo>
                  <a:lnTo>
                    <a:pt x="81" y="116"/>
                  </a:lnTo>
                  <a:lnTo>
                    <a:pt x="92" y="120"/>
                  </a:lnTo>
                  <a:lnTo>
                    <a:pt x="102" y="127"/>
                  </a:lnTo>
                  <a:lnTo>
                    <a:pt x="108" y="126"/>
                  </a:lnTo>
                  <a:lnTo>
                    <a:pt x="119" y="119"/>
                  </a:lnTo>
                  <a:lnTo>
                    <a:pt x="130" y="117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90"/>
            <p:cNvSpPr>
              <a:spLocks noEditPoints="1"/>
            </p:cNvSpPr>
            <p:nvPr/>
          </p:nvSpPr>
          <p:spPr bwMode="auto">
            <a:xfrm>
              <a:off x="7590161" y="5254042"/>
              <a:ext cx="160847" cy="140487"/>
            </a:xfrm>
            <a:custGeom>
              <a:avLst/>
              <a:gdLst/>
              <a:ahLst/>
              <a:cxnLst>
                <a:cxn ang="0">
                  <a:pos x="449" y="359"/>
                </a:cxn>
                <a:cxn ang="0">
                  <a:pos x="460" y="333"/>
                </a:cxn>
                <a:cxn ang="0">
                  <a:pos x="432" y="295"/>
                </a:cxn>
                <a:cxn ang="0">
                  <a:pos x="403" y="235"/>
                </a:cxn>
                <a:cxn ang="0">
                  <a:pos x="360" y="185"/>
                </a:cxn>
                <a:cxn ang="0">
                  <a:pos x="357" y="143"/>
                </a:cxn>
                <a:cxn ang="0">
                  <a:pos x="433" y="117"/>
                </a:cxn>
                <a:cxn ang="0">
                  <a:pos x="435" y="107"/>
                </a:cxn>
                <a:cxn ang="0">
                  <a:pos x="437" y="35"/>
                </a:cxn>
                <a:cxn ang="0">
                  <a:pos x="431" y="43"/>
                </a:cxn>
                <a:cxn ang="0">
                  <a:pos x="322" y="55"/>
                </a:cxn>
                <a:cxn ang="0">
                  <a:pos x="249" y="33"/>
                </a:cxn>
                <a:cxn ang="0">
                  <a:pos x="211" y="62"/>
                </a:cxn>
                <a:cxn ang="0">
                  <a:pos x="167" y="97"/>
                </a:cxn>
                <a:cxn ang="0">
                  <a:pos x="106" y="112"/>
                </a:cxn>
                <a:cxn ang="0">
                  <a:pos x="33" y="191"/>
                </a:cxn>
                <a:cxn ang="0">
                  <a:pos x="30" y="190"/>
                </a:cxn>
                <a:cxn ang="0">
                  <a:pos x="74" y="265"/>
                </a:cxn>
                <a:cxn ang="0">
                  <a:pos x="104" y="277"/>
                </a:cxn>
                <a:cxn ang="0">
                  <a:pos x="165" y="275"/>
                </a:cxn>
                <a:cxn ang="0">
                  <a:pos x="154" y="362"/>
                </a:cxn>
                <a:cxn ang="0">
                  <a:pos x="142" y="352"/>
                </a:cxn>
                <a:cxn ang="0">
                  <a:pos x="183" y="340"/>
                </a:cxn>
                <a:cxn ang="0">
                  <a:pos x="260" y="346"/>
                </a:cxn>
                <a:cxn ang="0">
                  <a:pos x="307" y="372"/>
                </a:cxn>
                <a:cxn ang="0">
                  <a:pos x="328" y="396"/>
                </a:cxn>
                <a:cxn ang="0">
                  <a:pos x="377" y="371"/>
                </a:cxn>
                <a:cxn ang="0">
                  <a:pos x="421" y="362"/>
                </a:cxn>
                <a:cxn ang="0">
                  <a:pos x="424" y="394"/>
                </a:cxn>
                <a:cxn ang="0">
                  <a:pos x="359" y="420"/>
                </a:cxn>
                <a:cxn ang="0">
                  <a:pos x="322" y="424"/>
                </a:cxn>
                <a:cxn ang="0">
                  <a:pos x="263" y="392"/>
                </a:cxn>
                <a:cxn ang="0">
                  <a:pos x="248" y="374"/>
                </a:cxn>
                <a:cxn ang="0">
                  <a:pos x="168" y="381"/>
                </a:cxn>
                <a:cxn ang="0">
                  <a:pos x="129" y="375"/>
                </a:cxn>
                <a:cxn ang="0">
                  <a:pos x="133" y="309"/>
                </a:cxn>
                <a:cxn ang="0">
                  <a:pos x="155" y="290"/>
                </a:cxn>
                <a:cxn ang="0">
                  <a:pos x="75" y="313"/>
                </a:cxn>
                <a:cxn ang="0">
                  <a:pos x="24" y="241"/>
                </a:cxn>
                <a:cxn ang="0">
                  <a:pos x="7" y="174"/>
                </a:cxn>
                <a:cxn ang="0">
                  <a:pos x="83" y="89"/>
                </a:cxn>
                <a:cxn ang="0">
                  <a:pos x="121" y="63"/>
                </a:cxn>
                <a:cxn ang="0">
                  <a:pos x="187" y="42"/>
                </a:cxn>
                <a:cxn ang="0">
                  <a:pos x="222" y="0"/>
                </a:cxn>
                <a:cxn ang="0">
                  <a:pos x="288" y="9"/>
                </a:cxn>
                <a:cxn ang="0">
                  <a:pos x="385" y="19"/>
                </a:cxn>
                <a:cxn ang="0">
                  <a:pos x="453" y="14"/>
                </a:cxn>
                <a:cxn ang="0">
                  <a:pos x="475" y="50"/>
                </a:cxn>
                <a:cxn ang="0">
                  <a:pos x="446" y="142"/>
                </a:cxn>
                <a:cxn ang="0">
                  <a:pos x="396" y="142"/>
                </a:cxn>
                <a:cxn ang="0">
                  <a:pos x="388" y="173"/>
                </a:cxn>
                <a:cxn ang="0">
                  <a:pos x="431" y="221"/>
                </a:cxn>
                <a:cxn ang="0">
                  <a:pos x="440" y="259"/>
                </a:cxn>
                <a:cxn ang="0">
                  <a:pos x="489" y="303"/>
                </a:cxn>
                <a:cxn ang="0">
                  <a:pos x="479" y="362"/>
                </a:cxn>
                <a:cxn ang="0">
                  <a:pos x="482" y="388"/>
                </a:cxn>
              </a:cxnLst>
              <a:rect l="0" t="0" r="r" b="b"/>
              <a:pathLst>
                <a:path w="492" h="428">
                  <a:moveTo>
                    <a:pt x="470" y="362"/>
                  </a:moveTo>
                  <a:lnTo>
                    <a:pt x="454" y="382"/>
                  </a:lnTo>
                  <a:lnTo>
                    <a:pt x="449" y="359"/>
                  </a:lnTo>
                  <a:cubicBezTo>
                    <a:pt x="448" y="356"/>
                    <a:pt x="448" y="352"/>
                    <a:pt x="450" y="349"/>
                  </a:cubicBezTo>
                  <a:lnTo>
                    <a:pt x="461" y="325"/>
                  </a:lnTo>
                  <a:lnTo>
                    <a:pt x="460" y="333"/>
                  </a:lnTo>
                  <a:lnTo>
                    <a:pt x="457" y="305"/>
                  </a:lnTo>
                  <a:lnTo>
                    <a:pt x="464" y="317"/>
                  </a:lnTo>
                  <a:lnTo>
                    <a:pt x="432" y="295"/>
                  </a:lnTo>
                  <a:lnTo>
                    <a:pt x="419" y="284"/>
                  </a:lnTo>
                  <a:cubicBezTo>
                    <a:pt x="416" y="281"/>
                    <a:pt x="415" y="279"/>
                    <a:pt x="414" y="276"/>
                  </a:cubicBezTo>
                  <a:lnTo>
                    <a:pt x="403" y="235"/>
                  </a:lnTo>
                  <a:lnTo>
                    <a:pt x="405" y="240"/>
                  </a:lnTo>
                  <a:lnTo>
                    <a:pt x="382" y="208"/>
                  </a:lnTo>
                  <a:lnTo>
                    <a:pt x="360" y="185"/>
                  </a:lnTo>
                  <a:cubicBezTo>
                    <a:pt x="358" y="182"/>
                    <a:pt x="357" y="179"/>
                    <a:pt x="356" y="175"/>
                  </a:cubicBezTo>
                  <a:lnTo>
                    <a:pt x="354" y="153"/>
                  </a:lnTo>
                  <a:cubicBezTo>
                    <a:pt x="354" y="149"/>
                    <a:pt x="355" y="146"/>
                    <a:pt x="357" y="143"/>
                  </a:cubicBezTo>
                  <a:lnTo>
                    <a:pt x="369" y="125"/>
                  </a:lnTo>
                  <a:cubicBezTo>
                    <a:pt x="372" y="120"/>
                    <a:pt x="377" y="117"/>
                    <a:pt x="382" y="117"/>
                  </a:cubicBezTo>
                  <a:lnTo>
                    <a:pt x="433" y="117"/>
                  </a:lnTo>
                  <a:lnTo>
                    <a:pt x="420" y="124"/>
                  </a:lnTo>
                  <a:lnTo>
                    <a:pt x="437" y="100"/>
                  </a:lnTo>
                  <a:lnTo>
                    <a:pt x="435" y="107"/>
                  </a:lnTo>
                  <a:lnTo>
                    <a:pt x="443" y="46"/>
                  </a:lnTo>
                  <a:lnTo>
                    <a:pt x="444" y="54"/>
                  </a:lnTo>
                  <a:lnTo>
                    <a:pt x="437" y="35"/>
                  </a:lnTo>
                  <a:lnTo>
                    <a:pt x="450" y="46"/>
                  </a:lnTo>
                  <a:lnTo>
                    <a:pt x="427" y="44"/>
                  </a:lnTo>
                  <a:lnTo>
                    <a:pt x="431" y="43"/>
                  </a:lnTo>
                  <a:lnTo>
                    <a:pt x="390" y="51"/>
                  </a:lnTo>
                  <a:lnTo>
                    <a:pt x="329" y="56"/>
                  </a:lnTo>
                  <a:cubicBezTo>
                    <a:pt x="327" y="56"/>
                    <a:pt x="324" y="55"/>
                    <a:pt x="322" y="55"/>
                  </a:cubicBezTo>
                  <a:lnTo>
                    <a:pt x="277" y="39"/>
                  </a:lnTo>
                  <a:lnTo>
                    <a:pt x="247" y="33"/>
                  </a:lnTo>
                  <a:lnTo>
                    <a:pt x="249" y="33"/>
                  </a:lnTo>
                  <a:lnTo>
                    <a:pt x="221" y="32"/>
                  </a:lnTo>
                  <a:lnTo>
                    <a:pt x="235" y="24"/>
                  </a:lnTo>
                  <a:lnTo>
                    <a:pt x="211" y="62"/>
                  </a:lnTo>
                  <a:cubicBezTo>
                    <a:pt x="211" y="63"/>
                    <a:pt x="210" y="65"/>
                    <a:pt x="209" y="66"/>
                  </a:cubicBezTo>
                  <a:lnTo>
                    <a:pt x="179" y="92"/>
                  </a:lnTo>
                  <a:cubicBezTo>
                    <a:pt x="175" y="95"/>
                    <a:pt x="171" y="97"/>
                    <a:pt x="167" y="97"/>
                  </a:cubicBezTo>
                  <a:lnTo>
                    <a:pt x="120" y="95"/>
                  </a:lnTo>
                  <a:lnTo>
                    <a:pt x="131" y="91"/>
                  </a:lnTo>
                  <a:lnTo>
                    <a:pt x="106" y="112"/>
                  </a:lnTo>
                  <a:lnTo>
                    <a:pt x="108" y="110"/>
                  </a:lnTo>
                  <a:lnTo>
                    <a:pt x="66" y="159"/>
                  </a:lnTo>
                  <a:lnTo>
                    <a:pt x="33" y="191"/>
                  </a:lnTo>
                  <a:lnTo>
                    <a:pt x="38" y="184"/>
                  </a:lnTo>
                  <a:lnTo>
                    <a:pt x="31" y="203"/>
                  </a:lnTo>
                  <a:lnTo>
                    <a:pt x="30" y="190"/>
                  </a:lnTo>
                  <a:lnTo>
                    <a:pt x="51" y="224"/>
                  </a:lnTo>
                  <a:lnTo>
                    <a:pt x="76" y="268"/>
                  </a:lnTo>
                  <a:lnTo>
                    <a:pt x="74" y="265"/>
                  </a:lnTo>
                  <a:lnTo>
                    <a:pt x="99" y="291"/>
                  </a:lnTo>
                  <a:lnTo>
                    <a:pt x="80" y="288"/>
                  </a:lnTo>
                  <a:lnTo>
                    <a:pt x="104" y="277"/>
                  </a:lnTo>
                  <a:lnTo>
                    <a:pt x="143" y="260"/>
                  </a:lnTo>
                  <a:cubicBezTo>
                    <a:pt x="148" y="258"/>
                    <a:pt x="154" y="258"/>
                    <a:pt x="158" y="262"/>
                  </a:cubicBezTo>
                  <a:cubicBezTo>
                    <a:pt x="163" y="265"/>
                    <a:pt x="165" y="270"/>
                    <a:pt x="165" y="275"/>
                  </a:cubicBezTo>
                  <a:lnTo>
                    <a:pt x="164" y="313"/>
                  </a:lnTo>
                  <a:cubicBezTo>
                    <a:pt x="164" y="314"/>
                    <a:pt x="164" y="315"/>
                    <a:pt x="164" y="316"/>
                  </a:cubicBezTo>
                  <a:lnTo>
                    <a:pt x="154" y="362"/>
                  </a:lnTo>
                  <a:lnTo>
                    <a:pt x="153" y="352"/>
                  </a:lnTo>
                  <a:lnTo>
                    <a:pt x="158" y="361"/>
                  </a:lnTo>
                  <a:lnTo>
                    <a:pt x="142" y="352"/>
                  </a:lnTo>
                  <a:lnTo>
                    <a:pt x="161" y="350"/>
                  </a:lnTo>
                  <a:lnTo>
                    <a:pt x="156" y="352"/>
                  </a:lnTo>
                  <a:lnTo>
                    <a:pt x="183" y="340"/>
                  </a:lnTo>
                  <a:cubicBezTo>
                    <a:pt x="186" y="339"/>
                    <a:pt x="188" y="339"/>
                    <a:pt x="190" y="339"/>
                  </a:cubicBezTo>
                  <a:lnTo>
                    <a:pt x="249" y="342"/>
                  </a:lnTo>
                  <a:cubicBezTo>
                    <a:pt x="253" y="342"/>
                    <a:pt x="257" y="344"/>
                    <a:pt x="260" y="346"/>
                  </a:cubicBezTo>
                  <a:lnTo>
                    <a:pt x="279" y="366"/>
                  </a:lnTo>
                  <a:lnTo>
                    <a:pt x="272" y="362"/>
                  </a:lnTo>
                  <a:lnTo>
                    <a:pt x="307" y="372"/>
                  </a:lnTo>
                  <a:cubicBezTo>
                    <a:pt x="309" y="373"/>
                    <a:pt x="310" y="374"/>
                    <a:pt x="312" y="375"/>
                  </a:cubicBezTo>
                  <a:lnTo>
                    <a:pt x="342" y="399"/>
                  </a:lnTo>
                  <a:lnTo>
                    <a:pt x="328" y="396"/>
                  </a:lnTo>
                  <a:lnTo>
                    <a:pt x="347" y="391"/>
                  </a:lnTo>
                  <a:lnTo>
                    <a:pt x="342" y="393"/>
                  </a:lnTo>
                  <a:lnTo>
                    <a:pt x="377" y="371"/>
                  </a:lnTo>
                  <a:cubicBezTo>
                    <a:pt x="378" y="370"/>
                    <a:pt x="380" y="369"/>
                    <a:pt x="382" y="369"/>
                  </a:cubicBezTo>
                  <a:lnTo>
                    <a:pt x="418" y="362"/>
                  </a:lnTo>
                  <a:cubicBezTo>
                    <a:pt x="419" y="362"/>
                    <a:pt x="420" y="362"/>
                    <a:pt x="421" y="362"/>
                  </a:cubicBezTo>
                  <a:lnTo>
                    <a:pt x="470" y="362"/>
                  </a:lnTo>
                  <a:close/>
                  <a:moveTo>
                    <a:pt x="421" y="394"/>
                  </a:moveTo>
                  <a:lnTo>
                    <a:pt x="424" y="394"/>
                  </a:lnTo>
                  <a:lnTo>
                    <a:pt x="388" y="400"/>
                  </a:lnTo>
                  <a:lnTo>
                    <a:pt x="394" y="398"/>
                  </a:lnTo>
                  <a:lnTo>
                    <a:pt x="359" y="420"/>
                  </a:lnTo>
                  <a:cubicBezTo>
                    <a:pt x="358" y="420"/>
                    <a:pt x="357" y="421"/>
                    <a:pt x="355" y="421"/>
                  </a:cubicBezTo>
                  <a:lnTo>
                    <a:pt x="337" y="427"/>
                  </a:lnTo>
                  <a:cubicBezTo>
                    <a:pt x="332" y="428"/>
                    <a:pt x="326" y="427"/>
                    <a:pt x="322" y="424"/>
                  </a:cubicBezTo>
                  <a:lnTo>
                    <a:pt x="292" y="400"/>
                  </a:lnTo>
                  <a:lnTo>
                    <a:pt x="297" y="403"/>
                  </a:lnTo>
                  <a:lnTo>
                    <a:pt x="263" y="392"/>
                  </a:lnTo>
                  <a:cubicBezTo>
                    <a:pt x="260" y="391"/>
                    <a:pt x="258" y="390"/>
                    <a:pt x="256" y="388"/>
                  </a:cubicBezTo>
                  <a:lnTo>
                    <a:pt x="237" y="369"/>
                  </a:lnTo>
                  <a:lnTo>
                    <a:pt x="248" y="374"/>
                  </a:lnTo>
                  <a:lnTo>
                    <a:pt x="189" y="371"/>
                  </a:lnTo>
                  <a:lnTo>
                    <a:pt x="196" y="369"/>
                  </a:lnTo>
                  <a:lnTo>
                    <a:pt x="168" y="381"/>
                  </a:lnTo>
                  <a:cubicBezTo>
                    <a:pt x="167" y="382"/>
                    <a:pt x="165" y="382"/>
                    <a:pt x="163" y="382"/>
                  </a:cubicBezTo>
                  <a:lnTo>
                    <a:pt x="145" y="384"/>
                  </a:lnTo>
                  <a:cubicBezTo>
                    <a:pt x="138" y="384"/>
                    <a:pt x="132" y="381"/>
                    <a:pt x="129" y="375"/>
                  </a:cubicBezTo>
                  <a:lnTo>
                    <a:pt x="124" y="366"/>
                  </a:lnTo>
                  <a:cubicBezTo>
                    <a:pt x="123" y="363"/>
                    <a:pt x="122" y="359"/>
                    <a:pt x="123" y="355"/>
                  </a:cubicBezTo>
                  <a:lnTo>
                    <a:pt x="133" y="309"/>
                  </a:lnTo>
                  <a:lnTo>
                    <a:pt x="132" y="312"/>
                  </a:lnTo>
                  <a:lnTo>
                    <a:pt x="133" y="274"/>
                  </a:lnTo>
                  <a:lnTo>
                    <a:pt x="155" y="290"/>
                  </a:lnTo>
                  <a:lnTo>
                    <a:pt x="118" y="305"/>
                  </a:lnTo>
                  <a:lnTo>
                    <a:pt x="94" y="317"/>
                  </a:lnTo>
                  <a:cubicBezTo>
                    <a:pt x="88" y="320"/>
                    <a:pt x="80" y="318"/>
                    <a:pt x="75" y="313"/>
                  </a:cubicBezTo>
                  <a:lnTo>
                    <a:pt x="51" y="287"/>
                  </a:lnTo>
                  <a:cubicBezTo>
                    <a:pt x="50" y="286"/>
                    <a:pt x="49" y="285"/>
                    <a:pt x="48" y="284"/>
                  </a:cubicBezTo>
                  <a:lnTo>
                    <a:pt x="24" y="241"/>
                  </a:lnTo>
                  <a:lnTo>
                    <a:pt x="3" y="207"/>
                  </a:lnTo>
                  <a:cubicBezTo>
                    <a:pt x="0" y="203"/>
                    <a:pt x="0" y="198"/>
                    <a:pt x="1" y="194"/>
                  </a:cubicBezTo>
                  <a:lnTo>
                    <a:pt x="7" y="174"/>
                  </a:lnTo>
                  <a:cubicBezTo>
                    <a:pt x="8" y="172"/>
                    <a:pt x="9" y="169"/>
                    <a:pt x="11" y="168"/>
                  </a:cubicBezTo>
                  <a:lnTo>
                    <a:pt x="42" y="138"/>
                  </a:lnTo>
                  <a:lnTo>
                    <a:pt x="83" y="89"/>
                  </a:lnTo>
                  <a:cubicBezTo>
                    <a:pt x="84" y="88"/>
                    <a:pt x="85" y="88"/>
                    <a:pt x="85" y="87"/>
                  </a:cubicBezTo>
                  <a:lnTo>
                    <a:pt x="110" y="66"/>
                  </a:lnTo>
                  <a:cubicBezTo>
                    <a:pt x="113" y="64"/>
                    <a:pt x="117" y="63"/>
                    <a:pt x="121" y="63"/>
                  </a:cubicBezTo>
                  <a:lnTo>
                    <a:pt x="168" y="65"/>
                  </a:lnTo>
                  <a:lnTo>
                    <a:pt x="157" y="69"/>
                  </a:lnTo>
                  <a:lnTo>
                    <a:pt x="187" y="42"/>
                  </a:lnTo>
                  <a:lnTo>
                    <a:pt x="184" y="45"/>
                  </a:lnTo>
                  <a:lnTo>
                    <a:pt x="208" y="7"/>
                  </a:lnTo>
                  <a:cubicBezTo>
                    <a:pt x="211" y="2"/>
                    <a:pt x="216" y="0"/>
                    <a:pt x="222" y="0"/>
                  </a:cubicBezTo>
                  <a:lnTo>
                    <a:pt x="251" y="1"/>
                  </a:lnTo>
                  <a:cubicBezTo>
                    <a:pt x="252" y="1"/>
                    <a:pt x="252" y="2"/>
                    <a:pt x="253" y="2"/>
                  </a:cubicBezTo>
                  <a:lnTo>
                    <a:pt x="288" y="9"/>
                  </a:lnTo>
                  <a:lnTo>
                    <a:pt x="333" y="24"/>
                  </a:lnTo>
                  <a:lnTo>
                    <a:pt x="326" y="24"/>
                  </a:lnTo>
                  <a:lnTo>
                    <a:pt x="385" y="19"/>
                  </a:lnTo>
                  <a:lnTo>
                    <a:pt x="426" y="12"/>
                  </a:lnTo>
                  <a:cubicBezTo>
                    <a:pt x="427" y="12"/>
                    <a:pt x="429" y="12"/>
                    <a:pt x="430" y="12"/>
                  </a:cubicBezTo>
                  <a:lnTo>
                    <a:pt x="453" y="14"/>
                  </a:lnTo>
                  <a:cubicBezTo>
                    <a:pt x="459" y="14"/>
                    <a:pt x="464" y="18"/>
                    <a:pt x="467" y="24"/>
                  </a:cubicBezTo>
                  <a:lnTo>
                    <a:pt x="474" y="42"/>
                  </a:lnTo>
                  <a:cubicBezTo>
                    <a:pt x="475" y="45"/>
                    <a:pt x="475" y="47"/>
                    <a:pt x="475" y="50"/>
                  </a:cubicBezTo>
                  <a:lnTo>
                    <a:pt x="466" y="111"/>
                  </a:lnTo>
                  <a:cubicBezTo>
                    <a:pt x="466" y="114"/>
                    <a:pt x="465" y="116"/>
                    <a:pt x="463" y="118"/>
                  </a:cubicBezTo>
                  <a:lnTo>
                    <a:pt x="446" y="142"/>
                  </a:lnTo>
                  <a:cubicBezTo>
                    <a:pt x="443" y="147"/>
                    <a:pt x="439" y="149"/>
                    <a:pt x="433" y="149"/>
                  </a:cubicBezTo>
                  <a:lnTo>
                    <a:pt x="382" y="149"/>
                  </a:lnTo>
                  <a:lnTo>
                    <a:pt x="396" y="142"/>
                  </a:lnTo>
                  <a:lnTo>
                    <a:pt x="384" y="160"/>
                  </a:lnTo>
                  <a:lnTo>
                    <a:pt x="386" y="150"/>
                  </a:lnTo>
                  <a:lnTo>
                    <a:pt x="388" y="173"/>
                  </a:lnTo>
                  <a:lnTo>
                    <a:pt x="384" y="163"/>
                  </a:lnTo>
                  <a:lnTo>
                    <a:pt x="408" y="189"/>
                  </a:lnTo>
                  <a:lnTo>
                    <a:pt x="431" y="221"/>
                  </a:lnTo>
                  <a:cubicBezTo>
                    <a:pt x="432" y="223"/>
                    <a:pt x="433" y="225"/>
                    <a:pt x="434" y="227"/>
                  </a:cubicBezTo>
                  <a:lnTo>
                    <a:pt x="445" y="267"/>
                  </a:lnTo>
                  <a:lnTo>
                    <a:pt x="440" y="259"/>
                  </a:lnTo>
                  <a:lnTo>
                    <a:pt x="450" y="269"/>
                  </a:lnTo>
                  <a:lnTo>
                    <a:pt x="483" y="291"/>
                  </a:lnTo>
                  <a:cubicBezTo>
                    <a:pt x="486" y="293"/>
                    <a:pt x="489" y="298"/>
                    <a:pt x="489" y="303"/>
                  </a:cubicBezTo>
                  <a:lnTo>
                    <a:pt x="492" y="331"/>
                  </a:lnTo>
                  <a:cubicBezTo>
                    <a:pt x="492" y="333"/>
                    <a:pt x="491" y="336"/>
                    <a:pt x="490" y="339"/>
                  </a:cubicBezTo>
                  <a:lnTo>
                    <a:pt x="479" y="362"/>
                  </a:lnTo>
                  <a:lnTo>
                    <a:pt x="480" y="352"/>
                  </a:lnTo>
                  <a:lnTo>
                    <a:pt x="485" y="374"/>
                  </a:lnTo>
                  <a:cubicBezTo>
                    <a:pt x="487" y="379"/>
                    <a:pt x="486" y="384"/>
                    <a:pt x="482" y="388"/>
                  </a:cubicBezTo>
                  <a:cubicBezTo>
                    <a:pt x="479" y="391"/>
                    <a:pt x="475" y="394"/>
                    <a:pt x="470" y="394"/>
                  </a:cubicBezTo>
                  <a:lnTo>
                    <a:pt x="421" y="3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91"/>
            <p:cNvSpPr>
              <a:spLocks/>
            </p:cNvSpPr>
            <p:nvPr/>
          </p:nvSpPr>
          <p:spPr bwMode="auto">
            <a:xfrm>
              <a:off x="7475125" y="5232664"/>
              <a:ext cx="19342" cy="1934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5"/>
                </a:cxn>
                <a:cxn ang="0">
                  <a:pos x="0" y="13"/>
                </a:cxn>
                <a:cxn ang="0">
                  <a:pos x="2" y="19"/>
                </a:cxn>
                <a:cxn ang="0">
                  <a:pos x="7" y="18"/>
                </a:cxn>
                <a:cxn ang="0">
                  <a:pos x="19" y="9"/>
                </a:cxn>
                <a:cxn ang="0">
                  <a:pos x="16" y="0"/>
                </a:cxn>
              </a:cxnLst>
              <a:rect l="0" t="0" r="r" b="b"/>
              <a:pathLst>
                <a:path w="19" h="19">
                  <a:moveTo>
                    <a:pt x="16" y="0"/>
                  </a:moveTo>
                  <a:lnTo>
                    <a:pt x="8" y="5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18"/>
                  </a:lnTo>
                  <a:lnTo>
                    <a:pt x="19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92"/>
            <p:cNvSpPr>
              <a:spLocks noEditPoints="1"/>
            </p:cNvSpPr>
            <p:nvPr/>
          </p:nvSpPr>
          <p:spPr bwMode="auto">
            <a:xfrm>
              <a:off x="7470035" y="5227573"/>
              <a:ext cx="30540" cy="29523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74" y="30"/>
                </a:cxn>
                <a:cxn ang="0">
                  <a:pos x="50" y="45"/>
                </a:cxn>
                <a:cxn ang="0">
                  <a:pos x="53" y="4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38" y="70"/>
                </a:cxn>
                <a:cxn ang="0">
                  <a:pos x="21" y="59"/>
                </a:cxn>
                <a:cxn ang="0">
                  <a:pos x="36" y="57"/>
                </a:cxn>
                <a:cxn ang="0">
                  <a:pos x="28" y="61"/>
                </a:cxn>
                <a:cxn ang="0">
                  <a:pos x="65" y="31"/>
                </a:cxn>
                <a:cxn ang="0">
                  <a:pos x="60" y="49"/>
                </a:cxn>
                <a:cxn ang="0">
                  <a:pos x="50" y="22"/>
                </a:cxn>
                <a:cxn ang="0">
                  <a:pos x="90" y="39"/>
                </a:cxn>
                <a:cxn ang="0">
                  <a:pos x="85" y="57"/>
                </a:cxn>
                <a:cxn ang="0">
                  <a:pos x="47" y="86"/>
                </a:cxn>
                <a:cxn ang="0">
                  <a:pos x="39" y="89"/>
                </a:cxn>
                <a:cxn ang="0">
                  <a:pos x="24" y="90"/>
                </a:cxn>
                <a:cxn ang="0">
                  <a:pos x="7" y="79"/>
                </a:cxn>
                <a:cxn ang="0">
                  <a:pos x="2" y="60"/>
                </a:cxn>
                <a:cxn ang="0">
                  <a:pos x="6" y="45"/>
                </a:cxn>
                <a:cxn ang="0">
                  <a:pos x="30" y="20"/>
                </a:cxn>
                <a:cxn ang="0">
                  <a:pos x="33" y="18"/>
                </a:cxn>
                <a:cxn ang="0">
                  <a:pos x="56" y="3"/>
                </a:cxn>
                <a:cxn ang="0">
                  <a:pos x="70" y="1"/>
                </a:cxn>
                <a:cxn ang="0">
                  <a:pos x="80" y="11"/>
                </a:cxn>
                <a:cxn ang="0">
                  <a:pos x="90" y="39"/>
                </a:cxn>
              </a:cxnLst>
              <a:rect l="0" t="0" r="r" b="b"/>
              <a:pathLst>
                <a:path w="92" h="91">
                  <a:moveTo>
                    <a:pt x="50" y="22"/>
                  </a:moveTo>
                  <a:lnTo>
                    <a:pt x="74" y="30"/>
                  </a:lnTo>
                  <a:lnTo>
                    <a:pt x="50" y="45"/>
                  </a:lnTo>
                  <a:lnTo>
                    <a:pt x="53" y="43"/>
                  </a:lnTo>
                  <a:lnTo>
                    <a:pt x="28" y="67"/>
                  </a:lnTo>
                  <a:lnTo>
                    <a:pt x="33" y="52"/>
                  </a:lnTo>
                  <a:lnTo>
                    <a:pt x="38" y="70"/>
                  </a:lnTo>
                  <a:lnTo>
                    <a:pt x="21" y="59"/>
                  </a:lnTo>
                  <a:lnTo>
                    <a:pt x="36" y="57"/>
                  </a:lnTo>
                  <a:lnTo>
                    <a:pt x="28" y="61"/>
                  </a:lnTo>
                  <a:lnTo>
                    <a:pt x="65" y="31"/>
                  </a:lnTo>
                  <a:lnTo>
                    <a:pt x="60" y="49"/>
                  </a:lnTo>
                  <a:lnTo>
                    <a:pt x="50" y="22"/>
                  </a:lnTo>
                  <a:close/>
                  <a:moveTo>
                    <a:pt x="90" y="39"/>
                  </a:moveTo>
                  <a:cubicBezTo>
                    <a:pt x="92" y="45"/>
                    <a:pt x="90" y="52"/>
                    <a:pt x="85" y="57"/>
                  </a:cubicBezTo>
                  <a:lnTo>
                    <a:pt x="47" y="86"/>
                  </a:lnTo>
                  <a:cubicBezTo>
                    <a:pt x="45" y="88"/>
                    <a:pt x="42" y="89"/>
                    <a:pt x="39" y="89"/>
                  </a:cubicBezTo>
                  <a:lnTo>
                    <a:pt x="24" y="90"/>
                  </a:lnTo>
                  <a:cubicBezTo>
                    <a:pt x="16" y="91"/>
                    <a:pt x="9" y="86"/>
                    <a:pt x="7" y="79"/>
                  </a:cubicBezTo>
                  <a:lnTo>
                    <a:pt x="2" y="60"/>
                  </a:lnTo>
                  <a:cubicBezTo>
                    <a:pt x="0" y="55"/>
                    <a:pt x="2" y="49"/>
                    <a:pt x="6" y="45"/>
                  </a:cubicBezTo>
                  <a:lnTo>
                    <a:pt x="30" y="20"/>
                  </a:lnTo>
                  <a:cubicBezTo>
                    <a:pt x="31" y="19"/>
                    <a:pt x="32" y="19"/>
                    <a:pt x="33" y="18"/>
                  </a:cubicBezTo>
                  <a:lnTo>
                    <a:pt x="56" y="3"/>
                  </a:lnTo>
                  <a:cubicBezTo>
                    <a:pt x="61" y="0"/>
                    <a:pt x="66" y="0"/>
                    <a:pt x="70" y="1"/>
                  </a:cubicBezTo>
                  <a:cubicBezTo>
                    <a:pt x="75" y="3"/>
                    <a:pt x="79" y="7"/>
                    <a:pt x="80" y="11"/>
                  </a:cubicBezTo>
                  <a:lnTo>
                    <a:pt x="90" y="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93"/>
            <p:cNvSpPr>
              <a:spLocks/>
            </p:cNvSpPr>
            <p:nvPr/>
          </p:nvSpPr>
          <p:spPr bwMode="auto">
            <a:xfrm>
              <a:off x="7452729" y="4639158"/>
              <a:ext cx="329839" cy="625065"/>
            </a:xfrm>
            <a:custGeom>
              <a:avLst/>
              <a:gdLst/>
              <a:ahLst/>
              <a:cxnLst>
                <a:cxn ang="0">
                  <a:pos x="123" y="593"/>
                </a:cxn>
                <a:cxn ang="0">
                  <a:pos x="104" y="581"/>
                </a:cxn>
                <a:cxn ang="0">
                  <a:pos x="80" y="578"/>
                </a:cxn>
                <a:cxn ang="0">
                  <a:pos x="76" y="529"/>
                </a:cxn>
                <a:cxn ang="0">
                  <a:pos x="64" y="498"/>
                </a:cxn>
                <a:cxn ang="0">
                  <a:pos x="59" y="473"/>
                </a:cxn>
                <a:cxn ang="0">
                  <a:pos x="50" y="452"/>
                </a:cxn>
                <a:cxn ang="0">
                  <a:pos x="64" y="428"/>
                </a:cxn>
                <a:cxn ang="0">
                  <a:pos x="70" y="408"/>
                </a:cxn>
                <a:cxn ang="0">
                  <a:pos x="97" y="380"/>
                </a:cxn>
                <a:cxn ang="0">
                  <a:pos x="115" y="349"/>
                </a:cxn>
                <a:cxn ang="0">
                  <a:pos x="129" y="323"/>
                </a:cxn>
                <a:cxn ang="0">
                  <a:pos x="140" y="304"/>
                </a:cxn>
                <a:cxn ang="0">
                  <a:pos x="140" y="287"/>
                </a:cxn>
                <a:cxn ang="0">
                  <a:pos x="134" y="270"/>
                </a:cxn>
                <a:cxn ang="0">
                  <a:pos x="119" y="263"/>
                </a:cxn>
                <a:cxn ang="0">
                  <a:pos x="93" y="217"/>
                </a:cxn>
                <a:cxn ang="0">
                  <a:pos x="91" y="177"/>
                </a:cxn>
                <a:cxn ang="0">
                  <a:pos x="78" y="138"/>
                </a:cxn>
                <a:cxn ang="0">
                  <a:pos x="58" y="113"/>
                </a:cxn>
                <a:cxn ang="0">
                  <a:pos x="22" y="97"/>
                </a:cxn>
                <a:cxn ang="0">
                  <a:pos x="8" y="77"/>
                </a:cxn>
                <a:cxn ang="0">
                  <a:pos x="10" y="64"/>
                </a:cxn>
                <a:cxn ang="0">
                  <a:pos x="33" y="74"/>
                </a:cxn>
                <a:cxn ang="0">
                  <a:pos x="73" y="80"/>
                </a:cxn>
                <a:cxn ang="0">
                  <a:pos x="90" y="89"/>
                </a:cxn>
                <a:cxn ang="0">
                  <a:pos x="108" y="70"/>
                </a:cxn>
                <a:cxn ang="0">
                  <a:pos x="120" y="55"/>
                </a:cxn>
                <a:cxn ang="0">
                  <a:pos x="115" y="28"/>
                </a:cxn>
                <a:cxn ang="0">
                  <a:pos x="134" y="14"/>
                </a:cxn>
                <a:cxn ang="0">
                  <a:pos x="162" y="16"/>
                </a:cxn>
                <a:cxn ang="0">
                  <a:pos x="164" y="38"/>
                </a:cxn>
                <a:cxn ang="0">
                  <a:pos x="143" y="63"/>
                </a:cxn>
                <a:cxn ang="0">
                  <a:pos x="168" y="56"/>
                </a:cxn>
                <a:cxn ang="0">
                  <a:pos x="168" y="19"/>
                </a:cxn>
                <a:cxn ang="0">
                  <a:pos x="184" y="40"/>
                </a:cxn>
                <a:cxn ang="0">
                  <a:pos x="182" y="74"/>
                </a:cxn>
                <a:cxn ang="0">
                  <a:pos x="204" y="102"/>
                </a:cxn>
                <a:cxn ang="0">
                  <a:pos x="219" y="129"/>
                </a:cxn>
                <a:cxn ang="0">
                  <a:pos x="225" y="171"/>
                </a:cxn>
                <a:cxn ang="0">
                  <a:pos x="250" y="229"/>
                </a:cxn>
                <a:cxn ang="0">
                  <a:pos x="263" y="294"/>
                </a:cxn>
                <a:cxn ang="0">
                  <a:pos x="277" y="341"/>
                </a:cxn>
                <a:cxn ang="0">
                  <a:pos x="309" y="371"/>
                </a:cxn>
                <a:cxn ang="0">
                  <a:pos x="324" y="396"/>
                </a:cxn>
                <a:cxn ang="0">
                  <a:pos x="313" y="447"/>
                </a:cxn>
                <a:cxn ang="0">
                  <a:pos x="308" y="476"/>
                </a:cxn>
                <a:cxn ang="0">
                  <a:pos x="293" y="493"/>
                </a:cxn>
                <a:cxn ang="0">
                  <a:pos x="259" y="532"/>
                </a:cxn>
                <a:cxn ang="0">
                  <a:pos x="243" y="552"/>
                </a:cxn>
                <a:cxn ang="0">
                  <a:pos x="221" y="563"/>
                </a:cxn>
                <a:cxn ang="0">
                  <a:pos x="187" y="576"/>
                </a:cxn>
                <a:cxn ang="0">
                  <a:pos x="152" y="594"/>
                </a:cxn>
                <a:cxn ang="0">
                  <a:pos x="126" y="614"/>
                </a:cxn>
              </a:cxnLst>
              <a:rect l="0" t="0" r="r" b="b"/>
              <a:pathLst>
                <a:path w="324" h="614">
                  <a:moveTo>
                    <a:pt x="126" y="614"/>
                  </a:moveTo>
                  <a:lnTo>
                    <a:pt x="123" y="593"/>
                  </a:lnTo>
                  <a:lnTo>
                    <a:pt x="112" y="585"/>
                  </a:lnTo>
                  <a:lnTo>
                    <a:pt x="104" y="581"/>
                  </a:lnTo>
                  <a:lnTo>
                    <a:pt x="90" y="577"/>
                  </a:lnTo>
                  <a:lnTo>
                    <a:pt x="80" y="578"/>
                  </a:lnTo>
                  <a:lnTo>
                    <a:pt x="75" y="568"/>
                  </a:lnTo>
                  <a:lnTo>
                    <a:pt x="76" y="529"/>
                  </a:lnTo>
                  <a:lnTo>
                    <a:pt x="73" y="507"/>
                  </a:lnTo>
                  <a:lnTo>
                    <a:pt x="64" y="498"/>
                  </a:lnTo>
                  <a:lnTo>
                    <a:pt x="59" y="494"/>
                  </a:lnTo>
                  <a:lnTo>
                    <a:pt x="59" y="473"/>
                  </a:lnTo>
                  <a:lnTo>
                    <a:pt x="56" y="461"/>
                  </a:lnTo>
                  <a:lnTo>
                    <a:pt x="50" y="452"/>
                  </a:lnTo>
                  <a:lnTo>
                    <a:pt x="56" y="429"/>
                  </a:lnTo>
                  <a:lnTo>
                    <a:pt x="64" y="428"/>
                  </a:lnTo>
                  <a:lnTo>
                    <a:pt x="68" y="423"/>
                  </a:lnTo>
                  <a:lnTo>
                    <a:pt x="70" y="408"/>
                  </a:lnTo>
                  <a:lnTo>
                    <a:pt x="84" y="394"/>
                  </a:lnTo>
                  <a:lnTo>
                    <a:pt x="97" y="380"/>
                  </a:lnTo>
                  <a:lnTo>
                    <a:pt x="99" y="365"/>
                  </a:lnTo>
                  <a:lnTo>
                    <a:pt x="115" y="349"/>
                  </a:lnTo>
                  <a:lnTo>
                    <a:pt x="132" y="330"/>
                  </a:lnTo>
                  <a:lnTo>
                    <a:pt x="129" y="323"/>
                  </a:lnTo>
                  <a:lnTo>
                    <a:pt x="128" y="312"/>
                  </a:lnTo>
                  <a:lnTo>
                    <a:pt x="140" y="304"/>
                  </a:lnTo>
                  <a:lnTo>
                    <a:pt x="144" y="301"/>
                  </a:lnTo>
                  <a:lnTo>
                    <a:pt x="140" y="287"/>
                  </a:lnTo>
                  <a:lnTo>
                    <a:pt x="139" y="272"/>
                  </a:lnTo>
                  <a:lnTo>
                    <a:pt x="134" y="270"/>
                  </a:lnTo>
                  <a:lnTo>
                    <a:pt x="127" y="272"/>
                  </a:lnTo>
                  <a:lnTo>
                    <a:pt x="119" y="263"/>
                  </a:lnTo>
                  <a:lnTo>
                    <a:pt x="109" y="236"/>
                  </a:lnTo>
                  <a:lnTo>
                    <a:pt x="93" y="217"/>
                  </a:lnTo>
                  <a:lnTo>
                    <a:pt x="96" y="189"/>
                  </a:lnTo>
                  <a:lnTo>
                    <a:pt x="91" y="177"/>
                  </a:lnTo>
                  <a:lnTo>
                    <a:pt x="73" y="161"/>
                  </a:lnTo>
                  <a:lnTo>
                    <a:pt x="78" y="138"/>
                  </a:lnTo>
                  <a:lnTo>
                    <a:pt x="72" y="125"/>
                  </a:lnTo>
                  <a:lnTo>
                    <a:pt x="58" y="113"/>
                  </a:lnTo>
                  <a:lnTo>
                    <a:pt x="52" y="122"/>
                  </a:lnTo>
                  <a:lnTo>
                    <a:pt x="22" y="97"/>
                  </a:lnTo>
                  <a:lnTo>
                    <a:pt x="14" y="87"/>
                  </a:lnTo>
                  <a:lnTo>
                    <a:pt x="8" y="77"/>
                  </a:lnTo>
                  <a:lnTo>
                    <a:pt x="0" y="74"/>
                  </a:lnTo>
                  <a:lnTo>
                    <a:pt x="10" y="64"/>
                  </a:lnTo>
                  <a:lnTo>
                    <a:pt x="25" y="63"/>
                  </a:lnTo>
                  <a:lnTo>
                    <a:pt x="33" y="74"/>
                  </a:lnTo>
                  <a:lnTo>
                    <a:pt x="55" y="94"/>
                  </a:lnTo>
                  <a:lnTo>
                    <a:pt x="73" y="80"/>
                  </a:lnTo>
                  <a:lnTo>
                    <a:pt x="87" y="82"/>
                  </a:lnTo>
                  <a:lnTo>
                    <a:pt x="90" y="89"/>
                  </a:lnTo>
                  <a:lnTo>
                    <a:pt x="105" y="90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20" y="55"/>
                  </a:lnTo>
                  <a:lnTo>
                    <a:pt x="120" y="47"/>
                  </a:lnTo>
                  <a:lnTo>
                    <a:pt x="115" y="28"/>
                  </a:lnTo>
                  <a:lnTo>
                    <a:pt x="127" y="14"/>
                  </a:lnTo>
                  <a:lnTo>
                    <a:pt x="134" y="14"/>
                  </a:lnTo>
                  <a:lnTo>
                    <a:pt x="145" y="0"/>
                  </a:lnTo>
                  <a:lnTo>
                    <a:pt x="162" y="16"/>
                  </a:lnTo>
                  <a:lnTo>
                    <a:pt x="168" y="24"/>
                  </a:lnTo>
                  <a:lnTo>
                    <a:pt x="164" y="38"/>
                  </a:lnTo>
                  <a:lnTo>
                    <a:pt x="152" y="50"/>
                  </a:lnTo>
                  <a:lnTo>
                    <a:pt x="143" y="63"/>
                  </a:lnTo>
                  <a:lnTo>
                    <a:pt x="147" y="74"/>
                  </a:lnTo>
                  <a:lnTo>
                    <a:pt x="168" y="56"/>
                  </a:lnTo>
                  <a:lnTo>
                    <a:pt x="167" y="41"/>
                  </a:lnTo>
                  <a:lnTo>
                    <a:pt x="168" y="19"/>
                  </a:lnTo>
                  <a:lnTo>
                    <a:pt x="175" y="13"/>
                  </a:lnTo>
                  <a:lnTo>
                    <a:pt x="184" y="40"/>
                  </a:lnTo>
                  <a:lnTo>
                    <a:pt x="186" y="64"/>
                  </a:lnTo>
                  <a:lnTo>
                    <a:pt x="182" y="74"/>
                  </a:lnTo>
                  <a:lnTo>
                    <a:pt x="184" y="88"/>
                  </a:lnTo>
                  <a:lnTo>
                    <a:pt x="204" y="102"/>
                  </a:lnTo>
                  <a:lnTo>
                    <a:pt x="205" y="112"/>
                  </a:lnTo>
                  <a:lnTo>
                    <a:pt x="219" y="129"/>
                  </a:lnTo>
                  <a:lnTo>
                    <a:pt x="225" y="141"/>
                  </a:lnTo>
                  <a:lnTo>
                    <a:pt x="225" y="171"/>
                  </a:lnTo>
                  <a:lnTo>
                    <a:pt x="236" y="204"/>
                  </a:lnTo>
                  <a:lnTo>
                    <a:pt x="250" y="229"/>
                  </a:lnTo>
                  <a:lnTo>
                    <a:pt x="250" y="271"/>
                  </a:lnTo>
                  <a:lnTo>
                    <a:pt x="263" y="294"/>
                  </a:lnTo>
                  <a:lnTo>
                    <a:pt x="269" y="304"/>
                  </a:lnTo>
                  <a:lnTo>
                    <a:pt x="277" y="341"/>
                  </a:lnTo>
                  <a:lnTo>
                    <a:pt x="282" y="356"/>
                  </a:lnTo>
                  <a:lnTo>
                    <a:pt x="309" y="371"/>
                  </a:lnTo>
                  <a:lnTo>
                    <a:pt x="323" y="385"/>
                  </a:lnTo>
                  <a:lnTo>
                    <a:pt x="324" y="396"/>
                  </a:lnTo>
                  <a:lnTo>
                    <a:pt x="317" y="442"/>
                  </a:lnTo>
                  <a:lnTo>
                    <a:pt x="313" y="447"/>
                  </a:lnTo>
                  <a:lnTo>
                    <a:pt x="318" y="457"/>
                  </a:lnTo>
                  <a:lnTo>
                    <a:pt x="308" y="476"/>
                  </a:lnTo>
                  <a:lnTo>
                    <a:pt x="292" y="484"/>
                  </a:lnTo>
                  <a:lnTo>
                    <a:pt x="293" y="493"/>
                  </a:lnTo>
                  <a:lnTo>
                    <a:pt x="273" y="524"/>
                  </a:lnTo>
                  <a:lnTo>
                    <a:pt x="259" y="532"/>
                  </a:lnTo>
                  <a:lnTo>
                    <a:pt x="257" y="551"/>
                  </a:lnTo>
                  <a:lnTo>
                    <a:pt x="243" y="552"/>
                  </a:lnTo>
                  <a:lnTo>
                    <a:pt x="236" y="558"/>
                  </a:lnTo>
                  <a:lnTo>
                    <a:pt x="221" y="563"/>
                  </a:lnTo>
                  <a:lnTo>
                    <a:pt x="201" y="563"/>
                  </a:lnTo>
                  <a:lnTo>
                    <a:pt x="187" y="576"/>
                  </a:lnTo>
                  <a:lnTo>
                    <a:pt x="170" y="588"/>
                  </a:lnTo>
                  <a:lnTo>
                    <a:pt x="152" y="594"/>
                  </a:lnTo>
                  <a:lnTo>
                    <a:pt x="141" y="605"/>
                  </a:lnTo>
                  <a:lnTo>
                    <a:pt x="126" y="6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94"/>
            <p:cNvSpPr>
              <a:spLocks noEditPoints="1"/>
            </p:cNvSpPr>
            <p:nvPr/>
          </p:nvSpPr>
          <p:spPr bwMode="auto">
            <a:xfrm>
              <a:off x="7446621" y="4634068"/>
              <a:ext cx="341037" cy="635245"/>
            </a:xfrm>
            <a:custGeom>
              <a:avLst/>
              <a:gdLst/>
              <a:ahLst/>
              <a:cxnLst>
                <a:cxn ang="0">
                  <a:pos x="356" y="1847"/>
                </a:cxn>
                <a:cxn ang="0">
                  <a:pos x="236" y="1787"/>
                </a:cxn>
                <a:cxn ang="0">
                  <a:pos x="206" y="1575"/>
                </a:cxn>
                <a:cxn ang="0">
                  <a:pos x="161" y="1429"/>
                </a:cxn>
                <a:cxn ang="0">
                  <a:pos x="212" y="1329"/>
                </a:cxn>
                <a:cxn ang="0">
                  <a:pos x="314" y="1139"/>
                </a:cxn>
                <a:cxn ang="0">
                  <a:pos x="405" y="974"/>
                </a:cxn>
                <a:cxn ang="0">
                  <a:pos x="444" y="875"/>
                </a:cxn>
                <a:cxn ang="0">
                  <a:pos x="341" y="756"/>
                </a:cxn>
                <a:cxn ang="0">
                  <a:pos x="291" y="579"/>
                </a:cxn>
                <a:cxn ang="0">
                  <a:pos x="188" y="382"/>
                </a:cxn>
                <a:cxn ang="0">
                  <a:pos x="50" y="298"/>
                </a:cxn>
                <a:cxn ang="0">
                  <a:pos x="45" y="200"/>
                </a:cxn>
                <a:cxn ang="0">
                  <a:pos x="235" y="251"/>
                </a:cxn>
                <a:cxn ang="0">
                  <a:pos x="328" y="295"/>
                </a:cxn>
                <a:cxn ang="0">
                  <a:pos x="373" y="165"/>
                </a:cxn>
                <a:cxn ang="0">
                  <a:pos x="423" y="49"/>
                </a:cxn>
                <a:cxn ang="0">
                  <a:pos x="542" y="141"/>
                </a:cxn>
                <a:cxn ang="0">
                  <a:pos x="462" y="234"/>
                </a:cxn>
                <a:cxn ang="0">
                  <a:pos x="564" y="41"/>
                </a:cxn>
                <a:cxn ang="0">
                  <a:pos x="600" y="245"/>
                </a:cxn>
                <a:cxn ang="0">
                  <a:pos x="710" y="406"/>
                </a:cxn>
                <a:cxn ang="0">
                  <a:pos x="763" y="642"/>
                </a:cxn>
                <a:cxn ang="0">
                  <a:pos x="868" y="958"/>
                </a:cxn>
                <a:cxn ang="0">
                  <a:pos x="1032" y="1203"/>
                </a:cxn>
                <a:cxn ang="0">
                  <a:pos x="1005" y="1399"/>
                </a:cxn>
                <a:cxn ang="0">
                  <a:pos x="944" y="1546"/>
                </a:cxn>
                <a:cxn ang="0">
                  <a:pos x="818" y="1743"/>
                </a:cxn>
                <a:cxn ang="0">
                  <a:pos x="640" y="1780"/>
                </a:cxn>
                <a:cxn ang="0">
                  <a:pos x="502" y="1874"/>
                </a:cxn>
                <a:cxn ang="0">
                  <a:pos x="486" y="1847"/>
                </a:cxn>
                <a:cxn ang="0">
                  <a:pos x="706" y="1750"/>
                </a:cxn>
                <a:cxn ang="0">
                  <a:pos x="801" y="1726"/>
                </a:cxn>
                <a:cxn ang="0">
                  <a:pos x="910" y="1522"/>
                </a:cxn>
                <a:cxn ang="0">
                  <a:pos x="977" y="1397"/>
                </a:cxn>
                <a:cxn ang="0">
                  <a:pos x="965" y="1179"/>
                </a:cxn>
                <a:cxn ang="0">
                  <a:pos x="839" y="970"/>
                </a:cxn>
                <a:cxn ang="0">
                  <a:pos x="733" y="655"/>
                </a:cxn>
                <a:cxn ang="0">
                  <a:pos x="642" y="376"/>
                </a:cxn>
                <a:cxn ang="0">
                  <a:pos x="569" y="241"/>
                </a:cxn>
                <a:cxn ang="0">
                  <a:pos x="549" y="87"/>
                </a:cxn>
                <a:cxn ang="0">
                  <a:pos x="457" y="250"/>
                </a:cxn>
                <a:cxn ang="0">
                  <a:pos x="524" y="85"/>
                </a:cxn>
                <a:cxn ang="0">
                  <a:pos x="414" y="76"/>
                </a:cxn>
                <a:cxn ang="0">
                  <a:pos x="404" y="197"/>
                </a:cxn>
                <a:cxn ang="0">
                  <a:pos x="295" y="308"/>
                </a:cxn>
                <a:cxn ang="0">
                  <a:pos x="177" y="322"/>
                </a:cxn>
                <a:cxn ang="0">
                  <a:pos x="28" y="257"/>
                </a:cxn>
                <a:cxn ang="0">
                  <a:pos x="189" y="385"/>
                </a:cxn>
                <a:cxn ang="0">
                  <a:pos x="274" y="439"/>
                </a:cxn>
                <a:cxn ang="0">
                  <a:pos x="330" y="605"/>
                </a:cxn>
                <a:cxn ang="0">
                  <a:pos x="424" y="853"/>
                </a:cxn>
                <a:cxn ang="0">
                  <a:pos x="469" y="902"/>
                </a:cxn>
                <a:cxn ang="0">
                  <a:pos x="432" y="1013"/>
                </a:cxn>
                <a:cxn ang="0">
                  <a:pos x="331" y="1209"/>
                </a:cxn>
                <a:cxn ang="0">
                  <a:pos x="217" y="1363"/>
                </a:cxn>
                <a:cxn ang="0">
                  <a:pos x="218" y="1482"/>
                </a:cxn>
                <a:cxn ang="0">
                  <a:pos x="259" y="1589"/>
                </a:cxn>
                <a:cxn ang="0">
                  <a:pos x="297" y="1792"/>
                </a:cxn>
                <a:cxn ang="0">
                  <a:pos x="414" y="1858"/>
                </a:cxn>
              </a:cxnLst>
              <a:rect l="0" t="0" r="r" b="b"/>
              <a:pathLst>
                <a:path w="1039" h="1940">
                  <a:moveTo>
                    <a:pt x="417" y="1937"/>
                  </a:moveTo>
                  <a:cubicBezTo>
                    <a:pt x="413" y="1940"/>
                    <a:pt x="407" y="1940"/>
                    <a:pt x="402" y="1938"/>
                  </a:cubicBezTo>
                  <a:cubicBezTo>
                    <a:pt x="398" y="1936"/>
                    <a:pt x="394" y="1931"/>
                    <a:pt x="393" y="1926"/>
                  </a:cubicBezTo>
                  <a:lnTo>
                    <a:pt x="383" y="1863"/>
                  </a:lnTo>
                  <a:lnTo>
                    <a:pt x="389" y="1873"/>
                  </a:lnTo>
                  <a:lnTo>
                    <a:pt x="354" y="1845"/>
                  </a:lnTo>
                  <a:lnTo>
                    <a:pt x="356" y="1847"/>
                  </a:lnTo>
                  <a:lnTo>
                    <a:pt x="333" y="1834"/>
                  </a:lnTo>
                  <a:lnTo>
                    <a:pt x="336" y="1835"/>
                  </a:lnTo>
                  <a:lnTo>
                    <a:pt x="294" y="1823"/>
                  </a:lnTo>
                  <a:lnTo>
                    <a:pt x="299" y="1824"/>
                  </a:lnTo>
                  <a:lnTo>
                    <a:pt x="267" y="1826"/>
                  </a:lnTo>
                  <a:cubicBezTo>
                    <a:pt x="261" y="1827"/>
                    <a:pt x="255" y="1824"/>
                    <a:pt x="252" y="1818"/>
                  </a:cubicBezTo>
                  <a:lnTo>
                    <a:pt x="236" y="1787"/>
                  </a:lnTo>
                  <a:cubicBezTo>
                    <a:pt x="235" y="1785"/>
                    <a:pt x="234" y="1782"/>
                    <a:pt x="234" y="1779"/>
                  </a:cubicBezTo>
                  <a:lnTo>
                    <a:pt x="238" y="1660"/>
                  </a:lnTo>
                  <a:lnTo>
                    <a:pt x="238" y="1663"/>
                  </a:lnTo>
                  <a:lnTo>
                    <a:pt x="227" y="1595"/>
                  </a:lnTo>
                  <a:lnTo>
                    <a:pt x="231" y="1603"/>
                  </a:lnTo>
                  <a:lnTo>
                    <a:pt x="204" y="1573"/>
                  </a:lnTo>
                  <a:lnTo>
                    <a:pt x="206" y="1575"/>
                  </a:lnTo>
                  <a:lnTo>
                    <a:pt x="190" y="1563"/>
                  </a:lnTo>
                  <a:cubicBezTo>
                    <a:pt x="186" y="1560"/>
                    <a:pt x="184" y="1555"/>
                    <a:pt x="184" y="1550"/>
                  </a:cubicBezTo>
                  <a:lnTo>
                    <a:pt x="186" y="1485"/>
                  </a:lnTo>
                  <a:lnTo>
                    <a:pt x="187" y="1490"/>
                  </a:lnTo>
                  <a:lnTo>
                    <a:pt x="177" y="1454"/>
                  </a:lnTo>
                  <a:lnTo>
                    <a:pt x="178" y="1457"/>
                  </a:lnTo>
                  <a:lnTo>
                    <a:pt x="161" y="1429"/>
                  </a:lnTo>
                  <a:cubicBezTo>
                    <a:pt x="159" y="1425"/>
                    <a:pt x="158" y="1421"/>
                    <a:pt x="159" y="1417"/>
                  </a:cubicBezTo>
                  <a:lnTo>
                    <a:pt x="176" y="1346"/>
                  </a:lnTo>
                  <a:cubicBezTo>
                    <a:pt x="178" y="1339"/>
                    <a:pt x="183" y="1334"/>
                    <a:pt x="190" y="1333"/>
                  </a:cubicBezTo>
                  <a:lnTo>
                    <a:pt x="215" y="1331"/>
                  </a:lnTo>
                  <a:lnTo>
                    <a:pt x="203" y="1338"/>
                  </a:lnTo>
                  <a:lnTo>
                    <a:pt x="215" y="1322"/>
                  </a:lnTo>
                  <a:lnTo>
                    <a:pt x="212" y="1329"/>
                  </a:lnTo>
                  <a:lnTo>
                    <a:pt x="218" y="1282"/>
                  </a:lnTo>
                  <a:cubicBezTo>
                    <a:pt x="218" y="1278"/>
                    <a:pt x="220" y="1275"/>
                    <a:pt x="222" y="1272"/>
                  </a:cubicBezTo>
                  <a:lnTo>
                    <a:pt x="266" y="1229"/>
                  </a:lnTo>
                  <a:lnTo>
                    <a:pt x="308" y="1187"/>
                  </a:lnTo>
                  <a:lnTo>
                    <a:pt x="304" y="1196"/>
                  </a:lnTo>
                  <a:lnTo>
                    <a:pt x="309" y="1148"/>
                  </a:lnTo>
                  <a:cubicBezTo>
                    <a:pt x="310" y="1145"/>
                    <a:pt x="311" y="1141"/>
                    <a:pt x="314" y="1139"/>
                  </a:cubicBezTo>
                  <a:lnTo>
                    <a:pt x="365" y="1090"/>
                  </a:lnTo>
                  <a:lnTo>
                    <a:pt x="414" y="1032"/>
                  </a:lnTo>
                  <a:lnTo>
                    <a:pt x="411" y="1048"/>
                  </a:lnTo>
                  <a:lnTo>
                    <a:pt x="402" y="1025"/>
                  </a:lnTo>
                  <a:cubicBezTo>
                    <a:pt x="401" y="1023"/>
                    <a:pt x="401" y="1022"/>
                    <a:pt x="401" y="1020"/>
                  </a:cubicBezTo>
                  <a:lnTo>
                    <a:pt x="398" y="988"/>
                  </a:lnTo>
                  <a:cubicBezTo>
                    <a:pt x="398" y="982"/>
                    <a:pt x="400" y="977"/>
                    <a:pt x="405" y="974"/>
                  </a:cubicBezTo>
                  <a:lnTo>
                    <a:pt x="443" y="948"/>
                  </a:lnTo>
                  <a:lnTo>
                    <a:pt x="458" y="939"/>
                  </a:lnTo>
                  <a:lnTo>
                    <a:pt x="451" y="957"/>
                  </a:lnTo>
                  <a:lnTo>
                    <a:pt x="438" y="911"/>
                  </a:lnTo>
                  <a:cubicBezTo>
                    <a:pt x="438" y="910"/>
                    <a:pt x="437" y="909"/>
                    <a:pt x="437" y="908"/>
                  </a:cubicBezTo>
                  <a:lnTo>
                    <a:pt x="434" y="861"/>
                  </a:lnTo>
                  <a:lnTo>
                    <a:pt x="444" y="875"/>
                  </a:lnTo>
                  <a:lnTo>
                    <a:pt x="428" y="868"/>
                  </a:lnTo>
                  <a:lnTo>
                    <a:pt x="440" y="868"/>
                  </a:lnTo>
                  <a:lnTo>
                    <a:pt x="418" y="878"/>
                  </a:lnTo>
                  <a:cubicBezTo>
                    <a:pt x="412" y="880"/>
                    <a:pt x="404" y="878"/>
                    <a:pt x="400" y="873"/>
                  </a:cubicBezTo>
                  <a:lnTo>
                    <a:pt x="375" y="843"/>
                  </a:lnTo>
                  <a:cubicBezTo>
                    <a:pt x="373" y="842"/>
                    <a:pt x="373" y="840"/>
                    <a:pt x="372" y="838"/>
                  </a:cubicBezTo>
                  <a:lnTo>
                    <a:pt x="341" y="756"/>
                  </a:lnTo>
                  <a:lnTo>
                    <a:pt x="343" y="761"/>
                  </a:lnTo>
                  <a:lnTo>
                    <a:pt x="293" y="701"/>
                  </a:lnTo>
                  <a:cubicBezTo>
                    <a:pt x="291" y="697"/>
                    <a:pt x="289" y="693"/>
                    <a:pt x="290" y="689"/>
                  </a:cubicBezTo>
                  <a:lnTo>
                    <a:pt x="298" y="602"/>
                  </a:lnTo>
                  <a:lnTo>
                    <a:pt x="299" y="608"/>
                  </a:lnTo>
                  <a:lnTo>
                    <a:pt x="286" y="572"/>
                  </a:lnTo>
                  <a:lnTo>
                    <a:pt x="291" y="579"/>
                  </a:lnTo>
                  <a:lnTo>
                    <a:pt x="232" y="529"/>
                  </a:lnTo>
                  <a:cubicBezTo>
                    <a:pt x="228" y="525"/>
                    <a:pt x="226" y="519"/>
                    <a:pt x="227" y="513"/>
                  </a:cubicBezTo>
                  <a:lnTo>
                    <a:pt x="244" y="442"/>
                  </a:lnTo>
                  <a:lnTo>
                    <a:pt x="245" y="452"/>
                  </a:lnTo>
                  <a:lnTo>
                    <a:pt x="227" y="412"/>
                  </a:lnTo>
                  <a:lnTo>
                    <a:pt x="231" y="418"/>
                  </a:lnTo>
                  <a:lnTo>
                    <a:pt x="188" y="382"/>
                  </a:lnTo>
                  <a:lnTo>
                    <a:pt x="212" y="379"/>
                  </a:lnTo>
                  <a:lnTo>
                    <a:pt x="191" y="407"/>
                  </a:lnTo>
                  <a:cubicBezTo>
                    <a:pt x="189" y="410"/>
                    <a:pt x="185" y="413"/>
                    <a:pt x="180" y="413"/>
                  </a:cubicBezTo>
                  <a:cubicBezTo>
                    <a:pt x="176" y="414"/>
                    <a:pt x="171" y="412"/>
                    <a:pt x="168" y="409"/>
                  </a:cubicBezTo>
                  <a:lnTo>
                    <a:pt x="76" y="330"/>
                  </a:lnTo>
                  <a:cubicBezTo>
                    <a:pt x="76" y="329"/>
                    <a:pt x="75" y="329"/>
                    <a:pt x="75" y="328"/>
                  </a:cubicBezTo>
                  <a:lnTo>
                    <a:pt x="50" y="298"/>
                  </a:lnTo>
                  <a:lnTo>
                    <a:pt x="29" y="266"/>
                  </a:lnTo>
                  <a:lnTo>
                    <a:pt x="36" y="272"/>
                  </a:lnTo>
                  <a:lnTo>
                    <a:pt x="10" y="261"/>
                  </a:lnTo>
                  <a:cubicBezTo>
                    <a:pt x="6" y="259"/>
                    <a:pt x="2" y="255"/>
                    <a:pt x="1" y="249"/>
                  </a:cubicBezTo>
                  <a:cubicBezTo>
                    <a:pt x="0" y="244"/>
                    <a:pt x="2" y="239"/>
                    <a:pt x="5" y="235"/>
                  </a:cubicBezTo>
                  <a:lnTo>
                    <a:pt x="35" y="205"/>
                  </a:lnTo>
                  <a:cubicBezTo>
                    <a:pt x="38" y="202"/>
                    <a:pt x="41" y="200"/>
                    <a:pt x="45" y="200"/>
                  </a:cubicBezTo>
                  <a:lnTo>
                    <a:pt x="92" y="196"/>
                  </a:lnTo>
                  <a:cubicBezTo>
                    <a:pt x="98" y="196"/>
                    <a:pt x="103" y="198"/>
                    <a:pt x="106" y="202"/>
                  </a:cubicBezTo>
                  <a:lnTo>
                    <a:pt x="132" y="236"/>
                  </a:lnTo>
                  <a:lnTo>
                    <a:pt x="130" y="234"/>
                  </a:lnTo>
                  <a:lnTo>
                    <a:pt x="199" y="298"/>
                  </a:lnTo>
                  <a:lnTo>
                    <a:pt x="178" y="297"/>
                  </a:lnTo>
                  <a:lnTo>
                    <a:pt x="235" y="251"/>
                  </a:lnTo>
                  <a:cubicBezTo>
                    <a:pt x="239" y="249"/>
                    <a:pt x="243" y="247"/>
                    <a:pt x="247" y="248"/>
                  </a:cubicBezTo>
                  <a:lnTo>
                    <a:pt x="290" y="254"/>
                  </a:lnTo>
                  <a:cubicBezTo>
                    <a:pt x="295" y="255"/>
                    <a:pt x="300" y="259"/>
                    <a:pt x="302" y="264"/>
                  </a:cubicBezTo>
                  <a:lnTo>
                    <a:pt x="311" y="286"/>
                  </a:lnTo>
                  <a:lnTo>
                    <a:pt x="298" y="276"/>
                  </a:lnTo>
                  <a:lnTo>
                    <a:pt x="346" y="282"/>
                  </a:lnTo>
                  <a:lnTo>
                    <a:pt x="328" y="295"/>
                  </a:lnTo>
                  <a:lnTo>
                    <a:pt x="338" y="230"/>
                  </a:lnTo>
                  <a:cubicBezTo>
                    <a:pt x="339" y="227"/>
                    <a:pt x="341" y="224"/>
                    <a:pt x="343" y="221"/>
                  </a:cubicBezTo>
                  <a:lnTo>
                    <a:pt x="364" y="201"/>
                  </a:lnTo>
                  <a:lnTo>
                    <a:pt x="362" y="204"/>
                  </a:lnTo>
                  <a:lnTo>
                    <a:pt x="377" y="180"/>
                  </a:lnTo>
                  <a:lnTo>
                    <a:pt x="375" y="190"/>
                  </a:lnTo>
                  <a:lnTo>
                    <a:pt x="373" y="165"/>
                  </a:lnTo>
                  <a:lnTo>
                    <a:pt x="373" y="168"/>
                  </a:lnTo>
                  <a:lnTo>
                    <a:pt x="359" y="107"/>
                  </a:lnTo>
                  <a:cubicBezTo>
                    <a:pt x="357" y="102"/>
                    <a:pt x="359" y="96"/>
                    <a:pt x="362" y="92"/>
                  </a:cubicBezTo>
                  <a:lnTo>
                    <a:pt x="401" y="50"/>
                  </a:lnTo>
                  <a:cubicBezTo>
                    <a:pt x="403" y="47"/>
                    <a:pt x="407" y="45"/>
                    <a:pt x="411" y="44"/>
                  </a:cubicBezTo>
                  <a:lnTo>
                    <a:pt x="434" y="43"/>
                  </a:lnTo>
                  <a:lnTo>
                    <a:pt x="423" y="49"/>
                  </a:lnTo>
                  <a:lnTo>
                    <a:pt x="457" y="6"/>
                  </a:lnTo>
                  <a:cubicBezTo>
                    <a:pt x="460" y="3"/>
                    <a:pt x="464" y="1"/>
                    <a:pt x="469" y="0"/>
                  </a:cubicBezTo>
                  <a:cubicBezTo>
                    <a:pt x="473" y="0"/>
                    <a:pt x="477" y="2"/>
                    <a:pt x="481" y="5"/>
                  </a:cubicBezTo>
                  <a:lnTo>
                    <a:pt x="532" y="55"/>
                  </a:lnTo>
                  <a:lnTo>
                    <a:pt x="552" y="80"/>
                  </a:lnTo>
                  <a:cubicBezTo>
                    <a:pt x="555" y="84"/>
                    <a:pt x="556" y="89"/>
                    <a:pt x="555" y="94"/>
                  </a:cubicBezTo>
                  <a:lnTo>
                    <a:pt x="542" y="141"/>
                  </a:lnTo>
                  <a:cubicBezTo>
                    <a:pt x="541" y="143"/>
                    <a:pt x="539" y="146"/>
                    <a:pt x="538" y="147"/>
                  </a:cubicBezTo>
                  <a:lnTo>
                    <a:pt x="502" y="182"/>
                  </a:lnTo>
                  <a:lnTo>
                    <a:pt x="504" y="180"/>
                  </a:lnTo>
                  <a:lnTo>
                    <a:pt x="475" y="220"/>
                  </a:lnTo>
                  <a:lnTo>
                    <a:pt x="478" y="206"/>
                  </a:lnTo>
                  <a:lnTo>
                    <a:pt x="488" y="241"/>
                  </a:lnTo>
                  <a:lnTo>
                    <a:pt x="462" y="234"/>
                  </a:lnTo>
                  <a:lnTo>
                    <a:pt x="528" y="178"/>
                  </a:lnTo>
                  <a:lnTo>
                    <a:pt x="522" y="191"/>
                  </a:lnTo>
                  <a:lnTo>
                    <a:pt x="519" y="146"/>
                  </a:lnTo>
                  <a:lnTo>
                    <a:pt x="522" y="74"/>
                  </a:lnTo>
                  <a:cubicBezTo>
                    <a:pt x="523" y="70"/>
                    <a:pt x="525" y="66"/>
                    <a:pt x="528" y="63"/>
                  </a:cubicBezTo>
                  <a:lnTo>
                    <a:pt x="549" y="44"/>
                  </a:lnTo>
                  <a:cubicBezTo>
                    <a:pt x="553" y="41"/>
                    <a:pt x="559" y="39"/>
                    <a:pt x="564" y="41"/>
                  </a:cubicBezTo>
                  <a:cubicBezTo>
                    <a:pt x="569" y="42"/>
                    <a:pt x="573" y="46"/>
                    <a:pt x="575" y="51"/>
                  </a:cubicBezTo>
                  <a:lnTo>
                    <a:pt x="604" y="135"/>
                  </a:lnTo>
                  <a:cubicBezTo>
                    <a:pt x="605" y="137"/>
                    <a:pt x="605" y="138"/>
                    <a:pt x="605" y="139"/>
                  </a:cubicBezTo>
                  <a:lnTo>
                    <a:pt x="611" y="212"/>
                  </a:lnTo>
                  <a:cubicBezTo>
                    <a:pt x="611" y="214"/>
                    <a:pt x="611" y="216"/>
                    <a:pt x="610" y="218"/>
                  </a:cubicBezTo>
                  <a:lnTo>
                    <a:pt x="599" y="251"/>
                  </a:lnTo>
                  <a:lnTo>
                    <a:pt x="600" y="245"/>
                  </a:lnTo>
                  <a:lnTo>
                    <a:pt x="604" y="290"/>
                  </a:lnTo>
                  <a:lnTo>
                    <a:pt x="597" y="278"/>
                  </a:lnTo>
                  <a:lnTo>
                    <a:pt x="660" y="320"/>
                  </a:lnTo>
                  <a:cubicBezTo>
                    <a:pt x="665" y="323"/>
                    <a:pt x="667" y="327"/>
                    <a:pt x="668" y="332"/>
                  </a:cubicBezTo>
                  <a:lnTo>
                    <a:pt x="670" y="364"/>
                  </a:lnTo>
                  <a:lnTo>
                    <a:pt x="666" y="355"/>
                  </a:lnTo>
                  <a:lnTo>
                    <a:pt x="710" y="406"/>
                  </a:lnTo>
                  <a:cubicBezTo>
                    <a:pt x="711" y="407"/>
                    <a:pt x="712" y="408"/>
                    <a:pt x="712" y="409"/>
                  </a:cubicBezTo>
                  <a:lnTo>
                    <a:pt x="731" y="448"/>
                  </a:lnTo>
                  <a:cubicBezTo>
                    <a:pt x="732" y="450"/>
                    <a:pt x="732" y="452"/>
                    <a:pt x="732" y="454"/>
                  </a:cubicBezTo>
                  <a:lnTo>
                    <a:pt x="732" y="549"/>
                  </a:lnTo>
                  <a:lnTo>
                    <a:pt x="731" y="544"/>
                  </a:lnTo>
                  <a:lnTo>
                    <a:pt x="764" y="645"/>
                  </a:lnTo>
                  <a:lnTo>
                    <a:pt x="763" y="642"/>
                  </a:lnTo>
                  <a:lnTo>
                    <a:pt x="807" y="721"/>
                  </a:lnTo>
                  <a:cubicBezTo>
                    <a:pt x="808" y="723"/>
                    <a:pt x="809" y="726"/>
                    <a:pt x="809" y="729"/>
                  </a:cubicBezTo>
                  <a:lnTo>
                    <a:pt x="811" y="857"/>
                  </a:lnTo>
                  <a:lnTo>
                    <a:pt x="810" y="850"/>
                  </a:lnTo>
                  <a:lnTo>
                    <a:pt x="848" y="924"/>
                  </a:lnTo>
                  <a:lnTo>
                    <a:pt x="866" y="953"/>
                  </a:lnTo>
                  <a:cubicBezTo>
                    <a:pt x="867" y="955"/>
                    <a:pt x="868" y="956"/>
                    <a:pt x="868" y="958"/>
                  </a:cubicBezTo>
                  <a:lnTo>
                    <a:pt x="893" y="1073"/>
                  </a:lnTo>
                  <a:lnTo>
                    <a:pt x="892" y="1071"/>
                  </a:lnTo>
                  <a:lnTo>
                    <a:pt x="909" y="1117"/>
                  </a:lnTo>
                  <a:lnTo>
                    <a:pt x="902" y="1108"/>
                  </a:lnTo>
                  <a:lnTo>
                    <a:pt x="985" y="1154"/>
                  </a:lnTo>
                  <a:cubicBezTo>
                    <a:pt x="986" y="1155"/>
                    <a:pt x="987" y="1156"/>
                    <a:pt x="989" y="1157"/>
                  </a:cubicBezTo>
                  <a:lnTo>
                    <a:pt x="1032" y="1203"/>
                  </a:lnTo>
                  <a:cubicBezTo>
                    <a:pt x="1034" y="1205"/>
                    <a:pt x="1036" y="1209"/>
                    <a:pt x="1036" y="1212"/>
                  </a:cubicBezTo>
                  <a:lnTo>
                    <a:pt x="1039" y="1244"/>
                  </a:lnTo>
                  <a:cubicBezTo>
                    <a:pt x="1039" y="1245"/>
                    <a:pt x="1039" y="1247"/>
                    <a:pt x="1039" y="1248"/>
                  </a:cubicBezTo>
                  <a:lnTo>
                    <a:pt x="1018" y="1393"/>
                  </a:lnTo>
                  <a:cubicBezTo>
                    <a:pt x="1018" y="1395"/>
                    <a:pt x="1017" y="1398"/>
                    <a:pt x="1015" y="1400"/>
                  </a:cubicBezTo>
                  <a:lnTo>
                    <a:pt x="1003" y="1416"/>
                  </a:lnTo>
                  <a:lnTo>
                    <a:pt x="1005" y="1399"/>
                  </a:lnTo>
                  <a:lnTo>
                    <a:pt x="1020" y="1430"/>
                  </a:lnTo>
                  <a:cubicBezTo>
                    <a:pt x="1023" y="1435"/>
                    <a:pt x="1023" y="1440"/>
                    <a:pt x="1020" y="1445"/>
                  </a:cubicBezTo>
                  <a:lnTo>
                    <a:pt x="987" y="1502"/>
                  </a:lnTo>
                  <a:cubicBezTo>
                    <a:pt x="985" y="1505"/>
                    <a:pt x="983" y="1507"/>
                    <a:pt x="981" y="1508"/>
                  </a:cubicBezTo>
                  <a:lnTo>
                    <a:pt x="933" y="1535"/>
                  </a:lnTo>
                  <a:lnTo>
                    <a:pt x="942" y="1520"/>
                  </a:lnTo>
                  <a:lnTo>
                    <a:pt x="944" y="1546"/>
                  </a:lnTo>
                  <a:cubicBezTo>
                    <a:pt x="944" y="1549"/>
                    <a:pt x="943" y="1553"/>
                    <a:pt x="941" y="1556"/>
                  </a:cubicBezTo>
                  <a:lnTo>
                    <a:pt x="879" y="1653"/>
                  </a:lnTo>
                  <a:cubicBezTo>
                    <a:pt x="878" y="1655"/>
                    <a:pt x="876" y="1657"/>
                    <a:pt x="874" y="1658"/>
                  </a:cubicBezTo>
                  <a:lnTo>
                    <a:pt x="830" y="1684"/>
                  </a:lnTo>
                  <a:lnTo>
                    <a:pt x="838" y="1672"/>
                  </a:lnTo>
                  <a:lnTo>
                    <a:pt x="833" y="1729"/>
                  </a:lnTo>
                  <a:cubicBezTo>
                    <a:pt x="832" y="1736"/>
                    <a:pt x="826" y="1742"/>
                    <a:pt x="818" y="1743"/>
                  </a:cubicBezTo>
                  <a:lnTo>
                    <a:pt x="773" y="1747"/>
                  </a:lnTo>
                  <a:lnTo>
                    <a:pt x="782" y="1743"/>
                  </a:lnTo>
                  <a:lnTo>
                    <a:pt x="759" y="1762"/>
                  </a:lnTo>
                  <a:cubicBezTo>
                    <a:pt x="758" y="1763"/>
                    <a:pt x="756" y="1764"/>
                    <a:pt x="755" y="1764"/>
                  </a:cubicBezTo>
                  <a:lnTo>
                    <a:pt x="711" y="1781"/>
                  </a:lnTo>
                  <a:cubicBezTo>
                    <a:pt x="709" y="1782"/>
                    <a:pt x="707" y="1782"/>
                    <a:pt x="704" y="1782"/>
                  </a:cubicBezTo>
                  <a:lnTo>
                    <a:pt x="640" y="1780"/>
                  </a:lnTo>
                  <a:lnTo>
                    <a:pt x="652" y="1775"/>
                  </a:lnTo>
                  <a:lnTo>
                    <a:pt x="608" y="1818"/>
                  </a:lnTo>
                  <a:cubicBezTo>
                    <a:pt x="607" y="1819"/>
                    <a:pt x="607" y="1819"/>
                    <a:pt x="606" y="1820"/>
                  </a:cubicBezTo>
                  <a:lnTo>
                    <a:pt x="554" y="1856"/>
                  </a:lnTo>
                  <a:cubicBezTo>
                    <a:pt x="553" y="1857"/>
                    <a:pt x="551" y="1858"/>
                    <a:pt x="550" y="1858"/>
                  </a:cubicBezTo>
                  <a:lnTo>
                    <a:pt x="497" y="1877"/>
                  </a:lnTo>
                  <a:lnTo>
                    <a:pt x="502" y="1874"/>
                  </a:lnTo>
                  <a:lnTo>
                    <a:pt x="465" y="1909"/>
                  </a:lnTo>
                  <a:cubicBezTo>
                    <a:pt x="465" y="1910"/>
                    <a:pt x="464" y="1910"/>
                    <a:pt x="462" y="1911"/>
                  </a:cubicBezTo>
                  <a:lnTo>
                    <a:pt x="417" y="1937"/>
                  </a:lnTo>
                  <a:close/>
                  <a:moveTo>
                    <a:pt x="446" y="1883"/>
                  </a:moveTo>
                  <a:lnTo>
                    <a:pt x="443" y="1886"/>
                  </a:lnTo>
                  <a:lnTo>
                    <a:pt x="480" y="1851"/>
                  </a:lnTo>
                  <a:cubicBezTo>
                    <a:pt x="482" y="1849"/>
                    <a:pt x="484" y="1848"/>
                    <a:pt x="486" y="1847"/>
                  </a:cubicBezTo>
                  <a:lnTo>
                    <a:pt x="539" y="1828"/>
                  </a:lnTo>
                  <a:lnTo>
                    <a:pt x="536" y="1830"/>
                  </a:lnTo>
                  <a:lnTo>
                    <a:pt x="588" y="1794"/>
                  </a:lnTo>
                  <a:lnTo>
                    <a:pt x="585" y="1795"/>
                  </a:lnTo>
                  <a:lnTo>
                    <a:pt x="629" y="1752"/>
                  </a:lnTo>
                  <a:cubicBezTo>
                    <a:pt x="632" y="1749"/>
                    <a:pt x="637" y="1748"/>
                    <a:pt x="641" y="1748"/>
                  </a:cubicBezTo>
                  <a:lnTo>
                    <a:pt x="706" y="1750"/>
                  </a:lnTo>
                  <a:lnTo>
                    <a:pt x="699" y="1751"/>
                  </a:lnTo>
                  <a:lnTo>
                    <a:pt x="743" y="1735"/>
                  </a:lnTo>
                  <a:lnTo>
                    <a:pt x="739" y="1737"/>
                  </a:lnTo>
                  <a:lnTo>
                    <a:pt x="762" y="1718"/>
                  </a:lnTo>
                  <a:cubicBezTo>
                    <a:pt x="765" y="1716"/>
                    <a:pt x="768" y="1715"/>
                    <a:pt x="771" y="1715"/>
                  </a:cubicBezTo>
                  <a:lnTo>
                    <a:pt x="816" y="1711"/>
                  </a:lnTo>
                  <a:lnTo>
                    <a:pt x="801" y="1726"/>
                  </a:lnTo>
                  <a:lnTo>
                    <a:pt x="806" y="1669"/>
                  </a:lnTo>
                  <a:cubicBezTo>
                    <a:pt x="807" y="1664"/>
                    <a:pt x="810" y="1659"/>
                    <a:pt x="814" y="1657"/>
                  </a:cubicBezTo>
                  <a:lnTo>
                    <a:pt x="857" y="1630"/>
                  </a:lnTo>
                  <a:lnTo>
                    <a:pt x="852" y="1636"/>
                  </a:lnTo>
                  <a:lnTo>
                    <a:pt x="914" y="1538"/>
                  </a:lnTo>
                  <a:lnTo>
                    <a:pt x="912" y="1548"/>
                  </a:lnTo>
                  <a:lnTo>
                    <a:pt x="910" y="1522"/>
                  </a:lnTo>
                  <a:cubicBezTo>
                    <a:pt x="909" y="1516"/>
                    <a:pt x="912" y="1510"/>
                    <a:pt x="918" y="1507"/>
                  </a:cubicBezTo>
                  <a:lnTo>
                    <a:pt x="965" y="1480"/>
                  </a:lnTo>
                  <a:lnTo>
                    <a:pt x="959" y="1486"/>
                  </a:lnTo>
                  <a:lnTo>
                    <a:pt x="992" y="1429"/>
                  </a:lnTo>
                  <a:lnTo>
                    <a:pt x="992" y="1444"/>
                  </a:lnTo>
                  <a:lnTo>
                    <a:pt x="976" y="1414"/>
                  </a:lnTo>
                  <a:cubicBezTo>
                    <a:pt x="973" y="1408"/>
                    <a:pt x="974" y="1402"/>
                    <a:pt x="977" y="1397"/>
                  </a:cubicBezTo>
                  <a:lnTo>
                    <a:pt x="989" y="1381"/>
                  </a:lnTo>
                  <a:lnTo>
                    <a:pt x="986" y="1388"/>
                  </a:lnTo>
                  <a:lnTo>
                    <a:pt x="1007" y="1243"/>
                  </a:lnTo>
                  <a:lnTo>
                    <a:pt x="1007" y="1247"/>
                  </a:lnTo>
                  <a:lnTo>
                    <a:pt x="1004" y="1215"/>
                  </a:lnTo>
                  <a:lnTo>
                    <a:pt x="1009" y="1225"/>
                  </a:lnTo>
                  <a:lnTo>
                    <a:pt x="965" y="1179"/>
                  </a:lnTo>
                  <a:lnTo>
                    <a:pt x="969" y="1182"/>
                  </a:lnTo>
                  <a:lnTo>
                    <a:pt x="886" y="1136"/>
                  </a:lnTo>
                  <a:cubicBezTo>
                    <a:pt x="883" y="1134"/>
                    <a:pt x="880" y="1131"/>
                    <a:pt x="879" y="1128"/>
                  </a:cubicBezTo>
                  <a:lnTo>
                    <a:pt x="862" y="1082"/>
                  </a:lnTo>
                  <a:cubicBezTo>
                    <a:pt x="862" y="1081"/>
                    <a:pt x="862" y="1080"/>
                    <a:pt x="861" y="1080"/>
                  </a:cubicBezTo>
                  <a:lnTo>
                    <a:pt x="837" y="965"/>
                  </a:lnTo>
                  <a:lnTo>
                    <a:pt x="839" y="970"/>
                  </a:lnTo>
                  <a:lnTo>
                    <a:pt x="819" y="938"/>
                  </a:lnTo>
                  <a:lnTo>
                    <a:pt x="781" y="864"/>
                  </a:lnTo>
                  <a:cubicBezTo>
                    <a:pt x="780" y="862"/>
                    <a:pt x="779" y="860"/>
                    <a:pt x="779" y="857"/>
                  </a:cubicBezTo>
                  <a:lnTo>
                    <a:pt x="777" y="729"/>
                  </a:lnTo>
                  <a:lnTo>
                    <a:pt x="779" y="737"/>
                  </a:lnTo>
                  <a:lnTo>
                    <a:pt x="735" y="657"/>
                  </a:lnTo>
                  <a:cubicBezTo>
                    <a:pt x="734" y="656"/>
                    <a:pt x="734" y="655"/>
                    <a:pt x="733" y="655"/>
                  </a:cubicBezTo>
                  <a:lnTo>
                    <a:pt x="701" y="554"/>
                  </a:lnTo>
                  <a:cubicBezTo>
                    <a:pt x="700" y="552"/>
                    <a:pt x="700" y="550"/>
                    <a:pt x="700" y="549"/>
                  </a:cubicBezTo>
                  <a:lnTo>
                    <a:pt x="700" y="454"/>
                  </a:lnTo>
                  <a:lnTo>
                    <a:pt x="702" y="461"/>
                  </a:lnTo>
                  <a:lnTo>
                    <a:pt x="683" y="423"/>
                  </a:lnTo>
                  <a:lnTo>
                    <a:pt x="686" y="427"/>
                  </a:lnTo>
                  <a:lnTo>
                    <a:pt x="642" y="376"/>
                  </a:lnTo>
                  <a:cubicBezTo>
                    <a:pt x="640" y="373"/>
                    <a:pt x="638" y="370"/>
                    <a:pt x="638" y="366"/>
                  </a:cubicBezTo>
                  <a:lnTo>
                    <a:pt x="636" y="335"/>
                  </a:lnTo>
                  <a:lnTo>
                    <a:pt x="643" y="347"/>
                  </a:lnTo>
                  <a:lnTo>
                    <a:pt x="579" y="305"/>
                  </a:lnTo>
                  <a:cubicBezTo>
                    <a:pt x="575" y="302"/>
                    <a:pt x="572" y="298"/>
                    <a:pt x="572" y="293"/>
                  </a:cubicBezTo>
                  <a:lnTo>
                    <a:pt x="568" y="248"/>
                  </a:lnTo>
                  <a:cubicBezTo>
                    <a:pt x="568" y="246"/>
                    <a:pt x="568" y="243"/>
                    <a:pt x="569" y="241"/>
                  </a:cubicBezTo>
                  <a:lnTo>
                    <a:pt x="580" y="209"/>
                  </a:lnTo>
                  <a:lnTo>
                    <a:pt x="579" y="215"/>
                  </a:lnTo>
                  <a:lnTo>
                    <a:pt x="573" y="142"/>
                  </a:lnTo>
                  <a:lnTo>
                    <a:pt x="574" y="146"/>
                  </a:lnTo>
                  <a:lnTo>
                    <a:pt x="544" y="62"/>
                  </a:lnTo>
                  <a:lnTo>
                    <a:pt x="570" y="68"/>
                  </a:lnTo>
                  <a:lnTo>
                    <a:pt x="549" y="87"/>
                  </a:lnTo>
                  <a:lnTo>
                    <a:pt x="554" y="76"/>
                  </a:lnTo>
                  <a:lnTo>
                    <a:pt x="550" y="144"/>
                  </a:lnTo>
                  <a:lnTo>
                    <a:pt x="554" y="189"/>
                  </a:lnTo>
                  <a:cubicBezTo>
                    <a:pt x="554" y="194"/>
                    <a:pt x="552" y="199"/>
                    <a:pt x="548" y="202"/>
                  </a:cubicBezTo>
                  <a:lnTo>
                    <a:pt x="483" y="258"/>
                  </a:lnTo>
                  <a:cubicBezTo>
                    <a:pt x="479" y="262"/>
                    <a:pt x="473" y="263"/>
                    <a:pt x="468" y="261"/>
                  </a:cubicBezTo>
                  <a:cubicBezTo>
                    <a:pt x="463" y="260"/>
                    <a:pt x="459" y="256"/>
                    <a:pt x="457" y="250"/>
                  </a:cubicBezTo>
                  <a:lnTo>
                    <a:pt x="447" y="215"/>
                  </a:lnTo>
                  <a:cubicBezTo>
                    <a:pt x="445" y="211"/>
                    <a:pt x="446" y="206"/>
                    <a:pt x="449" y="202"/>
                  </a:cubicBezTo>
                  <a:lnTo>
                    <a:pt x="478" y="162"/>
                  </a:lnTo>
                  <a:cubicBezTo>
                    <a:pt x="479" y="161"/>
                    <a:pt x="479" y="160"/>
                    <a:pt x="480" y="160"/>
                  </a:cubicBezTo>
                  <a:lnTo>
                    <a:pt x="515" y="125"/>
                  </a:lnTo>
                  <a:lnTo>
                    <a:pt x="511" y="132"/>
                  </a:lnTo>
                  <a:lnTo>
                    <a:pt x="524" y="85"/>
                  </a:lnTo>
                  <a:lnTo>
                    <a:pt x="527" y="100"/>
                  </a:lnTo>
                  <a:lnTo>
                    <a:pt x="510" y="78"/>
                  </a:lnTo>
                  <a:lnTo>
                    <a:pt x="458" y="28"/>
                  </a:lnTo>
                  <a:lnTo>
                    <a:pt x="482" y="26"/>
                  </a:lnTo>
                  <a:lnTo>
                    <a:pt x="447" y="69"/>
                  </a:lnTo>
                  <a:cubicBezTo>
                    <a:pt x="445" y="72"/>
                    <a:pt x="441" y="74"/>
                    <a:pt x="436" y="75"/>
                  </a:cubicBezTo>
                  <a:lnTo>
                    <a:pt x="414" y="76"/>
                  </a:lnTo>
                  <a:lnTo>
                    <a:pt x="424" y="71"/>
                  </a:lnTo>
                  <a:lnTo>
                    <a:pt x="386" y="114"/>
                  </a:lnTo>
                  <a:lnTo>
                    <a:pt x="390" y="99"/>
                  </a:lnTo>
                  <a:lnTo>
                    <a:pt x="404" y="160"/>
                  </a:lnTo>
                  <a:cubicBezTo>
                    <a:pt x="404" y="161"/>
                    <a:pt x="404" y="162"/>
                    <a:pt x="404" y="163"/>
                  </a:cubicBezTo>
                  <a:lnTo>
                    <a:pt x="406" y="187"/>
                  </a:lnTo>
                  <a:cubicBezTo>
                    <a:pt x="407" y="191"/>
                    <a:pt x="406" y="194"/>
                    <a:pt x="404" y="197"/>
                  </a:cubicBezTo>
                  <a:lnTo>
                    <a:pt x="389" y="221"/>
                  </a:lnTo>
                  <a:cubicBezTo>
                    <a:pt x="388" y="222"/>
                    <a:pt x="387" y="223"/>
                    <a:pt x="387" y="224"/>
                  </a:cubicBezTo>
                  <a:lnTo>
                    <a:pt x="365" y="244"/>
                  </a:lnTo>
                  <a:lnTo>
                    <a:pt x="370" y="235"/>
                  </a:lnTo>
                  <a:lnTo>
                    <a:pt x="360" y="300"/>
                  </a:lnTo>
                  <a:cubicBezTo>
                    <a:pt x="359" y="308"/>
                    <a:pt x="351" y="314"/>
                    <a:pt x="342" y="313"/>
                  </a:cubicBezTo>
                  <a:lnTo>
                    <a:pt x="295" y="308"/>
                  </a:lnTo>
                  <a:cubicBezTo>
                    <a:pt x="289" y="307"/>
                    <a:pt x="284" y="303"/>
                    <a:pt x="282" y="298"/>
                  </a:cubicBezTo>
                  <a:lnTo>
                    <a:pt x="273" y="276"/>
                  </a:lnTo>
                  <a:lnTo>
                    <a:pt x="285" y="286"/>
                  </a:lnTo>
                  <a:lnTo>
                    <a:pt x="243" y="280"/>
                  </a:lnTo>
                  <a:lnTo>
                    <a:pt x="255" y="276"/>
                  </a:lnTo>
                  <a:lnTo>
                    <a:pt x="198" y="322"/>
                  </a:lnTo>
                  <a:cubicBezTo>
                    <a:pt x="192" y="327"/>
                    <a:pt x="183" y="327"/>
                    <a:pt x="177" y="322"/>
                  </a:cubicBezTo>
                  <a:lnTo>
                    <a:pt x="108" y="257"/>
                  </a:lnTo>
                  <a:cubicBezTo>
                    <a:pt x="107" y="257"/>
                    <a:pt x="107" y="256"/>
                    <a:pt x="106" y="255"/>
                  </a:cubicBezTo>
                  <a:lnTo>
                    <a:pt x="81" y="222"/>
                  </a:lnTo>
                  <a:lnTo>
                    <a:pt x="95" y="228"/>
                  </a:lnTo>
                  <a:lnTo>
                    <a:pt x="48" y="232"/>
                  </a:lnTo>
                  <a:lnTo>
                    <a:pt x="58" y="227"/>
                  </a:lnTo>
                  <a:lnTo>
                    <a:pt x="28" y="257"/>
                  </a:lnTo>
                  <a:lnTo>
                    <a:pt x="23" y="232"/>
                  </a:lnTo>
                  <a:lnTo>
                    <a:pt x="49" y="243"/>
                  </a:lnTo>
                  <a:cubicBezTo>
                    <a:pt x="52" y="244"/>
                    <a:pt x="54" y="246"/>
                    <a:pt x="56" y="249"/>
                  </a:cubicBezTo>
                  <a:lnTo>
                    <a:pt x="74" y="278"/>
                  </a:lnTo>
                  <a:lnTo>
                    <a:pt x="99" y="308"/>
                  </a:lnTo>
                  <a:lnTo>
                    <a:pt x="97" y="306"/>
                  </a:lnTo>
                  <a:lnTo>
                    <a:pt x="189" y="385"/>
                  </a:lnTo>
                  <a:lnTo>
                    <a:pt x="165" y="388"/>
                  </a:lnTo>
                  <a:lnTo>
                    <a:pt x="186" y="360"/>
                  </a:lnTo>
                  <a:cubicBezTo>
                    <a:pt x="188" y="356"/>
                    <a:pt x="192" y="354"/>
                    <a:pt x="197" y="353"/>
                  </a:cubicBezTo>
                  <a:cubicBezTo>
                    <a:pt x="201" y="353"/>
                    <a:pt x="206" y="354"/>
                    <a:pt x="209" y="357"/>
                  </a:cubicBezTo>
                  <a:lnTo>
                    <a:pt x="252" y="393"/>
                  </a:lnTo>
                  <a:cubicBezTo>
                    <a:pt x="253" y="395"/>
                    <a:pt x="255" y="397"/>
                    <a:pt x="256" y="399"/>
                  </a:cubicBezTo>
                  <a:lnTo>
                    <a:pt x="274" y="439"/>
                  </a:lnTo>
                  <a:cubicBezTo>
                    <a:pt x="276" y="442"/>
                    <a:pt x="276" y="446"/>
                    <a:pt x="275" y="449"/>
                  </a:cubicBezTo>
                  <a:lnTo>
                    <a:pt x="258" y="520"/>
                  </a:lnTo>
                  <a:lnTo>
                    <a:pt x="253" y="504"/>
                  </a:lnTo>
                  <a:lnTo>
                    <a:pt x="312" y="554"/>
                  </a:lnTo>
                  <a:cubicBezTo>
                    <a:pt x="314" y="556"/>
                    <a:pt x="316" y="559"/>
                    <a:pt x="317" y="561"/>
                  </a:cubicBezTo>
                  <a:lnTo>
                    <a:pt x="329" y="598"/>
                  </a:lnTo>
                  <a:cubicBezTo>
                    <a:pt x="330" y="600"/>
                    <a:pt x="330" y="602"/>
                    <a:pt x="330" y="605"/>
                  </a:cubicBezTo>
                  <a:lnTo>
                    <a:pt x="322" y="692"/>
                  </a:lnTo>
                  <a:lnTo>
                    <a:pt x="318" y="680"/>
                  </a:lnTo>
                  <a:lnTo>
                    <a:pt x="368" y="740"/>
                  </a:lnTo>
                  <a:cubicBezTo>
                    <a:pt x="369" y="742"/>
                    <a:pt x="370" y="743"/>
                    <a:pt x="371" y="745"/>
                  </a:cubicBezTo>
                  <a:lnTo>
                    <a:pt x="402" y="827"/>
                  </a:lnTo>
                  <a:lnTo>
                    <a:pt x="399" y="823"/>
                  </a:lnTo>
                  <a:lnTo>
                    <a:pt x="424" y="853"/>
                  </a:lnTo>
                  <a:lnTo>
                    <a:pt x="406" y="848"/>
                  </a:lnTo>
                  <a:lnTo>
                    <a:pt x="428" y="839"/>
                  </a:lnTo>
                  <a:cubicBezTo>
                    <a:pt x="432" y="837"/>
                    <a:pt x="436" y="837"/>
                    <a:pt x="440" y="839"/>
                  </a:cubicBezTo>
                  <a:lnTo>
                    <a:pt x="455" y="845"/>
                  </a:lnTo>
                  <a:cubicBezTo>
                    <a:pt x="461" y="847"/>
                    <a:pt x="465" y="853"/>
                    <a:pt x="465" y="859"/>
                  </a:cubicBezTo>
                  <a:lnTo>
                    <a:pt x="469" y="905"/>
                  </a:lnTo>
                  <a:lnTo>
                    <a:pt x="469" y="902"/>
                  </a:lnTo>
                  <a:lnTo>
                    <a:pt x="482" y="948"/>
                  </a:lnTo>
                  <a:cubicBezTo>
                    <a:pt x="484" y="955"/>
                    <a:pt x="481" y="963"/>
                    <a:pt x="475" y="966"/>
                  </a:cubicBezTo>
                  <a:lnTo>
                    <a:pt x="461" y="975"/>
                  </a:lnTo>
                  <a:lnTo>
                    <a:pt x="423" y="1000"/>
                  </a:lnTo>
                  <a:lnTo>
                    <a:pt x="430" y="986"/>
                  </a:lnTo>
                  <a:lnTo>
                    <a:pt x="433" y="1017"/>
                  </a:lnTo>
                  <a:lnTo>
                    <a:pt x="432" y="1013"/>
                  </a:lnTo>
                  <a:lnTo>
                    <a:pt x="441" y="1037"/>
                  </a:lnTo>
                  <a:cubicBezTo>
                    <a:pt x="443" y="1042"/>
                    <a:pt x="442" y="1048"/>
                    <a:pt x="438" y="1053"/>
                  </a:cubicBezTo>
                  <a:lnTo>
                    <a:pt x="387" y="1113"/>
                  </a:lnTo>
                  <a:lnTo>
                    <a:pt x="336" y="1162"/>
                  </a:lnTo>
                  <a:lnTo>
                    <a:pt x="341" y="1152"/>
                  </a:lnTo>
                  <a:lnTo>
                    <a:pt x="335" y="1200"/>
                  </a:lnTo>
                  <a:cubicBezTo>
                    <a:pt x="335" y="1203"/>
                    <a:pt x="333" y="1207"/>
                    <a:pt x="331" y="1209"/>
                  </a:cubicBezTo>
                  <a:lnTo>
                    <a:pt x="289" y="1252"/>
                  </a:lnTo>
                  <a:lnTo>
                    <a:pt x="245" y="1295"/>
                  </a:lnTo>
                  <a:lnTo>
                    <a:pt x="249" y="1286"/>
                  </a:lnTo>
                  <a:lnTo>
                    <a:pt x="244" y="1333"/>
                  </a:lnTo>
                  <a:cubicBezTo>
                    <a:pt x="243" y="1336"/>
                    <a:pt x="242" y="1339"/>
                    <a:pt x="241" y="1341"/>
                  </a:cubicBezTo>
                  <a:lnTo>
                    <a:pt x="229" y="1357"/>
                  </a:lnTo>
                  <a:cubicBezTo>
                    <a:pt x="226" y="1361"/>
                    <a:pt x="222" y="1363"/>
                    <a:pt x="217" y="1363"/>
                  </a:cubicBezTo>
                  <a:lnTo>
                    <a:pt x="193" y="1365"/>
                  </a:lnTo>
                  <a:lnTo>
                    <a:pt x="207" y="1353"/>
                  </a:lnTo>
                  <a:lnTo>
                    <a:pt x="190" y="1424"/>
                  </a:lnTo>
                  <a:lnTo>
                    <a:pt x="188" y="1412"/>
                  </a:lnTo>
                  <a:lnTo>
                    <a:pt x="206" y="1441"/>
                  </a:lnTo>
                  <a:cubicBezTo>
                    <a:pt x="206" y="1442"/>
                    <a:pt x="207" y="1443"/>
                    <a:pt x="207" y="1445"/>
                  </a:cubicBezTo>
                  <a:lnTo>
                    <a:pt x="218" y="1482"/>
                  </a:lnTo>
                  <a:cubicBezTo>
                    <a:pt x="218" y="1483"/>
                    <a:pt x="218" y="1485"/>
                    <a:pt x="218" y="1487"/>
                  </a:cubicBezTo>
                  <a:lnTo>
                    <a:pt x="216" y="1551"/>
                  </a:lnTo>
                  <a:lnTo>
                    <a:pt x="209" y="1537"/>
                  </a:lnTo>
                  <a:lnTo>
                    <a:pt x="226" y="1549"/>
                  </a:lnTo>
                  <a:cubicBezTo>
                    <a:pt x="226" y="1550"/>
                    <a:pt x="227" y="1551"/>
                    <a:pt x="228" y="1551"/>
                  </a:cubicBezTo>
                  <a:lnTo>
                    <a:pt x="255" y="1581"/>
                  </a:lnTo>
                  <a:cubicBezTo>
                    <a:pt x="257" y="1584"/>
                    <a:pt x="258" y="1586"/>
                    <a:pt x="259" y="1589"/>
                  </a:cubicBezTo>
                  <a:lnTo>
                    <a:pt x="270" y="1658"/>
                  </a:lnTo>
                  <a:cubicBezTo>
                    <a:pt x="270" y="1659"/>
                    <a:pt x="270" y="1660"/>
                    <a:pt x="270" y="1661"/>
                  </a:cubicBezTo>
                  <a:lnTo>
                    <a:pt x="266" y="1780"/>
                  </a:lnTo>
                  <a:lnTo>
                    <a:pt x="265" y="1772"/>
                  </a:lnTo>
                  <a:lnTo>
                    <a:pt x="280" y="1803"/>
                  </a:lnTo>
                  <a:lnTo>
                    <a:pt x="265" y="1795"/>
                  </a:lnTo>
                  <a:lnTo>
                    <a:pt x="297" y="1792"/>
                  </a:lnTo>
                  <a:cubicBezTo>
                    <a:pt x="299" y="1792"/>
                    <a:pt x="300" y="1792"/>
                    <a:pt x="302" y="1793"/>
                  </a:cubicBezTo>
                  <a:lnTo>
                    <a:pt x="345" y="1804"/>
                  </a:lnTo>
                  <a:cubicBezTo>
                    <a:pt x="346" y="1805"/>
                    <a:pt x="347" y="1805"/>
                    <a:pt x="348" y="1806"/>
                  </a:cubicBezTo>
                  <a:lnTo>
                    <a:pt x="372" y="1819"/>
                  </a:lnTo>
                  <a:cubicBezTo>
                    <a:pt x="373" y="1819"/>
                    <a:pt x="374" y="1820"/>
                    <a:pt x="374" y="1820"/>
                  </a:cubicBezTo>
                  <a:lnTo>
                    <a:pt x="409" y="1848"/>
                  </a:lnTo>
                  <a:cubicBezTo>
                    <a:pt x="412" y="1850"/>
                    <a:pt x="414" y="1854"/>
                    <a:pt x="414" y="1858"/>
                  </a:cubicBezTo>
                  <a:lnTo>
                    <a:pt x="425" y="1921"/>
                  </a:lnTo>
                  <a:lnTo>
                    <a:pt x="401" y="1910"/>
                  </a:lnTo>
                  <a:lnTo>
                    <a:pt x="446" y="18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95"/>
            <p:cNvSpPr>
              <a:spLocks/>
            </p:cNvSpPr>
            <p:nvPr/>
          </p:nvSpPr>
          <p:spPr bwMode="auto">
            <a:xfrm>
              <a:off x="7662441" y="4855997"/>
              <a:ext cx="12216" cy="14252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0" y="0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7" y="1"/>
                </a:cxn>
              </a:cxnLst>
              <a:rect l="0" t="0" r="r" b="b"/>
              <a:pathLst>
                <a:path w="12" h="14">
                  <a:moveTo>
                    <a:pt x="7" y="1"/>
                  </a:moveTo>
                  <a:lnTo>
                    <a:pt x="0" y="0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96"/>
            <p:cNvSpPr>
              <a:spLocks noEditPoints="1"/>
            </p:cNvSpPr>
            <p:nvPr/>
          </p:nvSpPr>
          <p:spPr bwMode="auto">
            <a:xfrm>
              <a:off x="7657351" y="4849888"/>
              <a:ext cx="23415" cy="25450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37" y="35"/>
                </a:cxn>
                <a:cxn ang="0">
                  <a:pos x="16" y="32"/>
                </a:cxn>
                <a:cxn ang="0">
                  <a:pos x="32" y="10"/>
                </a:cxn>
                <a:cxn ang="0">
                  <a:pos x="52" y="53"/>
                </a:cxn>
                <a:cxn ang="0">
                  <a:pos x="29" y="47"/>
                </a:cxn>
                <a:cxn ang="0">
                  <a:pos x="45" y="36"/>
                </a:cxn>
                <a:cxn ang="0">
                  <a:pos x="40" y="57"/>
                </a:cxn>
                <a:cxn ang="0">
                  <a:pos x="24" y="26"/>
                </a:cxn>
                <a:cxn ang="0">
                  <a:pos x="68" y="42"/>
                </a:cxn>
                <a:cxn ang="0">
                  <a:pos x="63" y="63"/>
                </a:cxn>
                <a:cxn ang="0">
                  <a:pos x="46" y="73"/>
                </a:cxn>
                <a:cxn ang="0">
                  <a:pos x="33" y="75"/>
                </a:cxn>
                <a:cxn ang="0">
                  <a:pos x="23" y="67"/>
                </a:cxn>
                <a:cxn ang="0">
                  <a:pos x="3" y="23"/>
                </a:cxn>
                <a:cxn ang="0">
                  <a:pos x="4" y="7"/>
                </a:cxn>
                <a:cxn ang="0">
                  <a:pos x="19" y="1"/>
                </a:cxn>
                <a:cxn ang="0">
                  <a:pos x="40" y="3"/>
                </a:cxn>
                <a:cxn ang="0">
                  <a:pos x="52" y="11"/>
                </a:cxn>
                <a:cxn ang="0">
                  <a:pos x="68" y="42"/>
                </a:cxn>
              </a:cxnLst>
              <a:rect l="0" t="0" r="r" b="b"/>
              <a:pathLst>
                <a:path w="72" h="77">
                  <a:moveTo>
                    <a:pt x="24" y="26"/>
                  </a:moveTo>
                  <a:lnTo>
                    <a:pt x="37" y="35"/>
                  </a:lnTo>
                  <a:lnTo>
                    <a:pt x="16" y="32"/>
                  </a:lnTo>
                  <a:lnTo>
                    <a:pt x="32" y="10"/>
                  </a:lnTo>
                  <a:lnTo>
                    <a:pt x="52" y="53"/>
                  </a:lnTo>
                  <a:lnTo>
                    <a:pt x="29" y="47"/>
                  </a:lnTo>
                  <a:lnTo>
                    <a:pt x="45" y="36"/>
                  </a:lnTo>
                  <a:lnTo>
                    <a:pt x="40" y="57"/>
                  </a:lnTo>
                  <a:lnTo>
                    <a:pt x="24" y="26"/>
                  </a:lnTo>
                  <a:close/>
                  <a:moveTo>
                    <a:pt x="68" y="42"/>
                  </a:moveTo>
                  <a:cubicBezTo>
                    <a:pt x="72" y="49"/>
                    <a:pt x="69" y="58"/>
                    <a:pt x="63" y="63"/>
                  </a:cubicBezTo>
                  <a:lnTo>
                    <a:pt x="46" y="73"/>
                  </a:lnTo>
                  <a:cubicBezTo>
                    <a:pt x="43" y="76"/>
                    <a:pt x="38" y="77"/>
                    <a:pt x="33" y="75"/>
                  </a:cubicBezTo>
                  <a:cubicBezTo>
                    <a:pt x="29" y="74"/>
                    <a:pt x="25" y="71"/>
                    <a:pt x="23" y="67"/>
                  </a:cubicBezTo>
                  <a:lnTo>
                    <a:pt x="3" y="23"/>
                  </a:lnTo>
                  <a:cubicBezTo>
                    <a:pt x="0" y="18"/>
                    <a:pt x="1" y="12"/>
                    <a:pt x="4" y="7"/>
                  </a:cubicBezTo>
                  <a:cubicBezTo>
                    <a:pt x="7" y="3"/>
                    <a:pt x="13" y="0"/>
                    <a:pt x="19" y="1"/>
                  </a:cubicBezTo>
                  <a:lnTo>
                    <a:pt x="40" y="3"/>
                  </a:lnTo>
                  <a:cubicBezTo>
                    <a:pt x="45" y="3"/>
                    <a:pt x="50" y="6"/>
                    <a:pt x="52" y="11"/>
                  </a:cubicBezTo>
                  <a:lnTo>
                    <a:pt x="68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97"/>
            <p:cNvSpPr>
              <a:spLocks/>
            </p:cNvSpPr>
            <p:nvPr/>
          </p:nvSpPr>
          <p:spPr bwMode="auto">
            <a:xfrm>
              <a:off x="7688910" y="4909952"/>
              <a:ext cx="11198" cy="3155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7"/>
                </a:cxn>
                <a:cxn ang="0">
                  <a:pos x="2" y="31"/>
                </a:cxn>
                <a:cxn ang="0">
                  <a:pos x="7" y="19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11" y="0"/>
                </a:cxn>
              </a:cxnLst>
              <a:rect l="0" t="0" r="r" b="b"/>
              <a:pathLst>
                <a:path w="11" h="31">
                  <a:moveTo>
                    <a:pt x="11" y="0"/>
                  </a:moveTo>
                  <a:lnTo>
                    <a:pt x="0" y="7"/>
                  </a:lnTo>
                  <a:lnTo>
                    <a:pt x="2" y="31"/>
                  </a:lnTo>
                  <a:lnTo>
                    <a:pt x="7" y="19"/>
                  </a:lnTo>
                  <a:lnTo>
                    <a:pt x="8" y="6"/>
                  </a:lnTo>
                  <a:lnTo>
                    <a:pt x="3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98"/>
            <p:cNvSpPr>
              <a:spLocks noEditPoints="1"/>
            </p:cNvSpPr>
            <p:nvPr/>
          </p:nvSpPr>
          <p:spPr bwMode="auto">
            <a:xfrm>
              <a:off x="7683819" y="4904861"/>
              <a:ext cx="22397" cy="42757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57" y="31"/>
                </a:cxn>
                <a:cxn ang="0">
                  <a:pos x="25" y="52"/>
                </a:cxn>
                <a:cxn ang="0">
                  <a:pos x="32" y="38"/>
                </a:cxn>
                <a:cxn ang="0">
                  <a:pos x="38" y="113"/>
                </a:cxn>
                <a:cxn ang="0">
                  <a:pos x="7" y="108"/>
                </a:cxn>
                <a:cxn ang="0">
                  <a:pos x="21" y="71"/>
                </a:cxn>
                <a:cxn ang="0">
                  <a:pos x="20" y="76"/>
                </a:cxn>
                <a:cxn ang="0">
                  <a:pos x="23" y="36"/>
                </a:cxn>
                <a:cxn ang="0">
                  <a:pos x="38" y="53"/>
                </a:cxn>
                <a:cxn ang="0">
                  <a:pos x="25" y="52"/>
                </a:cxn>
                <a:cxn ang="0">
                  <a:pos x="10" y="41"/>
                </a:cxn>
                <a:cxn ang="0">
                  <a:pos x="15" y="24"/>
                </a:cxn>
                <a:cxn ang="0">
                  <a:pos x="38" y="5"/>
                </a:cxn>
                <a:cxn ang="0">
                  <a:pos x="36" y="49"/>
                </a:cxn>
                <a:cxn ang="0">
                  <a:pos x="26" y="20"/>
                </a:cxn>
                <a:cxn ang="0">
                  <a:pos x="40" y="21"/>
                </a:cxn>
                <a:cxn ang="0">
                  <a:pos x="51" y="27"/>
                </a:cxn>
                <a:cxn ang="0">
                  <a:pos x="55" y="38"/>
                </a:cxn>
                <a:cxn ang="0">
                  <a:pos x="52" y="78"/>
                </a:cxn>
                <a:cxn ang="0">
                  <a:pos x="51" y="83"/>
                </a:cxn>
                <a:cxn ang="0">
                  <a:pos x="37" y="120"/>
                </a:cxn>
                <a:cxn ang="0">
                  <a:pos x="20" y="130"/>
                </a:cxn>
                <a:cxn ang="0">
                  <a:pos x="6" y="115"/>
                </a:cxn>
                <a:cxn ang="0">
                  <a:pos x="0" y="40"/>
                </a:cxn>
                <a:cxn ang="0">
                  <a:pos x="7" y="26"/>
                </a:cxn>
                <a:cxn ang="0">
                  <a:pos x="40" y="4"/>
                </a:cxn>
                <a:cxn ang="0">
                  <a:pos x="61" y="8"/>
                </a:cxn>
                <a:cxn ang="0">
                  <a:pos x="59" y="30"/>
                </a:cxn>
                <a:cxn ang="0">
                  <a:pos x="36" y="49"/>
                </a:cxn>
              </a:cxnLst>
              <a:rect l="0" t="0" r="r" b="b"/>
              <a:pathLst>
                <a:path w="67" h="131">
                  <a:moveTo>
                    <a:pt x="38" y="5"/>
                  </a:moveTo>
                  <a:lnTo>
                    <a:pt x="57" y="31"/>
                  </a:lnTo>
                  <a:lnTo>
                    <a:pt x="25" y="52"/>
                  </a:lnTo>
                  <a:lnTo>
                    <a:pt x="32" y="38"/>
                  </a:lnTo>
                  <a:lnTo>
                    <a:pt x="38" y="113"/>
                  </a:lnTo>
                  <a:lnTo>
                    <a:pt x="7" y="108"/>
                  </a:lnTo>
                  <a:lnTo>
                    <a:pt x="21" y="71"/>
                  </a:lnTo>
                  <a:lnTo>
                    <a:pt x="20" y="76"/>
                  </a:lnTo>
                  <a:lnTo>
                    <a:pt x="23" y="36"/>
                  </a:lnTo>
                  <a:lnTo>
                    <a:pt x="38" y="53"/>
                  </a:lnTo>
                  <a:lnTo>
                    <a:pt x="25" y="52"/>
                  </a:lnTo>
                  <a:cubicBezTo>
                    <a:pt x="18" y="52"/>
                    <a:pt x="12" y="48"/>
                    <a:pt x="10" y="41"/>
                  </a:cubicBezTo>
                  <a:cubicBezTo>
                    <a:pt x="8" y="35"/>
                    <a:pt x="10" y="28"/>
                    <a:pt x="15" y="24"/>
                  </a:cubicBezTo>
                  <a:lnTo>
                    <a:pt x="38" y="5"/>
                  </a:lnTo>
                  <a:close/>
                  <a:moveTo>
                    <a:pt x="36" y="49"/>
                  </a:moveTo>
                  <a:lnTo>
                    <a:pt x="26" y="20"/>
                  </a:lnTo>
                  <a:lnTo>
                    <a:pt x="40" y="21"/>
                  </a:lnTo>
                  <a:cubicBezTo>
                    <a:pt x="44" y="22"/>
                    <a:pt x="48" y="23"/>
                    <a:pt x="51" y="27"/>
                  </a:cubicBezTo>
                  <a:cubicBezTo>
                    <a:pt x="54" y="30"/>
                    <a:pt x="55" y="34"/>
                    <a:pt x="55" y="38"/>
                  </a:cubicBezTo>
                  <a:lnTo>
                    <a:pt x="52" y="78"/>
                  </a:lnTo>
                  <a:cubicBezTo>
                    <a:pt x="52" y="80"/>
                    <a:pt x="52" y="81"/>
                    <a:pt x="51" y="83"/>
                  </a:cubicBezTo>
                  <a:lnTo>
                    <a:pt x="37" y="120"/>
                  </a:lnTo>
                  <a:cubicBezTo>
                    <a:pt x="34" y="127"/>
                    <a:pt x="27" y="131"/>
                    <a:pt x="20" y="130"/>
                  </a:cubicBezTo>
                  <a:cubicBezTo>
                    <a:pt x="13" y="129"/>
                    <a:pt x="7" y="123"/>
                    <a:pt x="6" y="115"/>
                  </a:cubicBezTo>
                  <a:lnTo>
                    <a:pt x="0" y="40"/>
                  </a:lnTo>
                  <a:cubicBezTo>
                    <a:pt x="0" y="35"/>
                    <a:pt x="3" y="29"/>
                    <a:pt x="7" y="26"/>
                  </a:cubicBezTo>
                  <a:lnTo>
                    <a:pt x="40" y="4"/>
                  </a:lnTo>
                  <a:cubicBezTo>
                    <a:pt x="47" y="0"/>
                    <a:pt x="56" y="1"/>
                    <a:pt x="61" y="8"/>
                  </a:cubicBezTo>
                  <a:cubicBezTo>
                    <a:pt x="67" y="15"/>
                    <a:pt x="65" y="25"/>
                    <a:pt x="59" y="30"/>
                  </a:cubicBezTo>
                  <a:lnTo>
                    <a:pt x="36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99"/>
            <p:cNvSpPr>
              <a:spLocks/>
            </p:cNvSpPr>
            <p:nvPr/>
          </p:nvSpPr>
          <p:spPr bwMode="auto">
            <a:xfrm>
              <a:off x="7710288" y="4954744"/>
              <a:ext cx="12216" cy="1730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2" y="12"/>
                </a:cxn>
                <a:cxn ang="0">
                  <a:pos x="12" y="6"/>
                </a:cxn>
                <a:cxn ang="0">
                  <a:pos x="2" y="0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lnTo>
                    <a:pt x="0" y="4"/>
                  </a:lnTo>
                  <a:lnTo>
                    <a:pt x="4" y="17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00"/>
            <p:cNvSpPr>
              <a:spLocks noEditPoints="1"/>
            </p:cNvSpPr>
            <p:nvPr/>
          </p:nvSpPr>
          <p:spPr bwMode="auto">
            <a:xfrm>
              <a:off x="7704180" y="4948636"/>
              <a:ext cx="24432" cy="28505"/>
            </a:xfrm>
            <a:custGeom>
              <a:avLst/>
              <a:gdLst/>
              <a:ahLst/>
              <a:cxnLst>
                <a:cxn ang="0">
                  <a:pos x="15" y="30"/>
                </a:cxn>
                <a:cxn ang="0">
                  <a:pos x="37" y="23"/>
                </a:cxn>
                <a:cxn ang="0">
                  <a:pos x="31" y="37"/>
                </a:cxn>
                <a:cxn ang="0">
                  <a:pos x="31" y="24"/>
                </a:cxn>
                <a:cxn ang="0">
                  <a:pos x="46" y="65"/>
                </a:cxn>
                <a:cxn ang="0">
                  <a:pos x="22" y="57"/>
                </a:cxn>
                <a:cxn ang="0">
                  <a:pos x="46" y="42"/>
                </a:cxn>
                <a:cxn ang="0">
                  <a:pos x="38" y="53"/>
                </a:cxn>
                <a:cxn ang="0">
                  <a:pos x="41" y="34"/>
                </a:cxn>
                <a:cxn ang="0">
                  <a:pos x="48" y="50"/>
                </a:cxn>
                <a:cxn ang="0">
                  <a:pos x="15" y="30"/>
                </a:cxn>
                <a:cxn ang="0">
                  <a:pos x="65" y="22"/>
                </a:cxn>
                <a:cxn ang="0">
                  <a:pos x="72" y="38"/>
                </a:cxn>
                <a:cxn ang="0">
                  <a:pos x="70" y="57"/>
                </a:cxn>
                <a:cxn ang="0">
                  <a:pos x="63" y="69"/>
                </a:cxn>
                <a:cxn ang="0">
                  <a:pos x="39" y="84"/>
                </a:cxn>
                <a:cxn ang="0">
                  <a:pos x="26" y="85"/>
                </a:cxn>
                <a:cxn ang="0">
                  <a:pos x="16" y="76"/>
                </a:cxn>
                <a:cxn ang="0">
                  <a:pos x="1" y="35"/>
                </a:cxn>
                <a:cxn ang="0">
                  <a:pos x="2" y="23"/>
                </a:cxn>
                <a:cxn ang="0">
                  <a:pos x="8" y="9"/>
                </a:cxn>
                <a:cxn ang="0">
                  <a:pos x="18" y="1"/>
                </a:cxn>
                <a:cxn ang="0">
                  <a:pos x="31" y="2"/>
                </a:cxn>
                <a:cxn ang="0">
                  <a:pos x="65" y="22"/>
                </a:cxn>
              </a:cxnLst>
              <a:rect l="0" t="0" r="r" b="b"/>
              <a:pathLst>
                <a:path w="73" h="87">
                  <a:moveTo>
                    <a:pt x="15" y="30"/>
                  </a:moveTo>
                  <a:lnTo>
                    <a:pt x="37" y="23"/>
                  </a:lnTo>
                  <a:lnTo>
                    <a:pt x="31" y="37"/>
                  </a:lnTo>
                  <a:lnTo>
                    <a:pt x="31" y="24"/>
                  </a:lnTo>
                  <a:lnTo>
                    <a:pt x="46" y="65"/>
                  </a:lnTo>
                  <a:lnTo>
                    <a:pt x="22" y="57"/>
                  </a:lnTo>
                  <a:lnTo>
                    <a:pt x="46" y="42"/>
                  </a:lnTo>
                  <a:lnTo>
                    <a:pt x="38" y="53"/>
                  </a:lnTo>
                  <a:lnTo>
                    <a:pt x="41" y="34"/>
                  </a:lnTo>
                  <a:lnTo>
                    <a:pt x="48" y="50"/>
                  </a:lnTo>
                  <a:lnTo>
                    <a:pt x="15" y="30"/>
                  </a:lnTo>
                  <a:close/>
                  <a:moveTo>
                    <a:pt x="65" y="22"/>
                  </a:moveTo>
                  <a:cubicBezTo>
                    <a:pt x="70" y="26"/>
                    <a:pt x="73" y="32"/>
                    <a:pt x="72" y="38"/>
                  </a:cubicBezTo>
                  <a:lnTo>
                    <a:pt x="70" y="57"/>
                  </a:lnTo>
                  <a:cubicBezTo>
                    <a:pt x="70" y="62"/>
                    <a:pt x="67" y="66"/>
                    <a:pt x="63" y="69"/>
                  </a:cubicBezTo>
                  <a:lnTo>
                    <a:pt x="39" y="84"/>
                  </a:lnTo>
                  <a:cubicBezTo>
                    <a:pt x="35" y="86"/>
                    <a:pt x="30" y="87"/>
                    <a:pt x="26" y="85"/>
                  </a:cubicBezTo>
                  <a:cubicBezTo>
                    <a:pt x="21" y="84"/>
                    <a:pt x="17" y="80"/>
                    <a:pt x="16" y="76"/>
                  </a:cubicBezTo>
                  <a:lnTo>
                    <a:pt x="1" y="35"/>
                  </a:lnTo>
                  <a:cubicBezTo>
                    <a:pt x="0" y="31"/>
                    <a:pt x="0" y="27"/>
                    <a:pt x="2" y="23"/>
                  </a:cubicBezTo>
                  <a:lnTo>
                    <a:pt x="8" y="9"/>
                  </a:lnTo>
                  <a:cubicBezTo>
                    <a:pt x="10" y="5"/>
                    <a:pt x="14" y="2"/>
                    <a:pt x="18" y="1"/>
                  </a:cubicBezTo>
                  <a:cubicBezTo>
                    <a:pt x="22" y="0"/>
                    <a:pt x="27" y="0"/>
                    <a:pt x="31" y="2"/>
                  </a:cubicBezTo>
                  <a:lnTo>
                    <a:pt x="65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01"/>
            <p:cNvSpPr>
              <a:spLocks/>
            </p:cNvSpPr>
            <p:nvPr/>
          </p:nvSpPr>
          <p:spPr bwMode="auto">
            <a:xfrm>
              <a:off x="7638008" y="4955762"/>
              <a:ext cx="28505" cy="27487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2" y="11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17"/>
                </a:cxn>
                <a:cxn ang="0">
                  <a:pos x="5" y="23"/>
                </a:cxn>
                <a:cxn ang="0">
                  <a:pos x="10" y="27"/>
                </a:cxn>
                <a:cxn ang="0">
                  <a:pos x="16" y="23"/>
                </a:cxn>
                <a:cxn ang="0">
                  <a:pos x="25" y="25"/>
                </a:cxn>
                <a:cxn ang="0">
                  <a:pos x="28" y="11"/>
                </a:cxn>
              </a:cxnLst>
              <a:rect l="0" t="0" r="r" b="b"/>
              <a:pathLst>
                <a:path w="28" h="27">
                  <a:moveTo>
                    <a:pt x="28" y="11"/>
                  </a:moveTo>
                  <a:lnTo>
                    <a:pt x="22" y="11"/>
                  </a:lnTo>
                  <a:lnTo>
                    <a:pt x="14" y="0"/>
                  </a:lnTo>
                  <a:lnTo>
                    <a:pt x="9" y="8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5" y="23"/>
                  </a:lnTo>
                  <a:lnTo>
                    <a:pt x="10" y="27"/>
                  </a:lnTo>
                  <a:lnTo>
                    <a:pt x="16" y="23"/>
                  </a:lnTo>
                  <a:lnTo>
                    <a:pt x="25" y="25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02"/>
            <p:cNvSpPr>
              <a:spLocks noEditPoints="1"/>
            </p:cNvSpPr>
            <p:nvPr/>
          </p:nvSpPr>
          <p:spPr bwMode="auto">
            <a:xfrm>
              <a:off x="7632918" y="4950672"/>
              <a:ext cx="39703" cy="38685"/>
            </a:xfrm>
            <a:custGeom>
              <a:avLst/>
              <a:gdLst/>
              <a:ahLst/>
              <a:cxnLst>
                <a:cxn ang="0">
                  <a:pos x="87" y="45"/>
                </a:cxn>
                <a:cxn ang="0">
                  <a:pos x="104" y="65"/>
                </a:cxn>
                <a:cxn ang="0">
                  <a:pos x="85" y="66"/>
                </a:cxn>
                <a:cxn ang="0">
                  <a:pos x="71" y="60"/>
                </a:cxn>
                <a:cxn ang="0">
                  <a:pos x="46" y="26"/>
                </a:cxn>
                <a:cxn ang="0">
                  <a:pos x="72" y="25"/>
                </a:cxn>
                <a:cxn ang="0">
                  <a:pos x="57" y="49"/>
                </a:cxn>
                <a:cxn ang="0">
                  <a:pos x="40" y="56"/>
                </a:cxn>
                <a:cxn ang="0">
                  <a:pos x="15" y="50"/>
                </a:cxn>
                <a:cxn ang="0">
                  <a:pos x="35" y="36"/>
                </a:cxn>
                <a:cxn ang="0">
                  <a:pos x="32" y="57"/>
                </a:cxn>
                <a:cxn ang="0">
                  <a:pos x="28" y="44"/>
                </a:cxn>
                <a:cxn ang="0">
                  <a:pos x="42" y="58"/>
                </a:cxn>
                <a:cxn ang="0">
                  <a:pos x="47" y="68"/>
                </a:cxn>
                <a:cxn ang="0">
                  <a:pos x="48" y="85"/>
                </a:cxn>
                <a:cxn ang="0">
                  <a:pos x="43" y="74"/>
                </a:cxn>
                <a:cxn ang="0">
                  <a:pos x="59" y="88"/>
                </a:cxn>
                <a:cxn ang="0">
                  <a:pos x="38" y="88"/>
                </a:cxn>
                <a:cxn ang="0">
                  <a:pos x="53" y="74"/>
                </a:cxn>
                <a:cxn ang="0">
                  <a:pos x="68" y="70"/>
                </a:cxn>
                <a:cxn ang="0">
                  <a:pos x="97" y="77"/>
                </a:cxn>
                <a:cxn ang="0">
                  <a:pos x="78" y="89"/>
                </a:cxn>
                <a:cxn ang="0">
                  <a:pos x="87" y="45"/>
                </a:cxn>
                <a:cxn ang="0">
                  <a:pos x="109" y="96"/>
                </a:cxn>
                <a:cxn ang="0">
                  <a:pos x="102" y="106"/>
                </a:cxn>
                <a:cxn ang="0">
                  <a:pos x="89" y="108"/>
                </a:cxn>
                <a:cxn ang="0">
                  <a:pos x="60" y="101"/>
                </a:cxn>
                <a:cxn ang="0">
                  <a:pos x="75" y="97"/>
                </a:cxn>
                <a:cxn ang="0">
                  <a:pos x="59" y="112"/>
                </a:cxn>
                <a:cxn ang="0">
                  <a:pos x="38" y="112"/>
                </a:cxn>
                <a:cxn ang="0">
                  <a:pos x="22" y="98"/>
                </a:cxn>
                <a:cxn ang="0">
                  <a:pos x="16" y="88"/>
                </a:cxn>
                <a:cxn ang="0">
                  <a:pos x="15" y="71"/>
                </a:cxn>
                <a:cxn ang="0">
                  <a:pos x="20" y="81"/>
                </a:cxn>
                <a:cxn ang="0">
                  <a:pos x="5" y="67"/>
                </a:cxn>
                <a:cxn ang="0">
                  <a:pos x="1" y="54"/>
                </a:cxn>
                <a:cxn ang="0">
                  <a:pos x="3" y="33"/>
                </a:cxn>
                <a:cxn ang="0">
                  <a:pos x="9" y="22"/>
                </a:cxn>
                <a:cxn ang="0">
                  <a:pos x="22" y="19"/>
                </a:cxn>
                <a:cxn ang="0">
                  <a:pos x="47" y="25"/>
                </a:cxn>
                <a:cxn ang="0">
                  <a:pos x="30" y="32"/>
                </a:cxn>
                <a:cxn ang="0">
                  <a:pos x="45" y="8"/>
                </a:cxn>
                <a:cxn ang="0">
                  <a:pos x="58" y="0"/>
                </a:cxn>
                <a:cxn ang="0">
                  <a:pos x="72" y="7"/>
                </a:cxn>
                <a:cxn ang="0">
                  <a:pos x="97" y="40"/>
                </a:cxn>
                <a:cxn ang="0">
                  <a:pos x="83" y="34"/>
                </a:cxn>
                <a:cxn ang="0">
                  <a:pos x="102" y="33"/>
                </a:cxn>
                <a:cxn ang="0">
                  <a:pos x="115" y="38"/>
                </a:cxn>
                <a:cxn ang="0">
                  <a:pos x="119" y="52"/>
                </a:cxn>
                <a:cxn ang="0">
                  <a:pos x="109" y="96"/>
                </a:cxn>
              </a:cxnLst>
              <a:rect l="0" t="0" r="r" b="b"/>
              <a:pathLst>
                <a:path w="120" h="117">
                  <a:moveTo>
                    <a:pt x="87" y="45"/>
                  </a:moveTo>
                  <a:lnTo>
                    <a:pt x="104" y="65"/>
                  </a:lnTo>
                  <a:lnTo>
                    <a:pt x="85" y="66"/>
                  </a:lnTo>
                  <a:cubicBezTo>
                    <a:pt x="80" y="66"/>
                    <a:pt x="75" y="64"/>
                    <a:pt x="71" y="60"/>
                  </a:cubicBezTo>
                  <a:lnTo>
                    <a:pt x="46" y="26"/>
                  </a:lnTo>
                  <a:lnTo>
                    <a:pt x="72" y="25"/>
                  </a:lnTo>
                  <a:lnTo>
                    <a:pt x="57" y="49"/>
                  </a:lnTo>
                  <a:cubicBezTo>
                    <a:pt x="53" y="54"/>
                    <a:pt x="47" y="57"/>
                    <a:pt x="40" y="56"/>
                  </a:cubicBezTo>
                  <a:lnTo>
                    <a:pt x="15" y="50"/>
                  </a:lnTo>
                  <a:lnTo>
                    <a:pt x="35" y="36"/>
                  </a:lnTo>
                  <a:lnTo>
                    <a:pt x="32" y="57"/>
                  </a:lnTo>
                  <a:lnTo>
                    <a:pt x="28" y="44"/>
                  </a:lnTo>
                  <a:lnTo>
                    <a:pt x="42" y="58"/>
                  </a:lnTo>
                  <a:cubicBezTo>
                    <a:pt x="45" y="61"/>
                    <a:pt x="46" y="64"/>
                    <a:pt x="47" y="68"/>
                  </a:cubicBezTo>
                  <a:lnTo>
                    <a:pt x="48" y="85"/>
                  </a:lnTo>
                  <a:lnTo>
                    <a:pt x="43" y="74"/>
                  </a:lnTo>
                  <a:lnTo>
                    <a:pt x="59" y="88"/>
                  </a:lnTo>
                  <a:lnTo>
                    <a:pt x="38" y="88"/>
                  </a:lnTo>
                  <a:lnTo>
                    <a:pt x="53" y="74"/>
                  </a:lnTo>
                  <a:cubicBezTo>
                    <a:pt x="57" y="70"/>
                    <a:pt x="63" y="69"/>
                    <a:pt x="68" y="70"/>
                  </a:cubicBezTo>
                  <a:lnTo>
                    <a:pt x="97" y="77"/>
                  </a:lnTo>
                  <a:lnTo>
                    <a:pt x="78" y="89"/>
                  </a:lnTo>
                  <a:lnTo>
                    <a:pt x="87" y="45"/>
                  </a:lnTo>
                  <a:close/>
                  <a:moveTo>
                    <a:pt x="109" y="96"/>
                  </a:moveTo>
                  <a:cubicBezTo>
                    <a:pt x="108" y="100"/>
                    <a:pt x="105" y="104"/>
                    <a:pt x="102" y="106"/>
                  </a:cubicBezTo>
                  <a:cubicBezTo>
                    <a:pt x="98" y="109"/>
                    <a:pt x="94" y="109"/>
                    <a:pt x="89" y="108"/>
                  </a:cubicBezTo>
                  <a:lnTo>
                    <a:pt x="60" y="101"/>
                  </a:lnTo>
                  <a:lnTo>
                    <a:pt x="75" y="97"/>
                  </a:lnTo>
                  <a:lnTo>
                    <a:pt x="59" y="112"/>
                  </a:lnTo>
                  <a:cubicBezTo>
                    <a:pt x="53" y="117"/>
                    <a:pt x="44" y="117"/>
                    <a:pt x="38" y="112"/>
                  </a:cubicBezTo>
                  <a:lnTo>
                    <a:pt x="22" y="98"/>
                  </a:lnTo>
                  <a:cubicBezTo>
                    <a:pt x="19" y="96"/>
                    <a:pt x="17" y="92"/>
                    <a:pt x="16" y="88"/>
                  </a:cubicBezTo>
                  <a:lnTo>
                    <a:pt x="15" y="71"/>
                  </a:lnTo>
                  <a:lnTo>
                    <a:pt x="20" y="81"/>
                  </a:lnTo>
                  <a:lnTo>
                    <a:pt x="5" y="67"/>
                  </a:lnTo>
                  <a:cubicBezTo>
                    <a:pt x="2" y="64"/>
                    <a:pt x="0" y="59"/>
                    <a:pt x="1" y="54"/>
                  </a:cubicBezTo>
                  <a:lnTo>
                    <a:pt x="3" y="33"/>
                  </a:lnTo>
                  <a:cubicBezTo>
                    <a:pt x="3" y="28"/>
                    <a:pt x="6" y="24"/>
                    <a:pt x="9" y="22"/>
                  </a:cubicBezTo>
                  <a:cubicBezTo>
                    <a:pt x="13" y="19"/>
                    <a:pt x="18" y="18"/>
                    <a:pt x="22" y="19"/>
                  </a:cubicBezTo>
                  <a:lnTo>
                    <a:pt x="47" y="25"/>
                  </a:lnTo>
                  <a:lnTo>
                    <a:pt x="30" y="32"/>
                  </a:lnTo>
                  <a:lnTo>
                    <a:pt x="45" y="8"/>
                  </a:lnTo>
                  <a:cubicBezTo>
                    <a:pt x="48" y="3"/>
                    <a:pt x="53" y="1"/>
                    <a:pt x="58" y="0"/>
                  </a:cubicBezTo>
                  <a:cubicBezTo>
                    <a:pt x="63" y="0"/>
                    <a:pt x="68" y="3"/>
                    <a:pt x="72" y="7"/>
                  </a:cubicBezTo>
                  <a:lnTo>
                    <a:pt x="97" y="40"/>
                  </a:lnTo>
                  <a:lnTo>
                    <a:pt x="83" y="34"/>
                  </a:lnTo>
                  <a:lnTo>
                    <a:pt x="102" y="33"/>
                  </a:lnTo>
                  <a:cubicBezTo>
                    <a:pt x="107" y="32"/>
                    <a:pt x="112" y="34"/>
                    <a:pt x="115" y="38"/>
                  </a:cubicBezTo>
                  <a:cubicBezTo>
                    <a:pt x="118" y="42"/>
                    <a:pt x="120" y="47"/>
                    <a:pt x="119" y="52"/>
                  </a:cubicBezTo>
                  <a:lnTo>
                    <a:pt x="109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03"/>
            <p:cNvSpPr>
              <a:spLocks/>
            </p:cNvSpPr>
            <p:nvPr/>
          </p:nvSpPr>
          <p:spPr bwMode="auto">
            <a:xfrm>
              <a:off x="7709270" y="5017861"/>
              <a:ext cx="40721" cy="2545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3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36" y="25"/>
                </a:cxn>
                <a:cxn ang="0">
                  <a:pos x="40" y="20"/>
                </a:cxn>
                <a:cxn ang="0">
                  <a:pos x="35" y="9"/>
                </a:cxn>
                <a:cxn ang="0">
                  <a:pos x="34" y="3"/>
                </a:cxn>
                <a:cxn ang="0">
                  <a:pos x="23" y="4"/>
                </a:cxn>
                <a:cxn ang="0">
                  <a:pos x="13" y="0"/>
                </a:cxn>
                <a:cxn ang="0">
                  <a:pos x="3" y="1"/>
                </a:cxn>
              </a:cxnLst>
              <a:rect l="0" t="0" r="r" b="b"/>
              <a:pathLst>
                <a:path w="40" h="25">
                  <a:moveTo>
                    <a:pt x="3" y="1"/>
                  </a:moveTo>
                  <a:lnTo>
                    <a:pt x="0" y="3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35" y="9"/>
                  </a:lnTo>
                  <a:lnTo>
                    <a:pt x="34" y="3"/>
                  </a:lnTo>
                  <a:lnTo>
                    <a:pt x="23" y="4"/>
                  </a:lnTo>
                  <a:lnTo>
                    <a:pt x="1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04"/>
            <p:cNvSpPr>
              <a:spLocks noEditPoints="1"/>
            </p:cNvSpPr>
            <p:nvPr/>
          </p:nvSpPr>
          <p:spPr bwMode="auto">
            <a:xfrm>
              <a:off x="7703161" y="5011753"/>
              <a:ext cx="52937" cy="37666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8" y="32"/>
                </a:cxn>
                <a:cxn ang="0">
                  <a:pos x="26" y="41"/>
                </a:cxn>
                <a:cxn ang="0">
                  <a:pos x="27" y="15"/>
                </a:cxn>
                <a:cxn ang="0">
                  <a:pos x="74" y="55"/>
                </a:cxn>
                <a:cxn ang="0">
                  <a:pos x="62" y="51"/>
                </a:cxn>
                <a:cxn ang="0">
                  <a:pos x="77" y="50"/>
                </a:cxn>
                <a:cxn ang="0">
                  <a:pos x="86" y="52"/>
                </a:cxn>
                <a:cxn ang="0">
                  <a:pos x="138" y="82"/>
                </a:cxn>
                <a:cxn ang="0">
                  <a:pos x="118" y="85"/>
                </a:cxn>
                <a:cxn ang="0">
                  <a:pos x="131" y="69"/>
                </a:cxn>
                <a:cxn ang="0">
                  <a:pos x="129" y="86"/>
                </a:cxn>
                <a:cxn ang="0">
                  <a:pos x="113" y="52"/>
                </a:cxn>
                <a:cxn ang="0">
                  <a:pos x="112" y="48"/>
                </a:cxn>
                <a:cxn ang="0">
                  <a:pos x="108" y="29"/>
                </a:cxn>
                <a:cxn ang="0">
                  <a:pos x="125" y="42"/>
                </a:cxn>
                <a:cxn ang="0">
                  <a:pos x="90" y="45"/>
                </a:cxn>
                <a:cxn ang="0">
                  <a:pos x="82" y="44"/>
                </a:cxn>
                <a:cxn ang="0">
                  <a:pos x="53" y="31"/>
                </a:cxn>
                <a:cxn ang="0">
                  <a:pos x="60" y="32"/>
                </a:cxn>
                <a:cxn ang="0">
                  <a:pos x="30" y="35"/>
                </a:cxn>
                <a:cxn ang="0">
                  <a:pos x="58" y="1"/>
                </a:cxn>
                <a:cxn ang="0">
                  <a:pos x="65" y="2"/>
                </a:cxn>
                <a:cxn ang="0">
                  <a:pos x="95" y="15"/>
                </a:cxn>
                <a:cxn ang="0">
                  <a:pos x="87" y="13"/>
                </a:cxn>
                <a:cxn ang="0">
                  <a:pos x="123" y="10"/>
                </a:cxn>
                <a:cxn ang="0">
                  <a:pos x="140" y="24"/>
                </a:cxn>
                <a:cxn ang="0">
                  <a:pos x="143" y="42"/>
                </a:cxn>
                <a:cxn ang="0">
                  <a:pos x="142" y="38"/>
                </a:cxn>
                <a:cxn ang="0">
                  <a:pos x="158" y="73"/>
                </a:cxn>
                <a:cxn ang="0">
                  <a:pos x="156" y="90"/>
                </a:cxn>
                <a:cxn ang="0">
                  <a:pos x="142" y="106"/>
                </a:cxn>
                <a:cxn ang="0">
                  <a:pos x="122" y="110"/>
                </a:cxn>
                <a:cxn ang="0">
                  <a:pos x="70" y="80"/>
                </a:cxn>
                <a:cxn ang="0">
                  <a:pos x="79" y="82"/>
                </a:cxn>
                <a:cxn ang="0">
                  <a:pos x="64" y="83"/>
                </a:cxn>
                <a:cxn ang="0">
                  <a:pos x="53" y="79"/>
                </a:cxn>
                <a:cxn ang="0">
                  <a:pos x="6" y="40"/>
                </a:cxn>
                <a:cxn ang="0">
                  <a:pos x="1" y="27"/>
                </a:cxn>
                <a:cxn ang="0">
                  <a:pos x="8" y="14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58" y="1"/>
                </a:cxn>
              </a:cxnLst>
              <a:rect l="0" t="0" r="r" b="b"/>
              <a:pathLst>
                <a:path w="161" h="113">
                  <a:moveTo>
                    <a:pt x="30" y="35"/>
                  </a:moveTo>
                  <a:lnTo>
                    <a:pt x="38" y="32"/>
                  </a:lnTo>
                  <a:lnTo>
                    <a:pt x="26" y="41"/>
                  </a:lnTo>
                  <a:lnTo>
                    <a:pt x="27" y="15"/>
                  </a:lnTo>
                  <a:lnTo>
                    <a:pt x="74" y="55"/>
                  </a:lnTo>
                  <a:lnTo>
                    <a:pt x="62" y="51"/>
                  </a:lnTo>
                  <a:lnTo>
                    <a:pt x="77" y="50"/>
                  </a:lnTo>
                  <a:cubicBezTo>
                    <a:pt x="80" y="50"/>
                    <a:pt x="83" y="50"/>
                    <a:pt x="86" y="52"/>
                  </a:cubicBezTo>
                  <a:lnTo>
                    <a:pt x="138" y="82"/>
                  </a:lnTo>
                  <a:lnTo>
                    <a:pt x="118" y="85"/>
                  </a:lnTo>
                  <a:lnTo>
                    <a:pt x="131" y="69"/>
                  </a:lnTo>
                  <a:lnTo>
                    <a:pt x="129" y="86"/>
                  </a:lnTo>
                  <a:lnTo>
                    <a:pt x="113" y="52"/>
                  </a:lnTo>
                  <a:cubicBezTo>
                    <a:pt x="112" y="50"/>
                    <a:pt x="112" y="49"/>
                    <a:pt x="112" y="48"/>
                  </a:cubicBezTo>
                  <a:lnTo>
                    <a:pt x="108" y="29"/>
                  </a:lnTo>
                  <a:lnTo>
                    <a:pt x="125" y="42"/>
                  </a:lnTo>
                  <a:lnTo>
                    <a:pt x="90" y="45"/>
                  </a:lnTo>
                  <a:cubicBezTo>
                    <a:pt x="87" y="45"/>
                    <a:pt x="85" y="45"/>
                    <a:pt x="82" y="44"/>
                  </a:cubicBezTo>
                  <a:lnTo>
                    <a:pt x="53" y="31"/>
                  </a:lnTo>
                  <a:lnTo>
                    <a:pt x="60" y="32"/>
                  </a:lnTo>
                  <a:lnTo>
                    <a:pt x="30" y="35"/>
                  </a:lnTo>
                  <a:close/>
                  <a:moveTo>
                    <a:pt x="58" y="1"/>
                  </a:moveTo>
                  <a:cubicBezTo>
                    <a:pt x="60" y="0"/>
                    <a:pt x="63" y="1"/>
                    <a:pt x="65" y="2"/>
                  </a:cubicBezTo>
                  <a:lnTo>
                    <a:pt x="95" y="15"/>
                  </a:lnTo>
                  <a:lnTo>
                    <a:pt x="87" y="13"/>
                  </a:lnTo>
                  <a:lnTo>
                    <a:pt x="123" y="10"/>
                  </a:lnTo>
                  <a:cubicBezTo>
                    <a:pt x="131" y="10"/>
                    <a:pt x="138" y="15"/>
                    <a:pt x="140" y="24"/>
                  </a:cubicBezTo>
                  <a:lnTo>
                    <a:pt x="143" y="42"/>
                  </a:lnTo>
                  <a:lnTo>
                    <a:pt x="142" y="38"/>
                  </a:lnTo>
                  <a:lnTo>
                    <a:pt x="158" y="73"/>
                  </a:lnTo>
                  <a:cubicBezTo>
                    <a:pt x="161" y="78"/>
                    <a:pt x="160" y="85"/>
                    <a:pt x="156" y="90"/>
                  </a:cubicBezTo>
                  <a:lnTo>
                    <a:pt x="142" y="106"/>
                  </a:lnTo>
                  <a:cubicBezTo>
                    <a:pt x="137" y="112"/>
                    <a:pt x="128" y="113"/>
                    <a:pt x="122" y="110"/>
                  </a:cubicBezTo>
                  <a:lnTo>
                    <a:pt x="70" y="80"/>
                  </a:lnTo>
                  <a:lnTo>
                    <a:pt x="79" y="82"/>
                  </a:lnTo>
                  <a:lnTo>
                    <a:pt x="64" y="83"/>
                  </a:lnTo>
                  <a:cubicBezTo>
                    <a:pt x="60" y="83"/>
                    <a:pt x="56" y="82"/>
                    <a:pt x="53" y="79"/>
                  </a:cubicBezTo>
                  <a:lnTo>
                    <a:pt x="6" y="40"/>
                  </a:lnTo>
                  <a:cubicBezTo>
                    <a:pt x="2" y="36"/>
                    <a:pt x="0" y="32"/>
                    <a:pt x="1" y="27"/>
                  </a:cubicBezTo>
                  <a:cubicBezTo>
                    <a:pt x="1" y="22"/>
                    <a:pt x="3" y="17"/>
                    <a:pt x="8" y="14"/>
                  </a:cubicBezTo>
                  <a:lnTo>
                    <a:pt x="20" y="6"/>
                  </a:lnTo>
                  <a:cubicBezTo>
                    <a:pt x="22" y="4"/>
                    <a:pt x="25" y="3"/>
                    <a:pt x="28" y="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05"/>
            <p:cNvSpPr>
              <a:spLocks/>
            </p:cNvSpPr>
            <p:nvPr/>
          </p:nvSpPr>
          <p:spPr bwMode="auto">
            <a:xfrm>
              <a:off x="7627829" y="5040258"/>
              <a:ext cx="23415" cy="417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3" y="7"/>
                </a:cxn>
                <a:cxn ang="0">
                  <a:pos x="13" y="27"/>
                </a:cxn>
                <a:cxn ang="0">
                  <a:pos x="14" y="33"/>
                </a:cxn>
                <a:cxn ang="0">
                  <a:pos x="7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3" y="18"/>
                </a:cxn>
                <a:cxn ang="0">
                  <a:pos x="9" y="10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20" y="0"/>
                </a:cxn>
              </a:cxnLst>
              <a:rect l="0" t="0" r="r" b="b"/>
              <a:pathLst>
                <a:path w="23" h="41">
                  <a:moveTo>
                    <a:pt x="20" y="0"/>
                  </a:moveTo>
                  <a:lnTo>
                    <a:pt x="23" y="7"/>
                  </a:lnTo>
                  <a:lnTo>
                    <a:pt x="13" y="27"/>
                  </a:lnTo>
                  <a:lnTo>
                    <a:pt x="14" y="33"/>
                  </a:lnTo>
                  <a:lnTo>
                    <a:pt x="7" y="41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3" y="18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3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06"/>
            <p:cNvSpPr>
              <a:spLocks noEditPoints="1"/>
            </p:cNvSpPr>
            <p:nvPr/>
          </p:nvSpPr>
          <p:spPr bwMode="auto">
            <a:xfrm>
              <a:off x="7622738" y="5035168"/>
              <a:ext cx="33595" cy="52937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82" y="1"/>
                </a:cxn>
                <a:cxn ang="0">
                  <a:pos x="93" y="10"/>
                </a:cxn>
                <a:cxn ang="0">
                  <a:pos x="102" y="32"/>
                </a:cxn>
                <a:cxn ang="0">
                  <a:pos x="102" y="46"/>
                </a:cxn>
                <a:cxn ang="0">
                  <a:pos x="69" y="109"/>
                </a:cxn>
                <a:cxn ang="0">
                  <a:pos x="70" y="98"/>
                </a:cxn>
                <a:cxn ang="0">
                  <a:pos x="74" y="117"/>
                </a:cxn>
                <a:cxn ang="0">
                  <a:pos x="70" y="130"/>
                </a:cxn>
                <a:cxn ang="0">
                  <a:pos x="49" y="154"/>
                </a:cxn>
                <a:cxn ang="0">
                  <a:pos x="27" y="156"/>
                </a:cxn>
                <a:cxn ang="0">
                  <a:pos x="6" y="139"/>
                </a:cxn>
                <a:cxn ang="0">
                  <a:pos x="2" y="121"/>
                </a:cxn>
                <a:cxn ang="0">
                  <a:pos x="8" y="104"/>
                </a:cxn>
                <a:cxn ang="0">
                  <a:pos x="7" y="108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29" y="37"/>
                </a:cxn>
                <a:cxn ang="0">
                  <a:pos x="34" y="59"/>
                </a:cxn>
                <a:cxn ang="0">
                  <a:pos x="8" y="42"/>
                </a:cxn>
                <a:cxn ang="0">
                  <a:pos x="1" y="29"/>
                </a:cxn>
                <a:cxn ang="0">
                  <a:pos x="8" y="15"/>
                </a:cxn>
                <a:cxn ang="0">
                  <a:pos x="23" y="6"/>
                </a:cxn>
                <a:cxn ang="0">
                  <a:pos x="37" y="5"/>
                </a:cxn>
                <a:cxn ang="0">
                  <a:pos x="63" y="17"/>
                </a:cxn>
                <a:cxn ang="0">
                  <a:pos x="47" y="18"/>
                </a:cxn>
                <a:cxn ang="0">
                  <a:pos x="69" y="3"/>
                </a:cxn>
                <a:cxn ang="0">
                  <a:pos x="66" y="44"/>
                </a:cxn>
                <a:cxn ang="0">
                  <a:pos x="50" y="46"/>
                </a:cxn>
                <a:cxn ang="0">
                  <a:pos x="25" y="35"/>
                </a:cxn>
                <a:cxn ang="0">
                  <a:pos x="39" y="34"/>
                </a:cxn>
                <a:cxn ang="0">
                  <a:pos x="25" y="43"/>
                </a:cxn>
                <a:cxn ang="0">
                  <a:pos x="25" y="15"/>
                </a:cxn>
                <a:cxn ang="0">
                  <a:pos x="51" y="32"/>
                </a:cxn>
                <a:cxn ang="0">
                  <a:pos x="58" y="42"/>
                </a:cxn>
                <a:cxn ang="0">
                  <a:pos x="56" y="54"/>
                </a:cxn>
                <a:cxn ang="0">
                  <a:pos x="39" y="80"/>
                </a:cxn>
                <a:cxn ang="0">
                  <a:pos x="42" y="73"/>
                </a:cxn>
                <a:cxn ang="0">
                  <a:pos x="39" y="110"/>
                </a:cxn>
                <a:cxn ang="0">
                  <a:pos x="38" y="115"/>
                </a:cxn>
                <a:cxn ang="0">
                  <a:pos x="32" y="132"/>
                </a:cxn>
                <a:cxn ang="0">
                  <a:pos x="27" y="115"/>
                </a:cxn>
                <a:cxn ang="0">
                  <a:pos x="47" y="132"/>
                </a:cxn>
                <a:cxn ang="0">
                  <a:pos x="25" y="134"/>
                </a:cxn>
                <a:cxn ang="0">
                  <a:pos x="46" y="109"/>
                </a:cxn>
                <a:cxn ang="0">
                  <a:pos x="42" y="123"/>
                </a:cxn>
                <a:cxn ang="0">
                  <a:pos x="39" y="104"/>
                </a:cxn>
                <a:cxn ang="0">
                  <a:pos x="40" y="94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63" y="23"/>
                </a:cxn>
                <a:cxn ang="0">
                  <a:pos x="87" y="30"/>
                </a:cxn>
                <a:cxn ang="0">
                  <a:pos x="66" y="44"/>
                </a:cxn>
              </a:cxnLst>
              <a:rect l="0" t="0" r="r" b="b"/>
              <a:pathLst>
                <a:path w="104" h="162">
                  <a:moveTo>
                    <a:pt x="69" y="3"/>
                  </a:moveTo>
                  <a:cubicBezTo>
                    <a:pt x="73" y="1"/>
                    <a:pt x="78" y="0"/>
                    <a:pt x="82" y="1"/>
                  </a:cubicBezTo>
                  <a:cubicBezTo>
                    <a:pt x="87" y="2"/>
                    <a:pt x="91" y="6"/>
                    <a:pt x="93" y="10"/>
                  </a:cubicBezTo>
                  <a:lnTo>
                    <a:pt x="102" y="32"/>
                  </a:lnTo>
                  <a:cubicBezTo>
                    <a:pt x="104" y="36"/>
                    <a:pt x="104" y="41"/>
                    <a:pt x="102" y="46"/>
                  </a:cubicBezTo>
                  <a:lnTo>
                    <a:pt x="69" y="109"/>
                  </a:lnTo>
                  <a:lnTo>
                    <a:pt x="70" y="98"/>
                  </a:lnTo>
                  <a:lnTo>
                    <a:pt x="74" y="117"/>
                  </a:lnTo>
                  <a:cubicBezTo>
                    <a:pt x="74" y="122"/>
                    <a:pt x="73" y="126"/>
                    <a:pt x="70" y="130"/>
                  </a:cubicBezTo>
                  <a:lnTo>
                    <a:pt x="49" y="154"/>
                  </a:lnTo>
                  <a:cubicBezTo>
                    <a:pt x="44" y="161"/>
                    <a:pt x="33" y="162"/>
                    <a:pt x="27" y="156"/>
                  </a:cubicBezTo>
                  <a:lnTo>
                    <a:pt x="6" y="139"/>
                  </a:lnTo>
                  <a:cubicBezTo>
                    <a:pt x="1" y="135"/>
                    <a:pt x="0" y="128"/>
                    <a:pt x="2" y="121"/>
                  </a:cubicBezTo>
                  <a:lnTo>
                    <a:pt x="8" y="104"/>
                  </a:lnTo>
                  <a:lnTo>
                    <a:pt x="7" y="108"/>
                  </a:lnTo>
                  <a:lnTo>
                    <a:pt x="10" y="70"/>
                  </a:lnTo>
                  <a:cubicBezTo>
                    <a:pt x="10" y="68"/>
                    <a:pt x="11" y="65"/>
                    <a:pt x="12" y="63"/>
                  </a:cubicBezTo>
                  <a:lnTo>
                    <a:pt x="29" y="37"/>
                  </a:lnTo>
                  <a:lnTo>
                    <a:pt x="34" y="59"/>
                  </a:lnTo>
                  <a:lnTo>
                    <a:pt x="8" y="42"/>
                  </a:lnTo>
                  <a:cubicBezTo>
                    <a:pt x="3" y="39"/>
                    <a:pt x="1" y="34"/>
                    <a:pt x="1" y="29"/>
                  </a:cubicBezTo>
                  <a:cubicBezTo>
                    <a:pt x="1" y="23"/>
                    <a:pt x="4" y="18"/>
                    <a:pt x="8" y="15"/>
                  </a:cubicBezTo>
                  <a:lnTo>
                    <a:pt x="23" y="6"/>
                  </a:lnTo>
                  <a:cubicBezTo>
                    <a:pt x="27" y="4"/>
                    <a:pt x="33" y="3"/>
                    <a:pt x="37" y="5"/>
                  </a:cubicBezTo>
                  <a:lnTo>
                    <a:pt x="63" y="17"/>
                  </a:lnTo>
                  <a:lnTo>
                    <a:pt x="47" y="18"/>
                  </a:lnTo>
                  <a:lnTo>
                    <a:pt x="69" y="3"/>
                  </a:lnTo>
                  <a:close/>
                  <a:moveTo>
                    <a:pt x="66" y="44"/>
                  </a:moveTo>
                  <a:cubicBezTo>
                    <a:pt x="61" y="48"/>
                    <a:pt x="55" y="48"/>
                    <a:pt x="50" y="46"/>
                  </a:cubicBezTo>
                  <a:lnTo>
                    <a:pt x="25" y="35"/>
                  </a:lnTo>
                  <a:lnTo>
                    <a:pt x="39" y="34"/>
                  </a:lnTo>
                  <a:lnTo>
                    <a:pt x="25" y="43"/>
                  </a:lnTo>
                  <a:lnTo>
                    <a:pt x="25" y="15"/>
                  </a:lnTo>
                  <a:lnTo>
                    <a:pt x="51" y="32"/>
                  </a:lnTo>
                  <a:cubicBezTo>
                    <a:pt x="55" y="34"/>
                    <a:pt x="57" y="38"/>
                    <a:pt x="58" y="42"/>
                  </a:cubicBezTo>
                  <a:cubicBezTo>
                    <a:pt x="59" y="46"/>
                    <a:pt x="58" y="51"/>
                    <a:pt x="56" y="54"/>
                  </a:cubicBezTo>
                  <a:lnTo>
                    <a:pt x="39" y="80"/>
                  </a:lnTo>
                  <a:lnTo>
                    <a:pt x="42" y="73"/>
                  </a:lnTo>
                  <a:lnTo>
                    <a:pt x="39" y="110"/>
                  </a:lnTo>
                  <a:cubicBezTo>
                    <a:pt x="39" y="112"/>
                    <a:pt x="39" y="113"/>
                    <a:pt x="38" y="115"/>
                  </a:cubicBezTo>
                  <a:lnTo>
                    <a:pt x="32" y="132"/>
                  </a:lnTo>
                  <a:lnTo>
                    <a:pt x="27" y="115"/>
                  </a:lnTo>
                  <a:lnTo>
                    <a:pt x="47" y="132"/>
                  </a:lnTo>
                  <a:lnTo>
                    <a:pt x="25" y="134"/>
                  </a:lnTo>
                  <a:lnTo>
                    <a:pt x="46" y="109"/>
                  </a:lnTo>
                  <a:lnTo>
                    <a:pt x="42" y="123"/>
                  </a:lnTo>
                  <a:lnTo>
                    <a:pt x="39" y="104"/>
                  </a:lnTo>
                  <a:cubicBezTo>
                    <a:pt x="38" y="101"/>
                    <a:pt x="39" y="97"/>
                    <a:pt x="40" y="94"/>
                  </a:cubicBezTo>
                  <a:lnTo>
                    <a:pt x="73" y="31"/>
                  </a:lnTo>
                  <a:lnTo>
                    <a:pt x="73" y="45"/>
                  </a:lnTo>
                  <a:lnTo>
                    <a:pt x="63" y="23"/>
                  </a:lnTo>
                  <a:lnTo>
                    <a:pt x="87" y="3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07"/>
            <p:cNvSpPr>
              <a:spLocks/>
            </p:cNvSpPr>
            <p:nvPr/>
          </p:nvSpPr>
          <p:spPr bwMode="auto">
            <a:xfrm>
              <a:off x="7642081" y="5064691"/>
              <a:ext cx="20360" cy="3868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9" y="15"/>
                </a:cxn>
                <a:cxn ang="0">
                  <a:pos x="3" y="22"/>
                </a:cxn>
                <a:cxn ang="0">
                  <a:pos x="5" y="26"/>
                </a:cxn>
                <a:cxn ang="0">
                  <a:pos x="0" y="34"/>
                </a:cxn>
                <a:cxn ang="0">
                  <a:pos x="6" y="38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20" y="8"/>
                </a:cxn>
                <a:cxn ang="0">
                  <a:pos x="16" y="0"/>
                </a:cxn>
              </a:cxnLst>
              <a:rect l="0" t="0" r="r" b="b"/>
              <a:pathLst>
                <a:path w="20" h="38">
                  <a:moveTo>
                    <a:pt x="16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5" y="26"/>
                  </a:lnTo>
                  <a:lnTo>
                    <a:pt x="0" y="34"/>
                  </a:lnTo>
                  <a:lnTo>
                    <a:pt x="6" y="38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08"/>
            <p:cNvSpPr>
              <a:spLocks noEditPoints="1"/>
            </p:cNvSpPr>
            <p:nvPr/>
          </p:nvSpPr>
          <p:spPr bwMode="auto">
            <a:xfrm>
              <a:off x="7635972" y="5059600"/>
              <a:ext cx="31558" cy="48865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70" y="32"/>
                </a:cxn>
                <a:cxn ang="0">
                  <a:pos x="57" y="33"/>
                </a:cxn>
                <a:cxn ang="0">
                  <a:pos x="71" y="16"/>
                </a:cxn>
                <a:cxn ang="0">
                  <a:pos x="72" y="25"/>
                </a:cxn>
                <a:cxn ang="0">
                  <a:pos x="72" y="31"/>
                </a:cxn>
                <a:cxn ang="0">
                  <a:pos x="73" y="40"/>
                </a:cxn>
                <a:cxn ang="0">
                  <a:pos x="71" y="49"/>
                </a:cxn>
                <a:cxn ang="0">
                  <a:pos x="60" y="71"/>
                </a:cxn>
                <a:cxn ang="0">
                  <a:pos x="58" y="73"/>
                </a:cxn>
                <a:cxn ang="0">
                  <a:pos x="41" y="94"/>
                </a:cxn>
                <a:cxn ang="0">
                  <a:pos x="44" y="78"/>
                </a:cxn>
                <a:cxn ang="0">
                  <a:pos x="48" y="93"/>
                </a:cxn>
                <a:cxn ang="0">
                  <a:pos x="47" y="107"/>
                </a:cxn>
                <a:cxn ang="0">
                  <a:pos x="32" y="130"/>
                </a:cxn>
                <a:cxn ang="0">
                  <a:pos x="27" y="108"/>
                </a:cxn>
                <a:cxn ang="0">
                  <a:pos x="45" y="120"/>
                </a:cxn>
                <a:cxn ang="0">
                  <a:pos x="22" y="126"/>
                </a:cxn>
                <a:cxn ang="0">
                  <a:pos x="59" y="62"/>
                </a:cxn>
                <a:cxn ang="0">
                  <a:pos x="57" y="72"/>
                </a:cxn>
                <a:cxn ang="0">
                  <a:pos x="56" y="59"/>
                </a:cxn>
                <a:cxn ang="0">
                  <a:pos x="57" y="51"/>
                </a:cxn>
                <a:cxn ang="0">
                  <a:pos x="65" y="33"/>
                </a:cxn>
                <a:cxn ang="0">
                  <a:pos x="65" y="47"/>
                </a:cxn>
                <a:cxn ang="0">
                  <a:pos x="54" y="23"/>
                </a:cxn>
                <a:cxn ang="0">
                  <a:pos x="94" y="33"/>
                </a:cxn>
                <a:cxn ang="0">
                  <a:pos x="94" y="46"/>
                </a:cxn>
                <a:cxn ang="0">
                  <a:pos x="86" y="64"/>
                </a:cxn>
                <a:cxn ang="0">
                  <a:pos x="88" y="56"/>
                </a:cxn>
                <a:cxn ang="0">
                  <a:pos x="89" y="69"/>
                </a:cxn>
                <a:cxn ang="0">
                  <a:pos x="87" y="78"/>
                </a:cxn>
                <a:cxn ang="0">
                  <a:pos x="50" y="142"/>
                </a:cxn>
                <a:cxn ang="0">
                  <a:pos x="40" y="149"/>
                </a:cxn>
                <a:cxn ang="0">
                  <a:pos x="27" y="147"/>
                </a:cxn>
                <a:cxn ang="0">
                  <a:pos x="9" y="135"/>
                </a:cxn>
                <a:cxn ang="0">
                  <a:pos x="5" y="113"/>
                </a:cxn>
                <a:cxn ang="0">
                  <a:pos x="20" y="89"/>
                </a:cxn>
                <a:cxn ang="0">
                  <a:pos x="18" y="103"/>
                </a:cxn>
                <a:cxn ang="0">
                  <a:pos x="13" y="88"/>
                </a:cxn>
                <a:cxn ang="0">
                  <a:pos x="16" y="73"/>
                </a:cxn>
                <a:cxn ang="0">
                  <a:pos x="34" y="53"/>
                </a:cxn>
                <a:cxn ang="0">
                  <a:pos x="32" y="56"/>
                </a:cxn>
                <a:cxn ang="0">
                  <a:pos x="43" y="34"/>
                </a:cxn>
                <a:cxn ang="0">
                  <a:pos x="41" y="43"/>
                </a:cxn>
                <a:cxn ang="0">
                  <a:pos x="41" y="33"/>
                </a:cxn>
                <a:cxn ang="0">
                  <a:pos x="40" y="28"/>
                </a:cxn>
                <a:cxn ang="0">
                  <a:pos x="39" y="18"/>
                </a:cxn>
                <a:cxn ang="0">
                  <a:pos x="54" y="1"/>
                </a:cxn>
                <a:cxn ang="0">
                  <a:pos x="67" y="0"/>
                </a:cxn>
                <a:cxn ang="0">
                  <a:pos x="83" y="9"/>
                </a:cxn>
                <a:cxn ang="0">
                  <a:pos x="94" y="33"/>
                </a:cxn>
              </a:cxnLst>
              <a:rect l="0" t="0" r="r" b="b"/>
              <a:pathLst>
                <a:path w="96" h="150">
                  <a:moveTo>
                    <a:pt x="54" y="23"/>
                  </a:moveTo>
                  <a:lnTo>
                    <a:pt x="70" y="32"/>
                  </a:lnTo>
                  <a:lnTo>
                    <a:pt x="57" y="33"/>
                  </a:lnTo>
                  <a:lnTo>
                    <a:pt x="71" y="16"/>
                  </a:lnTo>
                  <a:lnTo>
                    <a:pt x="72" y="25"/>
                  </a:lnTo>
                  <a:lnTo>
                    <a:pt x="72" y="31"/>
                  </a:lnTo>
                  <a:lnTo>
                    <a:pt x="73" y="40"/>
                  </a:lnTo>
                  <a:cubicBezTo>
                    <a:pt x="73" y="43"/>
                    <a:pt x="73" y="46"/>
                    <a:pt x="71" y="49"/>
                  </a:cubicBezTo>
                  <a:lnTo>
                    <a:pt x="60" y="71"/>
                  </a:lnTo>
                  <a:cubicBezTo>
                    <a:pt x="59" y="72"/>
                    <a:pt x="59" y="73"/>
                    <a:pt x="58" y="73"/>
                  </a:cubicBezTo>
                  <a:lnTo>
                    <a:pt x="41" y="94"/>
                  </a:lnTo>
                  <a:lnTo>
                    <a:pt x="44" y="78"/>
                  </a:lnTo>
                  <a:lnTo>
                    <a:pt x="48" y="93"/>
                  </a:lnTo>
                  <a:cubicBezTo>
                    <a:pt x="50" y="97"/>
                    <a:pt x="49" y="102"/>
                    <a:pt x="47" y="107"/>
                  </a:cubicBezTo>
                  <a:lnTo>
                    <a:pt x="32" y="130"/>
                  </a:lnTo>
                  <a:lnTo>
                    <a:pt x="27" y="108"/>
                  </a:lnTo>
                  <a:lnTo>
                    <a:pt x="45" y="120"/>
                  </a:lnTo>
                  <a:lnTo>
                    <a:pt x="22" y="126"/>
                  </a:lnTo>
                  <a:lnTo>
                    <a:pt x="59" y="62"/>
                  </a:lnTo>
                  <a:lnTo>
                    <a:pt x="57" y="72"/>
                  </a:lnTo>
                  <a:lnTo>
                    <a:pt x="56" y="59"/>
                  </a:lnTo>
                  <a:cubicBezTo>
                    <a:pt x="56" y="56"/>
                    <a:pt x="56" y="53"/>
                    <a:pt x="57" y="51"/>
                  </a:cubicBezTo>
                  <a:lnTo>
                    <a:pt x="65" y="33"/>
                  </a:lnTo>
                  <a:lnTo>
                    <a:pt x="65" y="47"/>
                  </a:lnTo>
                  <a:lnTo>
                    <a:pt x="54" y="23"/>
                  </a:lnTo>
                  <a:close/>
                  <a:moveTo>
                    <a:pt x="94" y="33"/>
                  </a:moveTo>
                  <a:cubicBezTo>
                    <a:pt x="96" y="37"/>
                    <a:pt x="96" y="42"/>
                    <a:pt x="94" y="46"/>
                  </a:cubicBezTo>
                  <a:lnTo>
                    <a:pt x="86" y="64"/>
                  </a:lnTo>
                  <a:lnTo>
                    <a:pt x="88" y="56"/>
                  </a:lnTo>
                  <a:lnTo>
                    <a:pt x="89" y="69"/>
                  </a:lnTo>
                  <a:cubicBezTo>
                    <a:pt x="89" y="72"/>
                    <a:pt x="88" y="76"/>
                    <a:pt x="87" y="78"/>
                  </a:cubicBezTo>
                  <a:lnTo>
                    <a:pt x="50" y="142"/>
                  </a:lnTo>
                  <a:cubicBezTo>
                    <a:pt x="48" y="145"/>
                    <a:pt x="44" y="148"/>
                    <a:pt x="40" y="149"/>
                  </a:cubicBezTo>
                  <a:cubicBezTo>
                    <a:pt x="36" y="150"/>
                    <a:pt x="31" y="149"/>
                    <a:pt x="27" y="147"/>
                  </a:cubicBezTo>
                  <a:lnTo>
                    <a:pt x="9" y="135"/>
                  </a:lnTo>
                  <a:cubicBezTo>
                    <a:pt x="2" y="130"/>
                    <a:pt x="0" y="121"/>
                    <a:pt x="5" y="113"/>
                  </a:cubicBezTo>
                  <a:lnTo>
                    <a:pt x="20" y="89"/>
                  </a:lnTo>
                  <a:lnTo>
                    <a:pt x="18" y="103"/>
                  </a:lnTo>
                  <a:lnTo>
                    <a:pt x="13" y="88"/>
                  </a:lnTo>
                  <a:cubicBezTo>
                    <a:pt x="11" y="83"/>
                    <a:pt x="13" y="77"/>
                    <a:pt x="16" y="73"/>
                  </a:cubicBezTo>
                  <a:lnTo>
                    <a:pt x="34" y="53"/>
                  </a:lnTo>
                  <a:lnTo>
                    <a:pt x="32" y="56"/>
                  </a:lnTo>
                  <a:lnTo>
                    <a:pt x="43" y="34"/>
                  </a:lnTo>
                  <a:lnTo>
                    <a:pt x="41" y="43"/>
                  </a:lnTo>
                  <a:lnTo>
                    <a:pt x="41" y="33"/>
                  </a:lnTo>
                  <a:lnTo>
                    <a:pt x="40" y="28"/>
                  </a:lnTo>
                  <a:lnTo>
                    <a:pt x="39" y="18"/>
                  </a:lnTo>
                  <a:cubicBezTo>
                    <a:pt x="39" y="10"/>
                    <a:pt x="45" y="2"/>
                    <a:pt x="54" y="1"/>
                  </a:cubicBezTo>
                  <a:lnTo>
                    <a:pt x="67" y="0"/>
                  </a:lnTo>
                  <a:cubicBezTo>
                    <a:pt x="74" y="0"/>
                    <a:pt x="80" y="3"/>
                    <a:pt x="83" y="9"/>
                  </a:cubicBez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09"/>
            <p:cNvSpPr>
              <a:spLocks/>
            </p:cNvSpPr>
            <p:nvPr/>
          </p:nvSpPr>
          <p:spPr bwMode="auto">
            <a:xfrm>
              <a:off x="7575909" y="5116610"/>
              <a:ext cx="28505" cy="5497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6" y="16"/>
                </a:cxn>
                <a:cxn ang="0">
                  <a:pos x="5" y="11"/>
                </a:cxn>
                <a:cxn ang="0">
                  <a:pos x="14" y="19"/>
                </a:cxn>
                <a:cxn ang="0">
                  <a:pos x="12" y="27"/>
                </a:cxn>
                <a:cxn ang="0">
                  <a:pos x="7" y="32"/>
                </a:cxn>
                <a:cxn ang="0">
                  <a:pos x="4" y="43"/>
                </a:cxn>
                <a:cxn ang="0">
                  <a:pos x="1" y="49"/>
                </a:cxn>
                <a:cxn ang="0">
                  <a:pos x="7" y="54"/>
                </a:cxn>
                <a:cxn ang="0">
                  <a:pos x="21" y="43"/>
                </a:cxn>
                <a:cxn ang="0">
                  <a:pos x="15" y="36"/>
                </a:cxn>
                <a:cxn ang="0">
                  <a:pos x="19" y="24"/>
                </a:cxn>
                <a:cxn ang="0">
                  <a:pos x="27" y="16"/>
                </a:cxn>
                <a:cxn ang="0">
                  <a:pos x="28" y="8"/>
                </a:cxn>
                <a:cxn ang="0">
                  <a:pos x="17" y="1"/>
                </a:cxn>
              </a:cxnLst>
              <a:rect l="0" t="0" r="r" b="b"/>
              <a:pathLst>
                <a:path w="28" h="54">
                  <a:moveTo>
                    <a:pt x="17" y="1"/>
                  </a:moveTo>
                  <a:lnTo>
                    <a:pt x="14" y="3"/>
                  </a:lnTo>
                  <a:lnTo>
                    <a:pt x="9" y="0"/>
                  </a:lnTo>
                  <a:lnTo>
                    <a:pt x="0" y="3"/>
                  </a:lnTo>
                  <a:lnTo>
                    <a:pt x="1" y="15"/>
                  </a:lnTo>
                  <a:lnTo>
                    <a:pt x="6" y="16"/>
                  </a:lnTo>
                  <a:lnTo>
                    <a:pt x="5" y="11"/>
                  </a:lnTo>
                  <a:lnTo>
                    <a:pt x="14" y="19"/>
                  </a:lnTo>
                  <a:lnTo>
                    <a:pt x="12" y="27"/>
                  </a:lnTo>
                  <a:lnTo>
                    <a:pt x="7" y="32"/>
                  </a:lnTo>
                  <a:lnTo>
                    <a:pt x="4" y="43"/>
                  </a:lnTo>
                  <a:lnTo>
                    <a:pt x="1" y="49"/>
                  </a:lnTo>
                  <a:lnTo>
                    <a:pt x="7" y="54"/>
                  </a:lnTo>
                  <a:lnTo>
                    <a:pt x="21" y="43"/>
                  </a:lnTo>
                  <a:lnTo>
                    <a:pt x="15" y="36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28" y="8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10"/>
            <p:cNvSpPr>
              <a:spLocks noEditPoints="1"/>
            </p:cNvSpPr>
            <p:nvPr/>
          </p:nvSpPr>
          <p:spPr bwMode="auto">
            <a:xfrm>
              <a:off x="7570819" y="5111520"/>
              <a:ext cx="38685" cy="66171"/>
            </a:xfrm>
            <a:custGeom>
              <a:avLst/>
              <a:gdLst/>
              <a:ahLst/>
              <a:cxnLst>
                <a:cxn ang="0">
                  <a:pos x="77" y="34"/>
                </a:cxn>
                <a:cxn ang="0">
                  <a:pos x="55" y="39"/>
                </a:cxn>
                <a:cxn ang="0">
                  <a:pos x="48" y="32"/>
                </a:cxn>
                <a:cxn ang="0">
                  <a:pos x="32" y="23"/>
                </a:cxn>
                <a:cxn ang="0">
                  <a:pos x="22" y="46"/>
                </a:cxn>
                <a:cxn ang="0">
                  <a:pos x="18" y="65"/>
                </a:cxn>
                <a:cxn ang="0">
                  <a:pos x="26" y="35"/>
                </a:cxn>
                <a:cxn ang="0">
                  <a:pos x="71" y="64"/>
                </a:cxn>
                <a:cxn ang="0">
                  <a:pos x="70" y="102"/>
                </a:cxn>
                <a:cxn ang="0">
                  <a:pos x="47" y="126"/>
                </a:cxn>
                <a:cxn ang="0">
                  <a:pos x="46" y="152"/>
                </a:cxn>
                <a:cxn ang="0">
                  <a:pos x="34" y="175"/>
                </a:cxn>
                <a:cxn ang="0">
                  <a:pos x="49" y="173"/>
                </a:cxn>
                <a:cxn ang="0">
                  <a:pos x="73" y="136"/>
                </a:cxn>
                <a:cxn ang="0">
                  <a:pos x="52" y="138"/>
                </a:cxn>
                <a:cxn ang="0">
                  <a:pos x="59" y="85"/>
                </a:cxn>
                <a:cxn ang="0">
                  <a:pos x="90" y="54"/>
                </a:cxn>
                <a:cxn ang="0">
                  <a:pos x="86" y="39"/>
                </a:cxn>
                <a:cxn ang="0">
                  <a:pos x="61" y="34"/>
                </a:cxn>
                <a:cxn ang="0">
                  <a:pos x="118" y="41"/>
                </a:cxn>
                <a:cxn ang="0">
                  <a:pos x="111" y="78"/>
                </a:cxn>
                <a:cxn ang="0">
                  <a:pos x="90" y="93"/>
                </a:cxn>
                <a:cxn ang="0">
                  <a:pos x="76" y="117"/>
                </a:cxn>
                <a:cxn ang="0">
                  <a:pos x="99" y="150"/>
                </a:cxn>
                <a:cxn ang="0">
                  <a:pos x="48" y="197"/>
                </a:cxn>
                <a:cxn ang="0">
                  <a:pos x="9" y="179"/>
                </a:cxn>
                <a:cxn ang="0">
                  <a:pos x="16" y="141"/>
                </a:cxn>
                <a:cxn ang="0">
                  <a:pos x="21" y="112"/>
                </a:cxn>
                <a:cxn ang="0">
                  <a:pos x="43" y="87"/>
                </a:cxn>
                <a:cxn ang="0">
                  <a:pos x="44" y="71"/>
                </a:cxn>
                <a:cxn ang="0">
                  <a:pos x="22" y="61"/>
                </a:cxn>
                <a:cxn ang="0">
                  <a:pos x="50" y="63"/>
                </a:cxn>
                <a:cxn ang="0">
                  <a:pos x="32" y="80"/>
                </a:cxn>
                <a:cxn ang="0">
                  <a:pos x="3" y="63"/>
                </a:cxn>
                <a:cxn ang="0">
                  <a:pos x="12" y="9"/>
                </a:cxn>
                <a:cxn ang="0">
                  <a:pos x="50" y="2"/>
                </a:cxn>
                <a:cxn ang="0">
                  <a:pos x="53" y="11"/>
                </a:cxn>
                <a:cxn ang="0">
                  <a:pos x="77" y="6"/>
                </a:cxn>
              </a:cxnLst>
              <a:rect l="0" t="0" r="r" b="b"/>
              <a:pathLst>
                <a:path w="119" h="202">
                  <a:moveTo>
                    <a:pt x="61" y="34"/>
                  </a:moveTo>
                  <a:lnTo>
                    <a:pt x="77" y="34"/>
                  </a:lnTo>
                  <a:lnTo>
                    <a:pt x="70" y="38"/>
                  </a:lnTo>
                  <a:cubicBezTo>
                    <a:pt x="65" y="41"/>
                    <a:pt x="60" y="41"/>
                    <a:pt x="55" y="39"/>
                  </a:cubicBezTo>
                  <a:lnTo>
                    <a:pt x="37" y="31"/>
                  </a:lnTo>
                  <a:lnTo>
                    <a:pt x="48" y="32"/>
                  </a:lnTo>
                  <a:lnTo>
                    <a:pt x="20" y="40"/>
                  </a:lnTo>
                  <a:lnTo>
                    <a:pt x="32" y="23"/>
                  </a:lnTo>
                  <a:lnTo>
                    <a:pt x="35" y="60"/>
                  </a:lnTo>
                  <a:lnTo>
                    <a:pt x="22" y="46"/>
                  </a:lnTo>
                  <a:lnTo>
                    <a:pt x="37" y="48"/>
                  </a:lnTo>
                  <a:lnTo>
                    <a:pt x="18" y="65"/>
                  </a:lnTo>
                  <a:lnTo>
                    <a:pt x="17" y="50"/>
                  </a:lnTo>
                  <a:cubicBezTo>
                    <a:pt x="17" y="44"/>
                    <a:pt x="20" y="37"/>
                    <a:pt x="26" y="35"/>
                  </a:cubicBezTo>
                  <a:cubicBezTo>
                    <a:pt x="32" y="32"/>
                    <a:pt x="40" y="33"/>
                    <a:pt x="44" y="38"/>
                  </a:cubicBezTo>
                  <a:lnTo>
                    <a:pt x="71" y="64"/>
                  </a:lnTo>
                  <a:cubicBezTo>
                    <a:pt x="75" y="68"/>
                    <a:pt x="77" y="74"/>
                    <a:pt x="75" y="79"/>
                  </a:cubicBezTo>
                  <a:lnTo>
                    <a:pt x="70" y="102"/>
                  </a:lnTo>
                  <a:cubicBezTo>
                    <a:pt x="69" y="105"/>
                    <a:pt x="67" y="108"/>
                    <a:pt x="65" y="110"/>
                  </a:cubicBezTo>
                  <a:lnTo>
                    <a:pt x="47" y="126"/>
                  </a:lnTo>
                  <a:lnTo>
                    <a:pt x="52" y="118"/>
                  </a:lnTo>
                  <a:lnTo>
                    <a:pt x="46" y="152"/>
                  </a:lnTo>
                  <a:cubicBezTo>
                    <a:pt x="45" y="154"/>
                    <a:pt x="45" y="156"/>
                    <a:pt x="44" y="157"/>
                  </a:cubicBezTo>
                  <a:lnTo>
                    <a:pt x="34" y="175"/>
                  </a:lnTo>
                  <a:lnTo>
                    <a:pt x="31" y="155"/>
                  </a:lnTo>
                  <a:lnTo>
                    <a:pt x="49" y="173"/>
                  </a:lnTo>
                  <a:lnTo>
                    <a:pt x="28" y="172"/>
                  </a:lnTo>
                  <a:lnTo>
                    <a:pt x="73" y="136"/>
                  </a:lnTo>
                  <a:lnTo>
                    <a:pt x="71" y="159"/>
                  </a:lnTo>
                  <a:lnTo>
                    <a:pt x="52" y="138"/>
                  </a:lnTo>
                  <a:cubicBezTo>
                    <a:pt x="48" y="134"/>
                    <a:pt x="47" y="129"/>
                    <a:pt x="49" y="124"/>
                  </a:cubicBezTo>
                  <a:lnTo>
                    <a:pt x="59" y="85"/>
                  </a:lnTo>
                  <a:cubicBezTo>
                    <a:pt x="60" y="82"/>
                    <a:pt x="61" y="79"/>
                    <a:pt x="64" y="77"/>
                  </a:cubicBezTo>
                  <a:lnTo>
                    <a:pt x="90" y="54"/>
                  </a:lnTo>
                  <a:lnTo>
                    <a:pt x="85" y="65"/>
                  </a:lnTo>
                  <a:lnTo>
                    <a:pt x="86" y="39"/>
                  </a:lnTo>
                  <a:lnTo>
                    <a:pt x="94" y="54"/>
                  </a:lnTo>
                  <a:lnTo>
                    <a:pt x="61" y="34"/>
                  </a:lnTo>
                  <a:close/>
                  <a:moveTo>
                    <a:pt x="111" y="26"/>
                  </a:moveTo>
                  <a:cubicBezTo>
                    <a:pt x="116" y="29"/>
                    <a:pt x="119" y="35"/>
                    <a:pt x="118" y="41"/>
                  </a:cubicBezTo>
                  <a:lnTo>
                    <a:pt x="117" y="67"/>
                  </a:lnTo>
                  <a:cubicBezTo>
                    <a:pt x="116" y="72"/>
                    <a:pt x="114" y="76"/>
                    <a:pt x="111" y="78"/>
                  </a:cubicBezTo>
                  <a:lnTo>
                    <a:pt x="85" y="101"/>
                  </a:lnTo>
                  <a:lnTo>
                    <a:pt x="90" y="93"/>
                  </a:lnTo>
                  <a:lnTo>
                    <a:pt x="79" y="132"/>
                  </a:lnTo>
                  <a:lnTo>
                    <a:pt x="76" y="117"/>
                  </a:lnTo>
                  <a:lnTo>
                    <a:pt x="95" y="138"/>
                  </a:lnTo>
                  <a:cubicBezTo>
                    <a:pt x="98" y="141"/>
                    <a:pt x="99" y="146"/>
                    <a:pt x="99" y="150"/>
                  </a:cubicBezTo>
                  <a:cubicBezTo>
                    <a:pt x="98" y="155"/>
                    <a:pt x="96" y="159"/>
                    <a:pt x="93" y="161"/>
                  </a:cubicBezTo>
                  <a:lnTo>
                    <a:pt x="48" y="197"/>
                  </a:lnTo>
                  <a:cubicBezTo>
                    <a:pt x="42" y="202"/>
                    <a:pt x="33" y="201"/>
                    <a:pt x="27" y="196"/>
                  </a:cubicBezTo>
                  <a:lnTo>
                    <a:pt x="9" y="179"/>
                  </a:lnTo>
                  <a:cubicBezTo>
                    <a:pt x="4" y="174"/>
                    <a:pt x="2" y="166"/>
                    <a:pt x="6" y="159"/>
                  </a:cubicBezTo>
                  <a:lnTo>
                    <a:pt x="16" y="141"/>
                  </a:lnTo>
                  <a:lnTo>
                    <a:pt x="14" y="146"/>
                  </a:lnTo>
                  <a:lnTo>
                    <a:pt x="21" y="112"/>
                  </a:lnTo>
                  <a:cubicBezTo>
                    <a:pt x="21" y="108"/>
                    <a:pt x="23" y="105"/>
                    <a:pt x="26" y="103"/>
                  </a:cubicBezTo>
                  <a:lnTo>
                    <a:pt x="43" y="87"/>
                  </a:lnTo>
                  <a:lnTo>
                    <a:pt x="39" y="94"/>
                  </a:lnTo>
                  <a:lnTo>
                    <a:pt x="44" y="71"/>
                  </a:lnTo>
                  <a:lnTo>
                    <a:pt x="49" y="87"/>
                  </a:lnTo>
                  <a:lnTo>
                    <a:pt x="22" y="61"/>
                  </a:lnTo>
                  <a:lnTo>
                    <a:pt x="49" y="48"/>
                  </a:lnTo>
                  <a:lnTo>
                    <a:pt x="50" y="63"/>
                  </a:lnTo>
                  <a:cubicBezTo>
                    <a:pt x="51" y="68"/>
                    <a:pt x="49" y="73"/>
                    <a:pt x="45" y="76"/>
                  </a:cubicBezTo>
                  <a:cubicBezTo>
                    <a:pt x="42" y="79"/>
                    <a:pt x="37" y="81"/>
                    <a:pt x="32" y="80"/>
                  </a:cubicBezTo>
                  <a:lnTo>
                    <a:pt x="16" y="77"/>
                  </a:lnTo>
                  <a:cubicBezTo>
                    <a:pt x="9" y="76"/>
                    <a:pt x="4" y="70"/>
                    <a:pt x="3" y="63"/>
                  </a:cubicBezTo>
                  <a:lnTo>
                    <a:pt x="0" y="25"/>
                  </a:lnTo>
                  <a:cubicBezTo>
                    <a:pt x="0" y="18"/>
                    <a:pt x="4" y="11"/>
                    <a:pt x="12" y="9"/>
                  </a:cubicBezTo>
                  <a:lnTo>
                    <a:pt x="39" y="1"/>
                  </a:lnTo>
                  <a:cubicBezTo>
                    <a:pt x="43" y="0"/>
                    <a:pt x="47" y="0"/>
                    <a:pt x="50" y="2"/>
                  </a:cubicBezTo>
                  <a:lnTo>
                    <a:pt x="68" y="10"/>
                  </a:lnTo>
                  <a:lnTo>
                    <a:pt x="53" y="11"/>
                  </a:lnTo>
                  <a:lnTo>
                    <a:pt x="60" y="6"/>
                  </a:lnTo>
                  <a:cubicBezTo>
                    <a:pt x="65" y="3"/>
                    <a:pt x="72" y="3"/>
                    <a:pt x="77" y="6"/>
                  </a:cubicBezTo>
                  <a:lnTo>
                    <a:pt x="111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11"/>
            <p:cNvSpPr>
              <a:spLocks/>
            </p:cNvSpPr>
            <p:nvPr/>
          </p:nvSpPr>
          <p:spPr bwMode="auto">
            <a:xfrm>
              <a:off x="7595252" y="5146132"/>
              <a:ext cx="17306" cy="315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7" y="6"/>
                </a:cxn>
                <a:cxn ang="0">
                  <a:pos x="13" y="14"/>
                </a:cxn>
                <a:cxn ang="0">
                  <a:pos x="13" y="22"/>
                </a:cxn>
                <a:cxn ang="0">
                  <a:pos x="5" y="31"/>
                </a:cxn>
                <a:cxn ang="0">
                  <a:pos x="0" y="26"/>
                </a:cxn>
                <a:cxn ang="0">
                  <a:pos x="3" y="14"/>
                </a:cxn>
                <a:cxn ang="0">
                  <a:pos x="10" y="0"/>
                </a:cxn>
              </a:cxnLst>
              <a:rect l="0" t="0" r="r" b="b"/>
              <a:pathLst>
                <a:path w="17" h="31">
                  <a:moveTo>
                    <a:pt x="10" y="0"/>
                  </a:moveTo>
                  <a:lnTo>
                    <a:pt x="17" y="6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5" y="31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12"/>
            <p:cNvSpPr>
              <a:spLocks noEditPoints="1"/>
            </p:cNvSpPr>
            <p:nvPr/>
          </p:nvSpPr>
          <p:spPr bwMode="auto">
            <a:xfrm>
              <a:off x="7590161" y="5140024"/>
              <a:ext cx="27487" cy="43774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43" y="1"/>
                </a:cxn>
                <a:cxn ang="0">
                  <a:pos x="57" y="5"/>
                </a:cxn>
                <a:cxn ang="0">
                  <a:pos x="80" y="26"/>
                </a:cxn>
                <a:cxn ang="0">
                  <a:pos x="84" y="44"/>
                </a:cxn>
                <a:cxn ang="0">
                  <a:pos x="72" y="69"/>
                </a:cxn>
                <a:cxn ang="0">
                  <a:pos x="74" y="64"/>
                </a:cxn>
                <a:cxn ang="0">
                  <a:pos x="72" y="89"/>
                </a:cxn>
                <a:cxn ang="0">
                  <a:pos x="68" y="98"/>
                </a:cxn>
                <a:cxn ang="0">
                  <a:pos x="44" y="126"/>
                </a:cxn>
                <a:cxn ang="0">
                  <a:pos x="32" y="132"/>
                </a:cxn>
                <a:cxn ang="0">
                  <a:pos x="19" y="126"/>
                </a:cxn>
                <a:cxn ang="0">
                  <a:pos x="5" y="108"/>
                </a:cxn>
                <a:cxn ang="0">
                  <a:pos x="2" y="94"/>
                </a:cxn>
                <a:cxn ang="0">
                  <a:pos x="12" y="57"/>
                </a:cxn>
                <a:cxn ang="0">
                  <a:pos x="32" y="10"/>
                </a:cxn>
                <a:cxn ang="0">
                  <a:pos x="43" y="66"/>
                </a:cxn>
                <a:cxn ang="0">
                  <a:pos x="33" y="102"/>
                </a:cxn>
                <a:cxn ang="0">
                  <a:pos x="29" y="88"/>
                </a:cxn>
                <a:cxn ang="0">
                  <a:pos x="44" y="106"/>
                </a:cxn>
                <a:cxn ang="0">
                  <a:pos x="20" y="105"/>
                </a:cxn>
                <a:cxn ang="0">
                  <a:pos x="44" y="77"/>
                </a:cxn>
                <a:cxn ang="0">
                  <a:pos x="40" y="86"/>
                </a:cxn>
                <a:cxn ang="0">
                  <a:pos x="42" y="62"/>
                </a:cxn>
                <a:cxn ang="0">
                  <a:pos x="43" y="56"/>
                </a:cxn>
                <a:cxn ang="0">
                  <a:pos x="54" y="31"/>
                </a:cxn>
                <a:cxn ang="0">
                  <a:pos x="58" y="49"/>
                </a:cxn>
                <a:cxn ang="0">
                  <a:pos x="36" y="28"/>
                </a:cxn>
                <a:cxn ang="0">
                  <a:pos x="61" y="23"/>
                </a:cxn>
                <a:cxn ang="0">
                  <a:pos x="43" y="66"/>
                </a:cxn>
              </a:cxnLst>
              <a:rect l="0" t="0" r="r" b="b"/>
              <a:pathLst>
                <a:path w="86" h="132">
                  <a:moveTo>
                    <a:pt x="32" y="10"/>
                  </a:moveTo>
                  <a:cubicBezTo>
                    <a:pt x="34" y="6"/>
                    <a:pt x="38" y="2"/>
                    <a:pt x="43" y="1"/>
                  </a:cubicBezTo>
                  <a:cubicBezTo>
                    <a:pt x="48" y="0"/>
                    <a:pt x="54" y="1"/>
                    <a:pt x="57" y="5"/>
                  </a:cubicBezTo>
                  <a:lnTo>
                    <a:pt x="80" y="26"/>
                  </a:lnTo>
                  <a:cubicBezTo>
                    <a:pt x="85" y="30"/>
                    <a:pt x="86" y="38"/>
                    <a:pt x="84" y="44"/>
                  </a:cubicBezTo>
                  <a:lnTo>
                    <a:pt x="72" y="69"/>
                  </a:lnTo>
                  <a:lnTo>
                    <a:pt x="74" y="64"/>
                  </a:lnTo>
                  <a:lnTo>
                    <a:pt x="72" y="89"/>
                  </a:lnTo>
                  <a:cubicBezTo>
                    <a:pt x="72" y="92"/>
                    <a:pt x="70" y="95"/>
                    <a:pt x="68" y="98"/>
                  </a:cubicBezTo>
                  <a:lnTo>
                    <a:pt x="44" y="126"/>
                  </a:lnTo>
                  <a:cubicBezTo>
                    <a:pt x="41" y="130"/>
                    <a:pt x="36" y="132"/>
                    <a:pt x="32" y="132"/>
                  </a:cubicBezTo>
                  <a:cubicBezTo>
                    <a:pt x="27" y="132"/>
                    <a:pt x="22" y="130"/>
                    <a:pt x="19" y="126"/>
                  </a:cubicBezTo>
                  <a:lnTo>
                    <a:pt x="5" y="108"/>
                  </a:lnTo>
                  <a:cubicBezTo>
                    <a:pt x="1" y="104"/>
                    <a:pt x="0" y="99"/>
                    <a:pt x="2" y="94"/>
                  </a:cubicBezTo>
                  <a:lnTo>
                    <a:pt x="12" y="57"/>
                  </a:lnTo>
                  <a:lnTo>
                    <a:pt x="32" y="10"/>
                  </a:lnTo>
                  <a:close/>
                  <a:moveTo>
                    <a:pt x="43" y="66"/>
                  </a:moveTo>
                  <a:lnTo>
                    <a:pt x="33" y="102"/>
                  </a:lnTo>
                  <a:lnTo>
                    <a:pt x="29" y="88"/>
                  </a:lnTo>
                  <a:lnTo>
                    <a:pt x="44" y="106"/>
                  </a:lnTo>
                  <a:lnTo>
                    <a:pt x="20" y="105"/>
                  </a:lnTo>
                  <a:lnTo>
                    <a:pt x="44" y="77"/>
                  </a:lnTo>
                  <a:lnTo>
                    <a:pt x="40" y="86"/>
                  </a:lnTo>
                  <a:lnTo>
                    <a:pt x="42" y="62"/>
                  </a:lnTo>
                  <a:cubicBezTo>
                    <a:pt x="42" y="60"/>
                    <a:pt x="42" y="58"/>
                    <a:pt x="43" y="56"/>
                  </a:cubicBezTo>
                  <a:lnTo>
                    <a:pt x="54" y="31"/>
                  </a:lnTo>
                  <a:lnTo>
                    <a:pt x="58" y="49"/>
                  </a:lnTo>
                  <a:lnTo>
                    <a:pt x="36" y="28"/>
                  </a:lnTo>
                  <a:lnTo>
                    <a:pt x="61" y="23"/>
                  </a:lnTo>
                  <a:lnTo>
                    <a:pt x="43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13"/>
            <p:cNvSpPr>
              <a:spLocks/>
            </p:cNvSpPr>
            <p:nvPr/>
          </p:nvSpPr>
          <p:spPr bwMode="auto">
            <a:xfrm>
              <a:off x="7626810" y="5113555"/>
              <a:ext cx="19342" cy="4784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8"/>
                </a:cxn>
                <a:cxn ang="0">
                  <a:pos x="15" y="14"/>
                </a:cxn>
                <a:cxn ang="0">
                  <a:pos x="12" y="19"/>
                </a:cxn>
                <a:cxn ang="0">
                  <a:pos x="18" y="31"/>
                </a:cxn>
                <a:cxn ang="0">
                  <a:pos x="19" y="37"/>
                </a:cxn>
                <a:cxn ang="0">
                  <a:pos x="15" y="45"/>
                </a:cxn>
                <a:cxn ang="0">
                  <a:pos x="8" y="47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9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19" h="47">
                  <a:moveTo>
                    <a:pt x="6" y="0"/>
                  </a:moveTo>
                  <a:lnTo>
                    <a:pt x="16" y="8"/>
                  </a:lnTo>
                  <a:lnTo>
                    <a:pt x="15" y="14"/>
                  </a:lnTo>
                  <a:lnTo>
                    <a:pt x="12" y="19"/>
                  </a:lnTo>
                  <a:lnTo>
                    <a:pt x="18" y="31"/>
                  </a:lnTo>
                  <a:lnTo>
                    <a:pt x="19" y="37"/>
                  </a:lnTo>
                  <a:lnTo>
                    <a:pt x="15" y="45"/>
                  </a:lnTo>
                  <a:lnTo>
                    <a:pt x="8" y="47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9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14"/>
            <p:cNvSpPr>
              <a:spLocks noEditPoints="1"/>
            </p:cNvSpPr>
            <p:nvPr/>
          </p:nvSpPr>
          <p:spPr bwMode="auto">
            <a:xfrm>
              <a:off x="7621721" y="5107447"/>
              <a:ext cx="30540" cy="600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26" y="3"/>
                </a:cxn>
                <a:cxn ang="0">
                  <a:pos x="44" y="5"/>
                </a:cxn>
                <a:cxn ang="0">
                  <a:pos x="74" y="31"/>
                </a:cxn>
                <a:cxn ang="0">
                  <a:pos x="80" y="45"/>
                </a:cxn>
                <a:cxn ang="0">
                  <a:pos x="77" y="64"/>
                </a:cxn>
                <a:cxn ang="0">
                  <a:pos x="75" y="71"/>
                </a:cxn>
                <a:cxn ang="0">
                  <a:pos x="65" y="87"/>
                </a:cxn>
                <a:cxn ang="0">
                  <a:pos x="66" y="71"/>
                </a:cxn>
                <a:cxn ang="0">
                  <a:pos x="84" y="110"/>
                </a:cxn>
                <a:cxn ang="0">
                  <a:pos x="85" y="112"/>
                </a:cxn>
                <a:cxn ang="0">
                  <a:pos x="90" y="130"/>
                </a:cxn>
                <a:cxn ang="0">
                  <a:pos x="89" y="142"/>
                </a:cxn>
                <a:cxn ang="0">
                  <a:pos x="76" y="168"/>
                </a:cxn>
                <a:cxn ang="0">
                  <a:pos x="65" y="176"/>
                </a:cxn>
                <a:cxn ang="0">
                  <a:pos x="41" y="182"/>
                </a:cxn>
                <a:cxn ang="0">
                  <a:pos x="25" y="175"/>
                </a:cxn>
                <a:cxn ang="0">
                  <a:pos x="3" y="145"/>
                </a:cxn>
                <a:cxn ang="0">
                  <a:pos x="1" y="131"/>
                </a:cxn>
                <a:cxn ang="0">
                  <a:pos x="10" y="102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51"/>
                </a:cxn>
                <a:cxn ang="0">
                  <a:pos x="17" y="19"/>
                </a:cxn>
                <a:cxn ang="0">
                  <a:pos x="52" y="48"/>
                </a:cxn>
                <a:cxn ang="0">
                  <a:pos x="54" y="78"/>
                </a:cxn>
                <a:cxn ang="0">
                  <a:pos x="53" y="86"/>
                </a:cxn>
                <a:cxn ang="0">
                  <a:pos x="41" y="112"/>
                </a:cxn>
                <a:cxn ang="0">
                  <a:pos x="32" y="141"/>
                </a:cxn>
                <a:cxn ang="0">
                  <a:pos x="29" y="127"/>
                </a:cxn>
                <a:cxn ang="0">
                  <a:pos x="51" y="157"/>
                </a:cxn>
                <a:cxn ang="0">
                  <a:pos x="34" y="150"/>
                </a:cxn>
                <a:cxn ang="0">
                  <a:pos x="58" y="145"/>
                </a:cxn>
                <a:cxn ang="0">
                  <a:pos x="48" y="153"/>
                </a:cxn>
                <a:cxn ang="0">
                  <a:pos x="61" y="128"/>
                </a:cxn>
                <a:cxn ang="0">
                  <a:pos x="59" y="139"/>
                </a:cxn>
                <a:cxn ang="0">
                  <a:pos x="54" y="121"/>
                </a:cxn>
                <a:cxn ang="0">
                  <a:pos x="55" y="123"/>
                </a:cxn>
                <a:cxn ang="0">
                  <a:pos x="37" y="85"/>
                </a:cxn>
                <a:cxn ang="0">
                  <a:pos x="38" y="70"/>
                </a:cxn>
                <a:cxn ang="0">
                  <a:pos x="48" y="54"/>
                </a:cxn>
                <a:cxn ang="0">
                  <a:pos x="46" y="61"/>
                </a:cxn>
                <a:cxn ang="0">
                  <a:pos x="48" y="42"/>
                </a:cxn>
                <a:cxn ang="0">
                  <a:pos x="53" y="56"/>
                </a:cxn>
                <a:cxn ang="0">
                  <a:pos x="23" y="30"/>
                </a:cxn>
                <a:cxn ang="0">
                  <a:pos x="49" y="16"/>
                </a:cxn>
                <a:cxn ang="0">
                  <a:pos x="52" y="48"/>
                </a:cxn>
              </a:cxnLst>
              <a:rect l="0" t="0" r="r" b="b"/>
              <a:pathLst>
                <a:path w="91" h="183">
                  <a:moveTo>
                    <a:pt x="17" y="19"/>
                  </a:moveTo>
                  <a:cubicBezTo>
                    <a:pt x="17" y="12"/>
                    <a:pt x="20" y="6"/>
                    <a:pt x="26" y="3"/>
                  </a:cubicBezTo>
                  <a:cubicBezTo>
                    <a:pt x="32" y="0"/>
                    <a:pt x="39" y="1"/>
                    <a:pt x="44" y="5"/>
                  </a:cubicBezTo>
                  <a:lnTo>
                    <a:pt x="74" y="31"/>
                  </a:lnTo>
                  <a:cubicBezTo>
                    <a:pt x="78" y="35"/>
                    <a:pt x="80" y="40"/>
                    <a:pt x="80" y="45"/>
                  </a:cubicBezTo>
                  <a:lnTo>
                    <a:pt x="77" y="64"/>
                  </a:lnTo>
                  <a:cubicBezTo>
                    <a:pt x="77" y="67"/>
                    <a:pt x="76" y="69"/>
                    <a:pt x="75" y="71"/>
                  </a:cubicBezTo>
                  <a:lnTo>
                    <a:pt x="65" y="87"/>
                  </a:lnTo>
                  <a:lnTo>
                    <a:pt x="66" y="71"/>
                  </a:lnTo>
                  <a:lnTo>
                    <a:pt x="84" y="110"/>
                  </a:lnTo>
                  <a:cubicBezTo>
                    <a:pt x="84" y="110"/>
                    <a:pt x="85" y="111"/>
                    <a:pt x="85" y="112"/>
                  </a:cubicBezTo>
                  <a:lnTo>
                    <a:pt x="90" y="130"/>
                  </a:lnTo>
                  <a:cubicBezTo>
                    <a:pt x="91" y="134"/>
                    <a:pt x="91" y="139"/>
                    <a:pt x="89" y="142"/>
                  </a:cubicBezTo>
                  <a:lnTo>
                    <a:pt x="76" y="168"/>
                  </a:lnTo>
                  <a:cubicBezTo>
                    <a:pt x="74" y="172"/>
                    <a:pt x="70" y="175"/>
                    <a:pt x="65" y="176"/>
                  </a:cubicBezTo>
                  <a:lnTo>
                    <a:pt x="41" y="182"/>
                  </a:lnTo>
                  <a:cubicBezTo>
                    <a:pt x="35" y="183"/>
                    <a:pt x="28" y="181"/>
                    <a:pt x="25" y="175"/>
                  </a:cubicBezTo>
                  <a:lnTo>
                    <a:pt x="3" y="145"/>
                  </a:lnTo>
                  <a:cubicBezTo>
                    <a:pt x="0" y="141"/>
                    <a:pt x="0" y="136"/>
                    <a:pt x="1" y="131"/>
                  </a:cubicBezTo>
                  <a:lnTo>
                    <a:pt x="10" y="102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51"/>
                  </a:lnTo>
                  <a:lnTo>
                    <a:pt x="17" y="19"/>
                  </a:lnTo>
                  <a:close/>
                  <a:moveTo>
                    <a:pt x="52" y="48"/>
                  </a:moveTo>
                  <a:lnTo>
                    <a:pt x="54" y="78"/>
                  </a:lnTo>
                  <a:cubicBezTo>
                    <a:pt x="54" y="81"/>
                    <a:pt x="54" y="84"/>
                    <a:pt x="53" y="86"/>
                  </a:cubicBezTo>
                  <a:lnTo>
                    <a:pt x="41" y="112"/>
                  </a:lnTo>
                  <a:lnTo>
                    <a:pt x="32" y="141"/>
                  </a:lnTo>
                  <a:lnTo>
                    <a:pt x="29" y="127"/>
                  </a:lnTo>
                  <a:lnTo>
                    <a:pt x="51" y="157"/>
                  </a:lnTo>
                  <a:lnTo>
                    <a:pt x="34" y="150"/>
                  </a:lnTo>
                  <a:lnTo>
                    <a:pt x="58" y="145"/>
                  </a:lnTo>
                  <a:lnTo>
                    <a:pt x="48" y="153"/>
                  </a:lnTo>
                  <a:lnTo>
                    <a:pt x="61" y="128"/>
                  </a:lnTo>
                  <a:lnTo>
                    <a:pt x="59" y="139"/>
                  </a:lnTo>
                  <a:lnTo>
                    <a:pt x="54" y="121"/>
                  </a:lnTo>
                  <a:lnTo>
                    <a:pt x="55" y="123"/>
                  </a:lnTo>
                  <a:lnTo>
                    <a:pt x="37" y="85"/>
                  </a:lnTo>
                  <a:cubicBezTo>
                    <a:pt x="35" y="80"/>
                    <a:pt x="35" y="74"/>
                    <a:pt x="38" y="70"/>
                  </a:cubicBezTo>
                  <a:lnTo>
                    <a:pt x="48" y="54"/>
                  </a:lnTo>
                  <a:lnTo>
                    <a:pt x="46" y="61"/>
                  </a:lnTo>
                  <a:lnTo>
                    <a:pt x="48" y="42"/>
                  </a:lnTo>
                  <a:lnTo>
                    <a:pt x="53" y="56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15"/>
            <p:cNvSpPr>
              <a:spLocks/>
            </p:cNvSpPr>
            <p:nvPr/>
          </p:nvSpPr>
          <p:spPr bwMode="auto">
            <a:xfrm>
              <a:off x="7657351" y="5035168"/>
              <a:ext cx="109946" cy="133361"/>
            </a:xfrm>
            <a:custGeom>
              <a:avLst/>
              <a:gdLst/>
              <a:ahLst/>
              <a:cxnLst>
                <a:cxn ang="0">
                  <a:pos x="30" y="1"/>
                </a:cxn>
                <a:cxn ang="0">
                  <a:pos x="20" y="13"/>
                </a:cxn>
                <a:cxn ang="0">
                  <a:pos x="14" y="5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2"/>
                </a:cxn>
                <a:cxn ang="0">
                  <a:pos x="9" y="22"/>
                </a:cxn>
                <a:cxn ang="0">
                  <a:pos x="11" y="34"/>
                </a:cxn>
                <a:cxn ang="0">
                  <a:pos x="23" y="50"/>
                </a:cxn>
                <a:cxn ang="0">
                  <a:pos x="32" y="57"/>
                </a:cxn>
                <a:cxn ang="0">
                  <a:pos x="31" y="61"/>
                </a:cxn>
                <a:cxn ang="0">
                  <a:pos x="32" y="65"/>
                </a:cxn>
                <a:cxn ang="0">
                  <a:pos x="33" y="71"/>
                </a:cxn>
                <a:cxn ang="0">
                  <a:pos x="45" y="71"/>
                </a:cxn>
                <a:cxn ang="0">
                  <a:pos x="56" y="83"/>
                </a:cxn>
                <a:cxn ang="0">
                  <a:pos x="55" y="85"/>
                </a:cxn>
                <a:cxn ang="0">
                  <a:pos x="53" y="93"/>
                </a:cxn>
                <a:cxn ang="0">
                  <a:pos x="45" y="93"/>
                </a:cxn>
                <a:cxn ang="0">
                  <a:pos x="37" y="93"/>
                </a:cxn>
                <a:cxn ang="0">
                  <a:pos x="31" y="98"/>
                </a:cxn>
                <a:cxn ang="0">
                  <a:pos x="35" y="108"/>
                </a:cxn>
                <a:cxn ang="0">
                  <a:pos x="42" y="121"/>
                </a:cxn>
                <a:cxn ang="0">
                  <a:pos x="59" y="131"/>
                </a:cxn>
                <a:cxn ang="0">
                  <a:pos x="72" y="120"/>
                </a:cxn>
                <a:cxn ang="0">
                  <a:pos x="70" y="110"/>
                </a:cxn>
                <a:cxn ang="0">
                  <a:pos x="68" y="102"/>
                </a:cxn>
                <a:cxn ang="0">
                  <a:pos x="69" y="94"/>
                </a:cxn>
                <a:cxn ang="0">
                  <a:pos x="75" y="95"/>
                </a:cxn>
                <a:cxn ang="0">
                  <a:pos x="80" y="87"/>
                </a:cxn>
                <a:cxn ang="0">
                  <a:pos x="88" y="85"/>
                </a:cxn>
                <a:cxn ang="0">
                  <a:pos x="94" y="74"/>
                </a:cxn>
                <a:cxn ang="0">
                  <a:pos x="83" y="66"/>
                </a:cxn>
                <a:cxn ang="0">
                  <a:pos x="76" y="73"/>
                </a:cxn>
                <a:cxn ang="0">
                  <a:pos x="74" y="76"/>
                </a:cxn>
                <a:cxn ang="0">
                  <a:pos x="65" y="68"/>
                </a:cxn>
                <a:cxn ang="0">
                  <a:pos x="70" y="61"/>
                </a:cxn>
                <a:cxn ang="0">
                  <a:pos x="76" y="66"/>
                </a:cxn>
                <a:cxn ang="0">
                  <a:pos x="81" y="57"/>
                </a:cxn>
                <a:cxn ang="0">
                  <a:pos x="90" y="56"/>
                </a:cxn>
                <a:cxn ang="0">
                  <a:pos x="95" y="66"/>
                </a:cxn>
                <a:cxn ang="0">
                  <a:pos x="103" y="69"/>
                </a:cxn>
                <a:cxn ang="0">
                  <a:pos x="108" y="61"/>
                </a:cxn>
                <a:cxn ang="0">
                  <a:pos x="92" y="47"/>
                </a:cxn>
                <a:cxn ang="0">
                  <a:pos x="94" y="41"/>
                </a:cxn>
                <a:cxn ang="0">
                  <a:pos x="89" y="40"/>
                </a:cxn>
                <a:cxn ang="0">
                  <a:pos x="93" y="28"/>
                </a:cxn>
                <a:cxn ang="0">
                  <a:pos x="85" y="30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4" y="48"/>
                </a:cxn>
                <a:cxn ang="0">
                  <a:pos x="58" y="53"/>
                </a:cxn>
                <a:cxn ang="0">
                  <a:pos x="45" y="52"/>
                </a:cxn>
                <a:cxn ang="0">
                  <a:pos x="42" y="43"/>
                </a:cxn>
                <a:cxn ang="0">
                  <a:pos x="38" y="34"/>
                </a:cxn>
                <a:cxn ang="0">
                  <a:pos x="47" y="41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6" y="25"/>
                </a:cxn>
                <a:cxn ang="0">
                  <a:pos x="44" y="19"/>
                </a:cxn>
                <a:cxn ang="0">
                  <a:pos x="38" y="18"/>
                </a:cxn>
                <a:cxn ang="0">
                  <a:pos x="39" y="10"/>
                </a:cxn>
                <a:cxn ang="0">
                  <a:pos x="38" y="3"/>
                </a:cxn>
                <a:cxn ang="0">
                  <a:pos x="30" y="1"/>
                </a:cxn>
              </a:cxnLst>
              <a:rect l="0" t="0" r="r" b="b"/>
              <a:pathLst>
                <a:path w="108" h="131">
                  <a:moveTo>
                    <a:pt x="30" y="1"/>
                  </a:moveTo>
                  <a:lnTo>
                    <a:pt x="20" y="13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1" y="34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3" y="71"/>
                  </a:lnTo>
                  <a:lnTo>
                    <a:pt x="45" y="71"/>
                  </a:lnTo>
                  <a:lnTo>
                    <a:pt x="56" y="83"/>
                  </a:lnTo>
                  <a:lnTo>
                    <a:pt x="55" y="85"/>
                  </a:lnTo>
                  <a:lnTo>
                    <a:pt x="53" y="93"/>
                  </a:lnTo>
                  <a:lnTo>
                    <a:pt x="45" y="93"/>
                  </a:lnTo>
                  <a:lnTo>
                    <a:pt x="37" y="93"/>
                  </a:lnTo>
                  <a:lnTo>
                    <a:pt x="31" y="98"/>
                  </a:lnTo>
                  <a:lnTo>
                    <a:pt x="35" y="108"/>
                  </a:lnTo>
                  <a:lnTo>
                    <a:pt x="42" y="121"/>
                  </a:lnTo>
                  <a:lnTo>
                    <a:pt x="59" y="131"/>
                  </a:lnTo>
                  <a:lnTo>
                    <a:pt x="72" y="120"/>
                  </a:lnTo>
                  <a:lnTo>
                    <a:pt x="70" y="110"/>
                  </a:lnTo>
                  <a:lnTo>
                    <a:pt x="68" y="102"/>
                  </a:lnTo>
                  <a:lnTo>
                    <a:pt x="69" y="94"/>
                  </a:lnTo>
                  <a:lnTo>
                    <a:pt x="75" y="95"/>
                  </a:lnTo>
                  <a:lnTo>
                    <a:pt x="80" y="87"/>
                  </a:lnTo>
                  <a:lnTo>
                    <a:pt x="88" y="85"/>
                  </a:lnTo>
                  <a:lnTo>
                    <a:pt x="94" y="74"/>
                  </a:lnTo>
                  <a:lnTo>
                    <a:pt x="83" y="66"/>
                  </a:lnTo>
                  <a:lnTo>
                    <a:pt x="76" y="73"/>
                  </a:lnTo>
                  <a:lnTo>
                    <a:pt x="74" y="76"/>
                  </a:lnTo>
                  <a:lnTo>
                    <a:pt x="65" y="68"/>
                  </a:lnTo>
                  <a:lnTo>
                    <a:pt x="70" y="61"/>
                  </a:lnTo>
                  <a:lnTo>
                    <a:pt x="76" y="66"/>
                  </a:lnTo>
                  <a:lnTo>
                    <a:pt x="81" y="57"/>
                  </a:lnTo>
                  <a:lnTo>
                    <a:pt x="90" y="56"/>
                  </a:lnTo>
                  <a:lnTo>
                    <a:pt x="95" y="66"/>
                  </a:lnTo>
                  <a:lnTo>
                    <a:pt x="103" y="69"/>
                  </a:lnTo>
                  <a:lnTo>
                    <a:pt x="108" y="61"/>
                  </a:lnTo>
                  <a:lnTo>
                    <a:pt x="92" y="47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93" y="28"/>
                  </a:lnTo>
                  <a:lnTo>
                    <a:pt x="85" y="30"/>
                  </a:lnTo>
                  <a:lnTo>
                    <a:pt x="69" y="38"/>
                  </a:lnTo>
                  <a:lnTo>
                    <a:pt x="70" y="51"/>
                  </a:lnTo>
                  <a:lnTo>
                    <a:pt x="64" y="48"/>
                  </a:lnTo>
                  <a:lnTo>
                    <a:pt x="58" y="53"/>
                  </a:lnTo>
                  <a:lnTo>
                    <a:pt x="45" y="52"/>
                  </a:lnTo>
                  <a:lnTo>
                    <a:pt x="42" y="43"/>
                  </a:lnTo>
                  <a:lnTo>
                    <a:pt x="38" y="34"/>
                  </a:lnTo>
                  <a:lnTo>
                    <a:pt x="47" y="41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6" y="25"/>
                  </a:lnTo>
                  <a:lnTo>
                    <a:pt x="44" y="19"/>
                  </a:lnTo>
                  <a:lnTo>
                    <a:pt x="38" y="18"/>
                  </a:lnTo>
                  <a:lnTo>
                    <a:pt x="39" y="10"/>
                  </a:lnTo>
                  <a:lnTo>
                    <a:pt x="3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16"/>
            <p:cNvSpPr>
              <a:spLocks noEditPoints="1"/>
            </p:cNvSpPr>
            <p:nvPr/>
          </p:nvSpPr>
          <p:spPr bwMode="auto">
            <a:xfrm>
              <a:off x="7652261" y="5030078"/>
              <a:ext cx="121144" cy="144559"/>
            </a:xfrm>
            <a:custGeom>
              <a:avLst/>
              <a:gdLst/>
              <a:ahLst/>
              <a:cxnLst>
                <a:cxn ang="0">
                  <a:pos x="78" y="72"/>
                </a:cxn>
                <a:cxn ang="0">
                  <a:pos x="40" y="20"/>
                </a:cxn>
                <a:cxn ang="0">
                  <a:pos x="32" y="58"/>
                </a:cxn>
                <a:cxn ang="0">
                  <a:pos x="67" y="120"/>
                </a:cxn>
                <a:cxn ang="0">
                  <a:pos x="125" y="180"/>
                </a:cxn>
                <a:cxn ang="0">
                  <a:pos x="132" y="213"/>
                </a:cxn>
                <a:cxn ang="0">
                  <a:pos x="157" y="219"/>
                </a:cxn>
                <a:cxn ang="0">
                  <a:pos x="202" y="287"/>
                </a:cxn>
                <a:cxn ang="0">
                  <a:pos x="158" y="322"/>
                </a:cxn>
                <a:cxn ang="0">
                  <a:pos x="129" y="316"/>
                </a:cxn>
                <a:cxn ang="0">
                  <a:pos x="154" y="378"/>
                </a:cxn>
                <a:cxn ang="0">
                  <a:pos x="227" y="392"/>
                </a:cxn>
                <a:cxn ang="0">
                  <a:pos x="214" y="307"/>
                </a:cxn>
                <a:cxn ang="0">
                  <a:pos x="238" y="301"/>
                </a:cxn>
                <a:cxn ang="0">
                  <a:pos x="275" y="270"/>
                </a:cxn>
                <a:cxn ang="0">
                  <a:pos x="287" y="230"/>
                </a:cxn>
                <a:cxn ang="0">
                  <a:pos x="236" y="263"/>
                </a:cxn>
                <a:cxn ang="0">
                  <a:pos x="231" y="190"/>
                </a:cxn>
                <a:cxn ang="0">
                  <a:pos x="255" y="186"/>
                </a:cxn>
                <a:cxn ang="0">
                  <a:pos x="325" y="216"/>
                </a:cxn>
                <a:cxn ang="0">
                  <a:pos x="339" y="195"/>
                </a:cxn>
                <a:cxn ang="0">
                  <a:pos x="293" y="139"/>
                </a:cxn>
                <a:cxn ang="0">
                  <a:pos x="277" y="134"/>
                </a:cxn>
                <a:cxn ang="0">
                  <a:pos x="238" y="147"/>
                </a:cxn>
                <a:cxn ang="0">
                  <a:pos x="228" y="188"/>
                </a:cxn>
                <a:cxn ang="0">
                  <a:pos x="197" y="197"/>
                </a:cxn>
                <a:cxn ang="0">
                  <a:pos x="119" y="128"/>
                </a:cxn>
                <a:cxn ang="0">
                  <a:pos x="154" y="128"/>
                </a:cxn>
                <a:cxn ang="0">
                  <a:pos x="181" y="120"/>
                </a:cxn>
                <a:cxn ang="0">
                  <a:pos x="150" y="91"/>
                </a:cxn>
                <a:cxn ang="0">
                  <a:pos x="122" y="47"/>
                </a:cxn>
                <a:cxn ang="0">
                  <a:pos x="139" y="8"/>
                </a:cxn>
                <a:cxn ang="0">
                  <a:pos x="150" y="73"/>
                </a:cxn>
                <a:cxn ang="0">
                  <a:pos x="197" y="78"/>
                </a:cxn>
                <a:cxn ang="0">
                  <a:pos x="208" y="130"/>
                </a:cxn>
                <a:cxn ang="0">
                  <a:pos x="125" y="135"/>
                </a:cxn>
                <a:cxn ang="0">
                  <a:pos x="159" y="162"/>
                </a:cxn>
                <a:cxn ang="0">
                  <a:pos x="222" y="150"/>
                </a:cxn>
                <a:cxn ang="0">
                  <a:pos x="225" y="118"/>
                </a:cxn>
                <a:cxn ang="0">
                  <a:pos x="320" y="107"/>
                </a:cxn>
                <a:cxn ang="0">
                  <a:pos x="322" y="136"/>
                </a:cxn>
                <a:cxn ang="0">
                  <a:pos x="363" y="192"/>
                </a:cxn>
                <a:cxn ang="0">
                  <a:pos x="306" y="238"/>
                </a:cxn>
                <a:cxn ang="0">
                  <a:pos x="271" y="210"/>
                </a:cxn>
                <a:cxn ang="0">
                  <a:pos x="241" y="234"/>
                </a:cxn>
                <a:cxn ang="0">
                  <a:pos x="231" y="214"/>
                </a:cxn>
                <a:cxn ang="0">
                  <a:pos x="262" y="209"/>
                </a:cxn>
                <a:cxn ang="0">
                  <a:pos x="302" y="287"/>
                </a:cxn>
                <a:cxn ang="0">
                  <a:pos x="265" y="319"/>
                </a:cxn>
                <a:cxn ang="0">
                  <a:pos x="245" y="335"/>
                </a:cxn>
                <a:cxn ang="0">
                  <a:pos x="253" y="400"/>
                </a:cxn>
                <a:cxn ang="0">
                  <a:pos x="132" y="400"/>
                </a:cxn>
                <a:cxn ang="0">
                  <a:pos x="103" y="309"/>
                </a:cxn>
                <a:cxn ang="0">
                  <a:pos x="181" y="290"/>
                </a:cxn>
                <a:cxn ang="0">
                  <a:pos x="178" y="266"/>
                </a:cxn>
                <a:cxn ang="0">
                  <a:pos x="120" y="254"/>
                </a:cxn>
                <a:cxn ang="0">
                  <a:pos x="98" y="212"/>
                </a:cxn>
                <a:cxn ang="0">
                  <a:pos x="77" y="183"/>
                </a:cxn>
                <a:cxn ang="0">
                  <a:pos x="28" y="86"/>
                </a:cxn>
                <a:cxn ang="0">
                  <a:pos x="13" y="19"/>
                </a:cxn>
                <a:cxn ang="0">
                  <a:pos x="72" y="13"/>
                </a:cxn>
                <a:cxn ang="0">
                  <a:pos x="66" y="46"/>
                </a:cxn>
              </a:cxnLst>
              <a:rect l="0" t="0" r="r" b="b"/>
              <a:pathLst>
                <a:path w="370" h="441">
                  <a:moveTo>
                    <a:pt x="106" y="34"/>
                  </a:moveTo>
                  <a:lnTo>
                    <a:pt x="121" y="28"/>
                  </a:lnTo>
                  <a:lnTo>
                    <a:pt x="90" y="66"/>
                  </a:lnTo>
                  <a:cubicBezTo>
                    <a:pt x="87" y="70"/>
                    <a:pt x="83" y="72"/>
                    <a:pt x="78" y="72"/>
                  </a:cubicBezTo>
                  <a:cubicBezTo>
                    <a:pt x="73" y="72"/>
                    <a:pt x="68" y="70"/>
                    <a:pt x="65" y="66"/>
                  </a:cubicBezTo>
                  <a:lnTo>
                    <a:pt x="46" y="41"/>
                  </a:lnTo>
                  <a:cubicBezTo>
                    <a:pt x="45" y="39"/>
                    <a:pt x="44" y="37"/>
                    <a:pt x="43" y="35"/>
                  </a:cubicBezTo>
                  <a:lnTo>
                    <a:pt x="40" y="20"/>
                  </a:lnTo>
                  <a:lnTo>
                    <a:pt x="60" y="32"/>
                  </a:lnTo>
                  <a:lnTo>
                    <a:pt x="33" y="40"/>
                  </a:lnTo>
                  <a:lnTo>
                    <a:pt x="43" y="31"/>
                  </a:lnTo>
                  <a:lnTo>
                    <a:pt x="32" y="58"/>
                  </a:lnTo>
                  <a:lnTo>
                    <a:pt x="29" y="41"/>
                  </a:lnTo>
                  <a:lnTo>
                    <a:pt x="56" y="73"/>
                  </a:lnTo>
                  <a:cubicBezTo>
                    <a:pt x="58" y="75"/>
                    <a:pt x="59" y="78"/>
                    <a:pt x="60" y="81"/>
                  </a:cubicBezTo>
                  <a:lnTo>
                    <a:pt x="67" y="120"/>
                  </a:lnTo>
                  <a:lnTo>
                    <a:pt x="64" y="113"/>
                  </a:lnTo>
                  <a:lnTo>
                    <a:pt x="100" y="161"/>
                  </a:lnTo>
                  <a:lnTo>
                    <a:pt x="97" y="158"/>
                  </a:lnTo>
                  <a:lnTo>
                    <a:pt x="125" y="180"/>
                  </a:lnTo>
                  <a:cubicBezTo>
                    <a:pt x="130" y="184"/>
                    <a:pt x="132" y="190"/>
                    <a:pt x="131" y="196"/>
                  </a:cubicBezTo>
                  <a:lnTo>
                    <a:pt x="128" y="209"/>
                  </a:lnTo>
                  <a:lnTo>
                    <a:pt x="128" y="201"/>
                  </a:lnTo>
                  <a:lnTo>
                    <a:pt x="132" y="213"/>
                  </a:lnTo>
                  <a:cubicBezTo>
                    <a:pt x="133" y="215"/>
                    <a:pt x="133" y="216"/>
                    <a:pt x="133" y="218"/>
                  </a:cubicBezTo>
                  <a:lnTo>
                    <a:pt x="135" y="236"/>
                  </a:lnTo>
                  <a:lnTo>
                    <a:pt x="118" y="222"/>
                  </a:lnTo>
                  <a:lnTo>
                    <a:pt x="157" y="219"/>
                  </a:lnTo>
                  <a:cubicBezTo>
                    <a:pt x="162" y="218"/>
                    <a:pt x="167" y="220"/>
                    <a:pt x="170" y="224"/>
                  </a:cubicBezTo>
                  <a:lnTo>
                    <a:pt x="204" y="263"/>
                  </a:lnTo>
                  <a:cubicBezTo>
                    <a:pt x="208" y="268"/>
                    <a:pt x="209" y="275"/>
                    <a:pt x="206" y="281"/>
                  </a:cubicBezTo>
                  <a:lnTo>
                    <a:pt x="202" y="287"/>
                  </a:lnTo>
                  <a:lnTo>
                    <a:pt x="204" y="283"/>
                  </a:lnTo>
                  <a:lnTo>
                    <a:pt x="196" y="310"/>
                  </a:lnTo>
                  <a:cubicBezTo>
                    <a:pt x="195" y="317"/>
                    <a:pt x="188" y="322"/>
                    <a:pt x="181" y="322"/>
                  </a:cubicBezTo>
                  <a:lnTo>
                    <a:pt x="158" y="322"/>
                  </a:lnTo>
                  <a:lnTo>
                    <a:pt x="131" y="320"/>
                  </a:lnTo>
                  <a:lnTo>
                    <a:pt x="143" y="316"/>
                  </a:lnTo>
                  <a:lnTo>
                    <a:pt x="125" y="333"/>
                  </a:lnTo>
                  <a:lnTo>
                    <a:pt x="129" y="316"/>
                  </a:lnTo>
                  <a:lnTo>
                    <a:pt x="139" y="347"/>
                  </a:lnTo>
                  <a:lnTo>
                    <a:pt x="138" y="344"/>
                  </a:lnTo>
                  <a:lnTo>
                    <a:pt x="160" y="384"/>
                  </a:lnTo>
                  <a:lnTo>
                    <a:pt x="154" y="378"/>
                  </a:lnTo>
                  <a:lnTo>
                    <a:pt x="208" y="410"/>
                  </a:lnTo>
                  <a:lnTo>
                    <a:pt x="190" y="411"/>
                  </a:lnTo>
                  <a:lnTo>
                    <a:pt x="232" y="376"/>
                  </a:lnTo>
                  <a:lnTo>
                    <a:pt x="227" y="392"/>
                  </a:lnTo>
                  <a:lnTo>
                    <a:pt x="219" y="363"/>
                  </a:lnTo>
                  <a:lnTo>
                    <a:pt x="213" y="338"/>
                  </a:lnTo>
                  <a:cubicBezTo>
                    <a:pt x="213" y="337"/>
                    <a:pt x="213" y="335"/>
                    <a:pt x="213" y="333"/>
                  </a:cubicBezTo>
                  <a:lnTo>
                    <a:pt x="214" y="307"/>
                  </a:lnTo>
                  <a:cubicBezTo>
                    <a:pt x="215" y="303"/>
                    <a:pt x="217" y="299"/>
                    <a:pt x="220" y="296"/>
                  </a:cubicBezTo>
                  <a:cubicBezTo>
                    <a:pt x="223" y="293"/>
                    <a:pt x="228" y="292"/>
                    <a:pt x="232" y="292"/>
                  </a:cubicBezTo>
                  <a:lnTo>
                    <a:pt x="253" y="294"/>
                  </a:lnTo>
                  <a:lnTo>
                    <a:pt x="238" y="301"/>
                  </a:lnTo>
                  <a:lnTo>
                    <a:pt x="253" y="278"/>
                  </a:lnTo>
                  <a:cubicBezTo>
                    <a:pt x="255" y="275"/>
                    <a:pt x="258" y="272"/>
                    <a:pt x="261" y="271"/>
                  </a:cubicBezTo>
                  <a:lnTo>
                    <a:pt x="283" y="264"/>
                  </a:lnTo>
                  <a:lnTo>
                    <a:pt x="275" y="270"/>
                  </a:lnTo>
                  <a:lnTo>
                    <a:pt x="295" y="239"/>
                  </a:lnTo>
                  <a:lnTo>
                    <a:pt x="299" y="260"/>
                  </a:lnTo>
                  <a:lnTo>
                    <a:pt x="264" y="232"/>
                  </a:lnTo>
                  <a:lnTo>
                    <a:pt x="287" y="230"/>
                  </a:lnTo>
                  <a:lnTo>
                    <a:pt x="266" y="254"/>
                  </a:lnTo>
                  <a:lnTo>
                    <a:pt x="259" y="262"/>
                  </a:lnTo>
                  <a:cubicBezTo>
                    <a:pt x="256" y="266"/>
                    <a:pt x="252" y="268"/>
                    <a:pt x="247" y="268"/>
                  </a:cubicBezTo>
                  <a:cubicBezTo>
                    <a:pt x="243" y="268"/>
                    <a:pt x="239" y="267"/>
                    <a:pt x="236" y="263"/>
                  </a:cubicBezTo>
                  <a:lnTo>
                    <a:pt x="209" y="237"/>
                  </a:lnTo>
                  <a:cubicBezTo>
                    <a:pt x="203" y="232"/>
                    <a:pt x="202" y="223"/>
                    <a:pt x="207" y="217"/>
                  </a:cubicBezTo>
                  <a:lnTo>
                    <a:pt x="220" y="197"/>
                  </a:lnTo>
                  <a:cubicBezTo>
                    <a:pt x="223" y="193"/>
                    <a:pt x="227" y="191"/>
                    <a:pt x="231" y="190"/>
                  </a:cubicBezTo>
                  <a:cubicBezTo>
                    <a:pt x="236" y="190"/>
                    <a:pt x="240" y="191"/>
                    <a:pt x="244" y="194"/>
                  </a:cubicBezTo>
                  <a:lnTo>
                    <a:pt x="262" y="209"/>
                  </a:lnTo>
                  <a:lnTo>
                    <a:pt x="238" y="213"/>
                  </a:lnTo>
                  <a:lnTo>
                    <a:pt x="255" y="186"/>
                  </a:lnTo>
                  <a:cubicBezTo>
                    <a:pt x="257" y="181"/>
                    <a:pt x="261" y="179"/>
                    <a:pt x="266" y="178"/>
                  </a:cubicBezTo>
                  <a:lnTo>
                    <a:pt x="294" y="174"/>
                  </a:lnTo>
                  <a:cubicBezTo>
                    <a:pt x="301" y="173"/>
                    <a:pt x="308" y="177"/>
                    <a:pt x="311" y="183"/>
                  </a:cubicBezTo>
                  <a:lnTo>
                    <a:pt x="325" y="216"/>
                  </a:lnTo>
                  <a:lnTo>
                    <a:pt x="315" y="207"/>
                  </a:lnTo>
                  <a:lnTo>
                    <a:pt x="340" y="215"/>
                  </a:lnTo>
                  <a:lnTo>
                    <a:pt x="322" y="221"/>
                  </a:lnTo>
                  <a:lnTo>
                    <a:pt x="339" y="195"/>
                  </a:lnTo>
                  <a:lnTo>
                    <a:pt x="342" y="216"/>
                  </a:lnTo>
                  <a:lnTo>
                    <a:pt x="292" y="175"/>
                  </a:lnTo>
                  <a:cubicBezTo>
                    <a:pt x="287" y="171"/>
                    <a:pt x="285" y="164"/>
                    <a:pt x="287" y="158"/>
                  </a:cubicBezTo>
                  <a:lnTo>
                    <a:pt x="293" y="139"/>
                  </a:lnTo>
                  <a:lnTo>
                    <a:pt x="304" y="159"/>
                  </a:lnTo>
                  <a:lnTo>
                    <a:pt x="288" y="155"/>
                  </a:lnTo>
                  <a:cubicBezTo>
                    <a:pt x="284" y="153"/>
                    <a:pt x="280" y="150"/>
                    <a:pt x="278" y="147"/>
                  </a:cubicBezTo>
                  <a:cubicBezTo>
                    <a:pt x="276" y="143"/>
                    <a:pt x="276" y="138"/>
                    <a:pt x="277" y="134"/>
                  </a:cubicBezTo>
                  <a:lnTo>
                    <a:pt x="290" y="97"/>
                  </a:lnTo>
                  <a:lnTo>
                    <a:pt x="310" y="118"/>
                  </a:lnTo>
                  <a:lnTo>
                    <a:pt x="286" y="125"/>
                  </a:lnTo>
                  <a:lnTo>
                    <a:pt x="238" y="147"/>
                  </a:lnTo>
                  <a:lnTo>
                    <a:pt x="248" y="131"/>
                  </a:lnTo>
                  <a:lnTo>
                    <a:pt x="251" y="173"/>
                  </a:lnTo>
                  <a:cubicBezTo>
                    <a:pt x="251" y="178"/>
                    <a:pt x="249" y="184"/>
                    <a:pt x="244" y="187"/>
                  </a:cubicBezTo>
                  <a:cubicBezTo>
                    <a:pt x="239" y="190"/>
                    <a:pt x="233" y="191"/>
                    <a:pt x="228" y="188"/>
                  </a:cubicBezTo>
                  <a:lnTo>
                    <a:pt x="208" y="178"/>
                  </a:lnTo>
                  <a:lnTo>
                    <a:pt x="226" y="176"/>
                  </a:lnTo>
                  <a:lnTo>
                    <a:pt x="208" y="192"/>
                  </a:lnTo>
                  <a:cubicBezTo>
                    <a:pt x="205" y="195"/>
                    <a:pt x="201" y="197"/>
                    <a:pt x="197" y="197"/>
                  </a:cubicBezTo>
                  <a:lnTo>
                    <a:pt x="157" y="194"/>
                  </a:lnTo>
                  <a:cubicBezTo>
                    <a:pt x="151" y="194"/>
                    <a:pt x="145" y="190"/>
                    <a:pt x="143" y="184"/>
                  </a:cubicBezTo>
                  <a:lnTo>
                    <a:pt x="131" y="157"/>
                  </a:lnTo>
                  <a:lnTo>
                    <a:pt x="119" y="128"/>
                  </a:lnTo>
                  <a:cubicBezTo>
                    <a:pt x="117" y="121"/>
                    <a:pt x="119" y="113"/>
                    <a:pt x="124" y="109"/>
                  </a:cubicBezTo>
                  <a:cubicBezTo>
                    <a:pt x="130" y="105"/>
                    <a:pt x="138" y="104"/>
                    <a:pt x="144" y="109"/>
                  </a:cubicBezTo>
                  <a:lnTo>
                    <a:pt x="172" y="129"/>
                  </a:lnTo>
                  <a:lnTo>
                    <a:pt x="154" y="128"/>
                  </a:lnTo>
                  <a:lnTo>
                    <a:pt x="185" y="111"/>
                  </a:lnTo>
                  <a:lnTo>
                    <a:pt x="178" y="118"/>
                  </a:lnTo>
                  <a:lnTo>
                    <a:pt x="181" y="111"/>
                  </a:lnTo>
                  <a:lnTo>
                    <a:pt x="181" y="120"/>
                  </a:lnTo>
                  <a:lnTo>
                    <a:pt x="175" y="96"/>
                  </a:lnTo>
                  <a:lnTo>
                    <a:pt x="184" y="107"/>
                  </a:lnTo>
                  <a:lnTo>
                    <a:pt x="146" y="89"/>
                  </a:lnTo>
                  <a:lnTo>
                    <a:pt x="150" y="91"/>
                  </a:lnTo>
                  <a:lnTo>
                    <a:pt x="131" y="86"/>
                  </a:lnTo>
                  <a:cubicBezTo>
                    <a:pt x="122" y="85"/>
                    <a:pt x="117" y="77"/>
                    <a:pt x="118" y="68"/>
                  </a:cubicBezTo>
                  <a:lnTo>
                    <a:pt x="122" y="44"/>
                  </a:lnTo>
                  <a:lnTo>
                    <a:pt x="122" y="47"/>
                  </a:lnTo>
                  <a:lnTo>
                    <a:pt x="120" y="25"/>
                  </a:lnTo>
                  <a:lnTo>
                    <a:pt x="133" y="39"/>
                  </a:lnTo>
                  <a:lnTo>
                    <a:pt x="106" y="34"/>
                  </a:lnTo>
                  <a:close/>
                  <a:moveTo>
                    <a:pt x="139" y="8"/>
                  </a:moveTo>
                  <a:cubicBezTo>
                    <a:pt x="146" y="9"/>
                    <a:pt x="151" y="15"/>
                    <a:pt x="152" y="22"/>
                  </a:cubicBezTo>
                  <a:lnTo>
                    <a:pt x="154" y="45"/>
                  </a:lnTo>
                  <a:cubicBezTo>
                    <a:pt x="154" y="46"/>
                    <a:pt x="154" y="47"/>
                    <a:pt x="153" y="48"/>
                  </a:cubicBezTo>
                  <a:lnTo>
                    <a:pt x="150" y="73"/>
                  </a:lnTo>
                  <a:lnTo>
                    <a:pt x="137" y="55"/>
                  </a:lnTo>
                  <a:lnTo>
                    <a:pt x="157" y="59"/>
                  </a:lnTo>
                  <a:cubicBezTo>
                    <a:pt x="158" y="59"/>
                    <a:pt x="159" y="60"/>
                    <a:pt x="160" y="60"/>
                  </a:cubicBezTo>
                  <a:lnTo>
                    <a:pt x="197" y="78"/>
                  </a:lnTo>
                  <a:cubicBezTo>
                    <a:pt x="202" y="80"/>
                    <a:pt x="205" y="84"/>
                    <a:pt x="206" y="89"/>
                  </a:cubicBezTo>
                  <a:lnTo>
                    <a:pt x="212" y="113"/>
                  </a:lnTo>
                  <a:cubicBezTo>
                    <a:pt x="213" y="116"/>
                    <a:pt x="212" y="120"/>
                    <a:pt x="211" y="123"/>
                  </a:cubicBezTo>
                  <a:lnTo>
                    <a:pt x="208" y="130"/>
                  </a:lnTo>
                  <a:cubicBezTo>
                    <a:pt x="207" y="134"/>
                    <a:pt x="204" y="137"/>
                    <a:pt x="201" y="138"/>
                  </a:cubicBezTo>
                  <a:lnTo>
                    <a:pt x="170" y="156"/>
                  </a:lnTo>
                  <a:cubicBezTo>
                    <a:pt x="165" y="159"/>
                    <a:pt x="158" y="159"/>
                    <a:pt x="153" y="155"/>
                  </a:cubicBezTo>
                  <a:lnTo>
                    <a:pt x="125" y="135"/>
                  </a:lnTo>
                  <a:lnTo>
                    <a:pt x="149" y="116"/>
                  </a:lnTo>
                  <a:lnTo>
                    <a:pt x="161" y="145"/>
                  </a:lnTo>
                  <a:lnTo>
                    <a:pt x="172" y="172"/>
                  </a:lnTo>
                  <a:lnTo>
                    <a:pt x="159" y="162"/>
                  </a:lnTo>
                  <a:lnTo>
                    <a:pt x="199" y="165"/>
                  </a:lnTo>
                  <a:lnTo>
                    <a:pt x="187" y="169"/>
                  </a:lnTo>
                  <a:lnTo>
                    <a:pt x="204" y="152"/>
                  </a:lnTo>
                  <a:cubicBezTo>
                    <a:pt x="209" y="148"/>
                    <a:pt x="216" y="147"/>
                    <a:pt x="222" y="150"/>
                  </a:cubicBezTo>
                  <a:lnTo>
                    <a:pt x="242" y="160"/>
                  </a:lnTo>
                  <a:lnTo>
                    <a:pt x="219" y="175"/>
                  </a:lnTo>
                  <a:lnTo>
                    <a:pt x="216" y="134"/>
                  </a:lnTo>
                  <a:cubicBezTo>
                    <a:pt x="215" y="127"/>
                    <a:pt x="219" y="121"/>
                    <a:pt x="225" y="118"/>
                  </a:cubicBezTo>
                  <a:lnTo>
                    <a:pt x="276" y="95"/>
                  </a:lnTo>
                  <a:lnTo>
                    <a:pt x="300" y="87"/>
                  </a:lnTo>
                  <a:cubicBezTo>
                    <a:pt x="306" y="85"/>
                    <a:pt x="312" y="87"/>
                    <a:pt x="316" y="91"/>
                  </a:cubicBezTo>
                  <a:cubicBezTo>
                    <a:pt x="320" y="95"/>
                    <a:pt x="322" y="102"/>
                    <a:pt x="320" y="107"/>
                  </a:cubicBezTo>
                  <a:lnTo>
                    <a:pt x="308" y="144"/>
                  </a:lnTo>
                  <a:lnTo>
                    <a:pt x="297" y="124"/>
                  </a:lnTo>
                  <a:lnTo>
                    <a:pt x="312" y="128"/>
                  </a:lnTo>
                  <a:cubicBezTo>
                    <a:pt x="317" y="129"/>
                    <a:pt x="320" y="132"/>
                    <a:pt x="322" y="136"/>
                  </a:cubicBezTo>
                  <a:cubicBezTo>
                    <a:pt x="324" y="140"/>
                    <a:pt x="325" y="144"/>
                    <a:pt x="323" y="148"/>
                  </a:cubicBezTo>
                  <a:lnTo>
                    <a:pt x="317" y="168"/>
                  </a:lnTo>
                  <a:lnTo>
                    <a:pt x="312" y="150"/>
                  </a:lnTo>
                  <a:lnTo>
                    <a:pt x="363" y="192"/>
                  </a:lnTo>
                  <a:cubicBezTo>
                    <a:pt x="369" y="197"/>
                    <a:pt x="370" y="206"/>
                    <a:pt x="366" y="213"/>
                  </a:cubicBezTo>
                  <a:lnTo>
                    <a:pt x="349" y="239"/>
                  </a:lnTo>
                  <a:cubicBezTo>
                    <a:pt x="345" y="245"/>
                    <a:pt x="338" y="247"/>
                    <a:pt x="331" y="245"/>
                  </a:cubicBezTo>
                  <a:lnTo>
                    <a:pt x="306" y="238"/>
                  </a:lnTo>
                  <a:cubicBezTo>
                    <a:pt x="301" y="236"/>
                    <a:pt x="298" y="233"/>
                    <a:pt x="296" y="229"/>
                  </a:cubicBezTo>
                  <a:lnTo>
                    <a:pt x="282" y="196"/>
                  </a:lnTo>
                  <a:lnTo>
                    <a:pt x="299" y="205"/>
                  </a:lnTo>
                  <a:lnTo>
                    <a:pt x="271" y="210"/>
                  </a:lnTo>
                  <a:lnTo>
                    <a:pt x="282" y="202"/>
                  </a:lnTo>
                  <a:lnTo>
                    <a:pt x="266" y="230"/>
                  </a:lnTo>
                  <a:cubicBezTo>
                    <a:pt x="263" y="234"/>
                    <a:pt x="259" y="237"/>
                    <a:pt x="254" y="237"/>
                  </a:cubicBezTo>
                  <a:cubicBezTo>
                    <a:pt x="250" y="238"/>
                    <a:pt x="245" y="237"/>
                    <a:pt x="241" y="234"/>
                  </a:cubicBezTo>
                  <a:lnTo>
                    <a:pt x="223" y="218"/>
                  </a:lnTo>
                  <a:lnTo>
                    <a:pt x="247" y="215"/>
                  </a:lnTo>
                  <a:lnTo>
                    <a:pt x="233" y="235"/>
                  </a:lnTo>
                  <a:lnTo>
                    <a:pt x="231" y="214"/>
                  </a:lnTo>
                  <a:lnTo>
                    <a:pt x="258" y="241"/>
                  </a:lnTo>
                  <a:lnTo>
                    <a:pt x="235" y="242"/>
                  </a:lnTo>
                  <a:lnTo>
                    <a:pt x="241" y="234"/>
                  </a:lnTo>
                  <a:lnTo>
                    <a:pt x="262" y="209"/>
                  </a:lnTo>
                  <a:cubicBezTo>
                    <a:pt x="268" y="203"/>
                    <a:pt x="278" y="202"/>
                    <a:pt x="284" y="207"/>
                  </a:cubicBezTo>
                  <a:lnTo>
                    <a:pt x="319" y="235"/>
                  </a:lnTo>
                  <a:cubicBezTo>
                    <a:pt x="325" y="240"/>
                    <a:pt x="327" y="249"/>
                    <a:pt x="322" y="256"/>
                  </a:cubicBezTo>
                  <a:lnTo>
                    <a:pt x="302" y="287"/>
                  </a:lnTo>
                  <a:cubicBezTo>
                    <a:pt x="300" y="291"/>
                    <a:pt x="297" y="293"/>
                    <a:pt x="294" y="294"/>
                  </a:cubicBezTo>
                  <a:lnTo>
                    <a:pt x="272" y="301"/>
                  </a:lnTo>
                  <a:lnTo>
                    <a:pt x="280" y="295"/>
                  </a:lnTo>
                  <a:lnTo>
                    <a:pt x="265" y="319"/>
                  </a:lnTo>
                  <a:cubicBezTo>
                    <a:pt x="262" y="324"/>
                    <a:pt x="256" y="327"/>
                    <a:pt x="250" y="326"/>
                  </a:cubicBezTo>
                  <a:lnTo>
                    <a:pt x="229" y="324"/>
                  </a:lnTo>
                  <a:lnTo>
                    <a:pt x="246" y="309"/>
                  </a:lnTo>
                  <a:lnTo>
                    <a:pt x="245" y="335"/>
                  </a:lnTo>
                  <a:lnTo>
                    <a:pt x="244" y="331"/>
                  </a:lnTo>
                  <a:lnTo>
                    <a:pt x="250" y="354"/>
                  </a:lnTo>
                  <a:lnTo>
                    <a:pt x="258" y="384"/>
                  </a:lnTo>
                  <a:cubicBezTo>
                    <a:pt x="259" y="390"/>
                    <a:pt x="257" y="396"/>
                    <a:pt x="253" y="400"/>
                  </a:cubicBezTo>
                  <a:lnTo>
                    <a:pt x="210" y="436"/>
                  </a:lnTo>
                  <a:cubicBezTo>
                    <a:pt x="205" y="440"/>
                    <a:pt x="198" y="441"/>
                    <a:pt x="192" y="437"/>
                  </a:cubicBezTo>
                  <a:lnTo>
                    <a:pt x="138" y="406"/>
                  </a:lnTo>
                  <a:cubicBezTo>
                    <a:pt x="136" y="404"/>
                    <a:pt x="134" y="402"/>
                    <a:pt x="132" y="400"/>
                  </a:cubicBezTo>
                  <a:lnTo>
                    <a:pt x="110" y="360"/>
                  </a:lnTo>
                  <a:cubicBezTo>
                    <a:pt x="110" y="359"/>
                    <a:pt x="109" y="358"/>
                    <a:pt x="109" y="357"/>
                  </a:cubicBezTo>
                  <a:lnTo>
                    <a:pt x="99" y="326"/>
                  </a:lnTo>
                  <a:cubicBezTo>
                    <a:pt x="97" y="320"/>
                    <a:pt x="99" y="313"/>
                    <a:pt x="103" y="309"/>
                  </a:cubicBezTo>
                  <a:lnTo>
                    <a:pt x="121" y="293"/>
                  </a:lnTo>
                  <a:cubicBezTo>
                    <a:pt x="124" y="290"/>
                    <a:pt x="128" y="288"/>
                    <a:pt x="133" y="289"/>
                  </a:cubicBezTo>
                  <a:lnTo>
                    <a:pt x="158" y="290"/>
                  </a:lnTo>
                  <a:lnTo>
                    <a:pt x="181" y="290"/>
                  </a:lnTo>
                  <a:lnTo>
                    <a:pt x="166" y="302"/>
                  </a:lnTo>
                  <a:lnTo>
                    <a:pt x="173" y="275"/>
                  </a:lnTo>
                  <a:cubicBezTo>
                    <a:pt x="173" y="274"/>
                    <a:pt x="174" y="273"/>
                    <a:pt x="174" y="271"/>
                  </a:cubicBezTo>
                  <a:lnTo>
                    <a:pt x="178" y="266"/>
                  </a:lnTo>
                  <a:lnTo>
                    <a:pt x="180" y="284"/>
                  </a:lnTo>
                  <a:lnTo>
                    <a:pt x="146" y="245"/>
                  </a:lnTo>
                  <a:lnTo>
                    <a:pt x="160" y="251"/>
                  </a:lnTo>
                  <a:lnTo>
                    <a:pt x="120" y="254"/>
                  </a:lnTo>
                  <a:cubicBezTo>
                    <a:pt x="111" y="254"/>
                    <a:pt x="104" y="248"/>
                    <a:pt x="103" y="239"/>
                  </a:cubicBezTo>
                  <a:lnTo>
                    <a:pt x="101" y="220"/>
                  </a:lnTo>
                  <a:lnTo>
                    <a:pt x="102" y="225"/>
                  </a:lnTo>
                  <a:lnTo>
                    <a:pt x="98" y="212"/>
                  </a:lnTo>
                  <a:cubicBezTo>
                    <a:pt x="97" y="209"/>
                    <a:pt x="96" y="206"/>
                    <a:pt x="97" y="203"/>
                  </a:cubicBezTo>
                  <a:lnTo>
                    <a:pt x="100" y="190"/>
                  </a:lnTo>
                  <a:lnTo>
                    <a:pt x="105" y="205"/>
                  </a:lnTo>
                  <a:lnTo>
                    <a:pt x="77" y="183"/>
                  </a:lnTo>
                  <a:cubicBezTo>
                    <a:pt x="76" y="182"/>
                    <a:pt x="75" y="181"/>
                    <a:pt x="74" y="180"/>
                  </a:cubicBezTo>
                  <a:lnTo>
                    <a:pt x="38" y="132"/>
                  </a:lnTo>
                  <a:cubicBezTo>
                    <a:pt x="37" y="130"/>
                    <a:pt x="36" y="128"/>
                    <a:pt x="35" y="125"/>
                  </a:cubicBezTo>
                  <a:lnTo>
                    <a:pt x="28" y="86"/>
                  </a:lnTo>
                  <a:lnTo>
                    <a:pt x="32" y="94"/>
                  </a:lnTo>
                  <a:lnTo>
                    <a:pt x="5" y="62"/>
                  </a:lnTo>
                  <a:cubicBezTo>
                    <a:pt x="1" y="58"/>
                    <a:pt x="0" y="51"/>
                    <a:pt x="2" y="46"/>
                  </a:cubicBezTo>
                  <a:lnTo>
                    <a:pt x="13" y="19"/>
                  </a:lnTo>
                  <a:cubicBezTo>
                    <a:pt x="15" y="14"/>
                    <a:pt x="19" y="10"/>
                    <a:pt x="24" y="9"/>
                  </a:cubicBezTo>
                  <a:lnTo>
                    <a:pt x="52" y="1"/>
                  </a:lnTo>
                  <a:cubicBezTo>
                    <a:pt x="56" y="0"/>
                    <a:pt x="60" y="1"/>
                    <a:pt x="64" y="3"/>
                  </a:cubicBezTo>
                  <a:cubicBezTo>
                    <a:pt x="68" y="5"/>
                    <a:pt x="71" y="9"/>
                    <a:pt x="72" y="13"/>
                  </a:cubicBezTo>
                  <a:lnTo>
                    <a:pt x="75" y="28"/>
                  </a:lnTo>
                  <a:lnTo>
                    <a:pt x="72" y="22"/>
                  </a:lnTo>
                  <a:lnTo>
                    <a:pt x="91" y="47"/>
                  </a:lnTo>
                  <a:lnTo>
                    <a:pt x="66" y="46"/>
                  </a:lnTo>
                  <a:lnTo>
                    <a:pt x="97" y="8"/>
                  </a:lnTo>
                  <a:cubicBezTo>
                    <a:pt x="100" y="3"/>
                    <a:pt x="106" y="1"/>
                    <a:pt x="112" y="2"/>
                  </a:cubicBezTo>
                  <a:lnTo>
                    <a:pt x="139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17"/>
            <p:cNvSpPr>
              <a:spLocks/>
            </p:cNvSpPr>
            <p:nvPr/>
          </p:nvSpPr>
          <p:spPr bwMode="auto">
            <a:xfrm>
              <a:off x="7650224" y="5107447"/>
              <a:ext cx="32577" cy="3563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2" y="3"/>
                </a:cxn>
                <a:cxn ang="0">
                  <a:pos x="32" y="11"/>
                </a:cxn>
                <a:cxn ang="0">
                  <a:pos x="32" y="17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8" y="0"/>
                </a:cxn>
              </a:cxnLst>
              <a:rect l="0" t="0" r="r" b="b"/>
              <a:pathLst>
                <a:path w="32" h="35">
                  <a:moveTo>
                    <a:pt x="28" y="0"/>
                  </a:moveTo>
                  <a:lnTo>
                    <a:pt x="32" y="3"/>
                  </a:lnTo>
                  <a:lnTo>
                    <a:pt x="32" y="11"/>
                  </a:lnTo>
                  <a:lnTo>
                    <a:pt x="32" y="17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18"/>
            <p:cNvSpPr>
              <a:spLocks noEditPoints="1"/>
            </p:cNvSpPr>
            <p:nvPr/>
          </p:nvSpPr>
          <p:spPr bwMode="auto">
            <a:xfrm>
              <a:off x="7645135" y="5101339"/>
              <a:ext cx="42757" cy="47847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114" y="7"/>
                </a:cxn>
                <a:cxn ang="0">
                  <a:pos x="126" y="19"/>
                </a:cxn>
                <a:cxn ang="0">
                  <a:pos x="131" y="29"/>
                </a:cxn>
                <a:cxn ang="0">
                  <a:pos x="133" y="51"/>
                </a:cxn>
                <a:cxn ang="0">
                  <a:pos x="133" y="55"/>
                </a:cxn>
                <a:cxn ang="0">
                  <a:pos x="131" y="74"/>
                </a:cxn>
                <a:cxn ang="0">
                  <a:pos x="125" y="84"/>
                </a:cxn>
                <a:cxn ang="0">
                  <a:pos x="79" y="123"/>
                </a:cxn>
                <a:cxn ang="0">
                  <a:pos x="50" y="142"/>
                </a:cxn>
                <a:cxn ang="0">
                  <a:pos x="31" y="141"/>
                </a:cxn>
                <a:cxn ang="0">
                  <a:pos x="7" y="120"/>
                </a:cxn>
                <a:cxn ang="0">
                  <a:pos x="3" y="101"/>
                </a:cxn>
                <a:cxn ang="0">
                  <a:pos x="19" y="67"/>
                </a:cxn>
                <a:cxn ang="0">
                  <a:pos x="24" y="62"/>
                </a:cxn>
                <a:cxn ang="0">
                  <a:pos x="45" y="45"/>
                </a:cxn>
                <a:cxn ang="0">
                  <a:pos x="93" y="6"/>
                </a:cxn>
                <a:cxn ang="0">
                  <a:pos x="65" y="70"/>
                </a:cxn>
                <a:cxn ang="0">
                  <a:pos x="43" y="87"/>
                </a:cxn>
                <a:cxn ang="0">
                  <a:pos x="48" y="81"/>
                </a:cxn>
                <a:cxn ang="0">
                  <a:pos x="32" y="115"/>
                </a:cxn>
                <a:cxn ang="0">
                  <a:pos x="28" y="96"/>
                </a:cxn>
                <a:cxn ang="0">
                  <a:pos x="52" y="116"/>
                </a:cxn>
                <a:cxn ang="0">
                  <a:pos x="33" y="115"/>
                </a:cxn>
                <a:cxn ang="0">
                  <a:pos x="58" y="99"/>
                </a:cxn>
                <a:cxn ang="0">
                  <a:pos x="104" y="60"/>
                </a:cxn>
                <a:cxn ang="0">
                  <a:pos x="99" y="70"/>
                </a:cxn>
                <a:cxn ang="0">
                  <a:pos x="101" y="51"/>
                </a:cxn>
                <a:cxn ang="0">
                  <a:pos x="101" y="54"/>
                </a:cxn>
                <a:cxn ang="0">
                  <a:pos x="99" y="32"/>
                </a:cxn>
                <a:cxn ang="0">
                  <a:pos x="104" y="42"/>
                </a:cxn>
                <a:cxn ang="0">
                  <a:pos x="92" y="29"/>
                </a:cxn>
                <a:cxn ang="0">
                  <a:pos x="113" y="30"/>
                </a:cxn>
                <a:cxn ang="0">
                  <a:pos x="65" y="70"/>
                </a:cxn>
              </a:cxnLst>
              <a:rect l="0" t="0" r="r" b="b"/>
              <a:pathLst>
                <a:path w="133" h="146">
                  <a:moveTo>
                    <a:pt x="93" y="6"/>
                  </a:moveTo>
                  <a:cubicBezTo>
                    <a:pt x="99" y="0"/>
                    <a:pt x="108" y="1"/>
                    <a:pt x="114" y="7"/>
                  </a:cubicBezTo>
                  <a:lnTo>
                    <a:pt x="126" y="19"/>
                  </a:lnTo>
                  <a:cubicBezTo>
                    <a:pt x="129" y="22"/>
                    <a:pt x="131" y="25"/>
                    <a:pt x="131" y="29"/>
                  </a:cubicBezTo>
                  <a:lnTo>
                    <a:pt x="133" y="51"/>
                  </a:lnTo>
                  <a:cubicBezTo>
                    <a:pt x="133" y="53"/>
                    <a:pt x="133" y="54"/>
                    <a:pt x="133" y="55"/>
                  </a:cubicBezTo>
                  <a:lnTo>
                    <a:pt x="131" y="74"/>
                  </a:lnTo>
                  <a:cubicBezTo>
                    <a:pt x="130" y="78"/>
                    <a:pt x="128" y="81"/>
                    <a:pt x="125" y="84"/>
                  </a:cubicBezTo>
                  <a:lnTo>
                    <a:pt x="79" y="123"/>
                  </a:lnTo>
                  <a:lnTo>
                    <a:pt x="50" y="142"/>
                  </a:lnTo>
                  <a:cubicBezTo>
                    <a:pt x="44" y="146"/>
                    <a:pt x="37" y="145"/>
                    <a:pt x="31" y="141"/>
                  </a:cubicBezTo>
                  <a:lnTo>
                    <a:pt x="7" y="120"/>
                  </a:lnTo>
                  <a:cubicBezTo>
                    <a:pt x="1" y="115"/>
                    <a:pt x="0" y="107"/>
                    <a:pt x="3" y="101"/>
                  </a:cubicBezTo>
                  <a:lnTo>
                    <a:pt x="19" y="67"/>
                  </a:lnTo>
                  <a:cubicBezTo>
                    <a:pt x="20" y="65"/>
                    <a:pt x="22" y="63"/>
                    <a:pt x="24" y="62"/>
                  </a:cubicBezTo>
                  <a:lnTo>
                    <a:pt x="45" y="45"/>
                  </a:lnTo>
                  <a:lnTo>
                    <a:pt x="93" y="6"/>
                  </a:lnTo>
                  <a:close/>
                  <a:moveTo>
                    <a:pt x="65" y="70"/>
                  </a:moveTo>
                  <a:lnTo>
                    <a:pt x="43" y="87"/>
                  </a:lnTo>
                  <a:lnTo>
                    <a:pt x="48" y="81"/>
                  </a:lnTo>
                  <a:lnTo>
                    <a:pt x="32" y="115"/>
                  </a:lnTo>
                  <a:lnTo>
                    <a:pt x="28" y="96"/>
                  </a:lnTo>
                  <a:lnTo>
                    <a:pt x="52" y="116"/>
                  </a:lnTo>
                  <a:lnTo>
                    <a:pt x="33" y="115"/>
                  </a:lnTo>
                  <a:lnTo>
                    <a:pt x="58" y="99"/>
                  </a:lnTo>
                  <a:lnTo>
                    <a:pt x="104" y="60"/>
                  </a:lnTo>
                  <a:lnTo>
                    <a:pt x="99" y="70"/>
                  </a:lnTo>
                  <a:lnTo>
                    <a:pt x="101" y="51"/>
                  </a:lnTo>
                  <a:lnTo>
                    <a:pt x="101" y="54"/>
                  </a:lnTo>
                  <a:lnTo>
                    <a:pt x="99" y="32"/>
                  </a:lnTo>
                  <a:lnTo>
                    <a:pt x="104" y="42"/>
                  </a:lnTo>
                  <a:lnTo>
                    <a:pt x="92" y="29"/>
                  </a:lnTo>
                  <a:lnTo>
                    <a:pt x="113" y="30"/>
                  </a:lnTo>
                  <a:lnTo>
                    <a:pt x="65" y="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19"/>
            <p:cNvSpPr>
              <a:spLocks/>
            </p:cNvSpPr>
            <p:nvPr/>
          </p:nvSpPr>
          <p:spPr bwMode="auto">
            <a:xfrm>
              <a:off x="7222656" y="5819043"/>
              <a:ext cx="279955" cy="149649"/>
            </a:xfrm>
            <a:custGeom>
              <a:avLst/>
              <a:gdLst/>
              <a:ahLst/>
              <a:cxnLst>
                <a:cxn ang="0">
                  <a:pos x="75" y="145"/>
                </a:cxn>
                <a:cxn ang="0">
                  <a:pos x="72" y="137"/>
                </a:cxn>
                <a:cxn ang="0">
                  <a:pos x="63" y="133"/>
                </a:cxn>
                <a:cxn ang="0">
                  <a:pos x="28" y="106"/>
                </a:cxn>
                <a:cxn ang="0">
                  <a:pos x="25" y="91"/>
                </a:cxn>
                <a:cxn ang="0">
                  <a:pos x="11" y="90"/>
                </a:cxn>
                <a:cxn ang="0">
                  <a:pos x="11" y="76"/>
                </a:cxn>
                <a:cxn ang="0">
                  <a:pos x="5" y="63"/>
                </a:cxn>
                <a:cxn ang="0">
                  <a:pos x="0" y="56"/>
                </a:cxn>
                <a:cxn ang="0">
                  <a:pos x="3" y="47"/>
                </a:cxn>
                <a:cxn ang="0">
                  <a:pos x="12" y="47"/>
                </a:cxn>
                <a:cxn ang="0">
                  <a:pos x="30" y="41"/>
                </a:cxn>
                <a:cxn ang="0">
                  <a:pos x="82" y="8"/>
                </a:cxn>
                <a:cxn ang="0">
                  <a:pos x="93" y="0"/>
                </a:cxn>
                <a:cxn ang="0">
                  <a:pos x="101" y="9"/>
                </a:cxn>
                <a:cxn ang="0">
                  <a:pos x="113" y="3"/>
                </a:cxn>
                <a:cxn ang="0">
                  <a:pos x="124" y="3"/>
                </a:cxn>
                <a:cxn ang="0">
                  <a:pos x="131" y="7"/>
                </a:cxn>
                <a:cxn ang="0">
                  <a:pos x="132" y="20"/>
                </a:cxn>
                <a:cxn ang="0">
                  <a:pos x="152" y="31"/>
                </a:cxn>
                <a:cxn ang="0">
                  <a:pos x="154" y="40"/>
                </a:cxn>
                <a:cxn ang="0">
                  <a:pos x="163" y="49"/>
                </a:cxn>
                <a:cxn ang="0">
                  <a:pos x="168" y="53"/>
                </a:cxn>
                <a:cxn ang="0">
                  <a:pos x="172" y="49"/>
                </a:cxn>
                <a:cxn ang="0">
                  <a:pos x="185" y="40"/>
                </a:cxn>
                <a:cxn ang="0">
                  <a:pos x="191" y="41"/>
                </a:cxn>
                <a:cxn ang="0">
                  <a:pos x="210" y="59"/>
                </a:cxn>
                <a:cxn ang="0">
                  <a:pos x="214" y="58"/>
                </a:cxn>
                <a:cxn ang="0">
                  <a:pos x="233" y="67"/>
                </a:cxn>
                <a:cxn ang="0">
                  <a:pos x="260" y="64"/>
                </a:cxn>
                <a:cxn ang="0">
                  <a:pos x="275" y="71"/>
                </a:cxn>
                <a:cxn ang="0">
                  <a:pos x="247" y="90"/>
                </a:cxn>
                <a:cxn ang="0">
                  <a:pos x="247" y="111"/>
                </a:cxn>
                <a:cxn ang="0">
                  <a:pos x="230" y="129"/>
                </a:cxn>
                <a:cxn ang="0">
                  <a:pos x="210" y="130"/>
                </a:cxn>
                <a:cxn ang="0">
                  <a:pos x="200" y="136"/>
                </a:cxn>
                <a:cxn ang="0">
                  <a:pos x="187" y="142"/>
                </a:cxn>
                <a:cxn ang="0">
                  <a:pos x="169" y="133"/>
                </a:cxn>
                <a:cxn ang="0">
                  <a:pos x="159" y="139"/>
                </a:cxn>
                <a:cxn ang="0">
                  <a:pos x="149" y="142"/>
                </a:cxn>
                <a:cxn ang="0">
                  <a:pos x="140" y="129"/>
                </a:cxn>
                <a:cxn ang="0">
                  <a:pos x="117" y="132"/>
                </a:cxn>
                <a:cxn ang="0">
                  <a:pos x="109" y="138"/>
                </a:cxn>
                <a:cxn ang="0">
                  <a:pos x="104" y="144"/>
                </a:cxn>
                <a:cxn ang="0">
                  <a:pos x="95" y="145"/>
                </a:cxn>
                <a:cxn ang="0">
                  <a:pos x="84" y="147"/>
                </a:cxn>
                <a:cxn ang="0">
                  <a:pos x="75" y="145"/>
                </a:cxn>
              </a:cxnLst>
              <a:rect l="0" t="0" r="r" b="b"/>
              <a:pathLst>
                <a:path w="275" h="147">
                  <a:moveTo>
                    <a:pt x="75" y="145"/>
                  </a:moveTo>
                  <a:lnTo>
                    <a:pt x="72" y="137"/>
                  </a:lnTo>
                  <a:lnTo>
                    <a:pt x="63" y="133"/>
                  </a:lnTo>
                  <a:lnTo>
                    <a:pt x="28" y="106"/>
                  </a:lnTo>
                  <a:lnTo>
                    <a:pt x="25" y="91"/>
                  </a:lnTo>
                  <a:lnTo>
                    <a:pt x="11" y="90"/>
                  </a:lnTo>
                  <a:lnTo>
                    <a:pt x="11" y="76"/>
                  </a:lnTo>
                  <a:lnTo>
                    <a:pt x="5" y="63"/>
                  </a:lnTo>
                  <a:lnTo>
                    <a:pt x="0" y="56"/>
                  </a:lnTo>
                  <a:lnTo>
                    <a:pt x="3" y="47"/>
                  </a:lnTo>
                  <a:lnTo>
                    <a:pt x="12" y="47"/>
                  </a:lnTo>
                  <a:lnTo>
                    <a:pt x="30" y="41"/>
                  </a:lnTo>
                  <a:lnTo>
                    <a:pt x="82" y="8"/>
                  </a:lnTo>
                  <a:lnTo>
                    <a:pt x="93" y="0"/>
                  </a:lnTo>
                  <a:lnTo>
                    <a:pt x="101" y="9"/>
                  </a:lnTo>
                  <a:lnTo>
                    <a:pt x="113" y="3"/>
                  </a:lnTo>
                  <a:lnTo>
                    <a:pt x="124" y="3"/>
                  </a:lnTo>
                  <a:lnTo>
                    <a:pt x="131" y="7"/>
                  </a:lnTo>
                  <a:lnTo>
                    <a:pt x="132" y="20"/>
                  </a:lnTo>
                  <a:lnTo>
                    <a:pt x="152" y="31"/>
                  </a:lnTo>
                  <a:lnTo>
                    <a:pt x="154" y="40"/>
                  </a:lnTo>
                  <a:lnTo>
                    <a:pt x="163" y="49"/>
                  </a:lnTo>
                  <a:lnTo>
                    <a:pt x="168" y="53"/>
                  </a:lnTo>
                  <a:lnTo>
                    <a:pt x="172" y="49"/>
                  </a:lnTo>
                  <a:lnTo>
                    <a:pt x="185" y="40"/>
                  </a:lnTo>
                  <a:lnTo>
                    <a:pt x="191" y="41"/>
                  </a:lnTo>
                  <a:lnTo>
                    <a:pt x="210" y="59"/>
                  </a:lnTo>
                  <a:lnTo>
                    <a:pt x="214" y="58"/>
                  </a:lnTo>
                  <a:lnTo>
                    <a:pt x="233" y="67"/>
                  </a:lnTo>
                  <a:lnTo>
                    <a:pt x="260" y="64"/>
                  </a:lnTo>
                  <a:lnTo>
                    <a:pt x="275" y="71"/>
                  </a:lnTo>
                  <a:lnTo>
                    <a:pt x="247" y="90"/>
                  </a:lnTo>
                  <a:lnTo>
                    <a:pt x="247" y="111"/>
                  </a:lnTo>
                  <a:lnTo>
                    <a:pt x="230" y="129"/>
                  </a:lnTo>
                  <a:lnTo>
                    <a:pt x="210" y="130"/>
                  </a:lnTo>
                  <a:lnTo>
                    <a:pt x="200" y="136"/>
                  </a:lnTo>
                  <a:lnTo>
                    <a:pt x="187" y="142"/>
                  </a:lnTo>
                  <a:lnTo>
                    <a:pt x="169" y="133"/>
                  </a:lnTo>
                  <a:lnTo>
                    <a:pt x="159" y="139"/>
                  </a:lnTo>
                  <a:lnTo>
                    <a:pt x="149" y="142"/>
                  </a:lnTo>
                  <a:lnTo>
                    <a:pt x="140" y="129"/>
                  </a:lnTo>
                  <a:lnTo>
                    <a:pt x="117" y="132"/>
                  </a:lnTo>
                  <a:lnTo>
                    <a:pt x="109" y="138"/>
                  </a:lnTo>
                  <a:lnTo>
                    <a:pt x="104" y="144"/>
                  </a:lnTo>
                  <a:lnTo>
                    <a:pt x="95" y="145"/>
                  </a:lnTo>
                  <a:lnTo>
                    <a:pt x="84" y="147"/>
                  </a:lnTo>
                  <a:lnTo>
                    <a:pt x="75" y="14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20"/>
            <p:cNvSpPr>
              <a:spLocks noEditPoints="1"/>
            </p:cNvSpPr>
            <p:nvPr/>
          </p:nvSpPr>
          <p:spPr bwMode="auto">
            <a:xfrm>
              <a:off x="7217566" y="5813954"/>
              <a:ext cx="291154" cy="160847"/>
            </a:xfrm>
            <a:custGeom>
              <a:avLst/>
              <a:gdLst/>
              <a:ahLst/>
              <a:cxnLst>
                <a:cxn ang="0">
                  <a:pos x="225" y="446"/>
                </a:cxn>
                <a:cxn ang="0">
                  <a:pos x="201" y="442"/>
                </a:cxn>
                <a:cxn ang="0">
                  <a:pos x="79" y="303"/>
                </a:cxn>
                <a:cxn ang="0">
                  <a:pos x="35" y="299"/>
                </a:cxn>
                <a:cxn ang="0">
                  <a:pos x="17" y="219"/>
                </a:cxn>
                <a:cxn ang="0">
                  <a:pos x="1" y="187"/>
                </a:cxn>
                <a:cxn ang="0">
                  <a:pos x="52" y="146"/>
                </a:cxn>
                <a:cxn ang="0">
                  <a:pos x="100" y="131"/>
                </a:cxn>
                <a:cxn ang="0">
                  <a:pos x="316" y="6"/>
                </a:cxn>
                <a:cxn ang="0">
                  <a:pos x="358" y="11"/>
                </a:cxn>
                <a:cxn ang="0">
                  <a:pos x="408" y="11"/>
                </a:cxn>
                <a:cxn ang="0">
                  <a:pos x="441" y="76"/>
                </a:cxn>
                <a:cxn ang="0">
                  <a:pos x="503" y="108"/>
                </a:cxn>
                <a:cxn ang="0">
                  <a:pos x="533" y="160"/>
                </a:cxn>
                <a:cxn ang="0">
                  <a:pos x="526" y="170"/>
                </a:cxn>
                <a:cxn ang="0">
                  <a:pos x="581" y="127"/>
                </a:cxn>
                <a:cxn ang="0">
                  <a:pos x="620" y="133"/>
                </a:cxn>
                <a:cxn ang="0">
                  <a:pos x="678" y="181"/>
                </a:cxn>
                <a:cxn ang="0">
                  <a:pos x="739" y="210"/>
                </a:cxn>
                <a:cxn ang="0">
                  <a:pos x="879" y="224"/>
                </a:cxn>
                <a:cxn ang="0">
                  <a:pos x="791" y="310"/>
                </a:cxn>
                <a:cxn ang="0">
                  <a:pos x="795" y="371"/>
                </a:cxn>
                <a:cxn ang="0">
                  <a:pos x="670" y="437"/>
                </a:cxn>
                <a:cxn ang="0">
                  <a:pos x="604" y="473"/>
                </a:cxn>
                <a:cxn ang="0">
                  <a:pos x="550" y="443"/>
                </a:cxn>
                <a:cxn ang="0">
                  <a:pos x="484" y="472"/>
                </a:cxn>
                <a:cxn ang="0">
                  <a:pos x="454" y="435"/>
                </a:cxn>
                <a:cxn ang="0">
                  <a:pos x="366" y="458"/>
                </a:cxn>
                <a:cxn ang="0">
                  <a:pos x="341" y="480"/>
                </a:cxn>
                <a:cxn ang="0">
                  <a:pos x="281" y="490"/>
                </a:cxn>
                <a:cxn ang="0">
                  <a:pos x="282" y="459"/>
                </a:cxn>
                <a:cxn ang="0">
                  <a:pos x="309" y="450"/>
                </a:cxn>
                <a:cxn ang="0">
                  <a:pos x="344" y="435"/>
                </a:cxn>
                <a:cxn ang="0">
                  <a:pos x="377" y="411"/>
                </a:cxn>
                <a:cxn ang="0">
                  <a:pos x="492" y="447"/>
                </a:cxn>
                <a:cxn ang="0">
                  <a:pos x="501" y="435"/>
                </a:cxn>
                <a:cxn ang="0">
                  <a:pos x="604" y="444"/>
                </a:cxn>
                <a:cxn ang="0">
                  <a:pos x="661" y="407"/>
                </a:cxn>
                <a:cxn ang="0">
                  <a:pos x="719" y="407"/>
                </a:cxn>
                <a:cxn ang="0">
                  <a:pos x="766" y="297"/>
                </a:cxn>
                <a:cxn ang="0">
                  <a:pos x="865" y="253"/>
                </a:cxn>
                <a:cxn ang="0">
                  <a:pos x="743" y="242"/>
                </a:cxn>
                <a:cxn ang="0">
                  <a:pos x="685" y="213"/>
                </a:cxn>
                <a:cxn ang="0">
                  <a:pos x="598" y="156"/>
                </a:cxn>
                <a:cxn ang="0">
                  <a:pos x="599" y="153"/>
                </a:cxn>
                <a:cxn ang="0">
                  <a:pos x="551" y="190"/>
                </a:cxn>
                <a:cxn ang="0">
                  <a:pos x="508" y="180"/>
                </a:cxn>
                <a:cxn ang="0">
                  <a:pos x="472" y="117"/>
                </a:cxn>
                <a:cxn ang="0">
                  <a:pos x="409" y="79"/>
                </a:cxn>
                <a:cxn ang="0">
                  <a:pos x="391" y="39"/>
                </a:cxn>
                <a:cxn ang="0">
                  <a:pos x="373" y="40"/>
                </a:cxn>
                <a:cxn ang="0">
                  <a:pos x="293" y="29"/>
                </a:cxn>
                <a:cxn ang="0">
                  <a:pos x="117" y="158"/>
                </a:cxn>
                <a:cxn ang="0">
                  <a:pos x="55" y="178"/>
                </a:cxn>
                <a:cxn ang="0">
                  <a:pos x="32" y="195"/>
                </a:cxn>
                <a:cxn ang="0">
                  <a:pos x="46" y="206"/>
                </a:cxn>
                <a:cxn ang="0">
                  <a:pos x="67" y="297"/>
                </a:cxn>
                <a:cxn ang="0">
                  <a:pos x="111" y="297"/>
                </a:cxn>
                <a:cxn ang="0">
                  <a:pos x="221" y="416"/>
                </a:cxn>
                <a:cxn ang="0">
                  <a:pos x="255" y="437"/>
                </a:cxn>
                <a:cxn ang="0">
                  <a:pos x="282" y="459"/>
                </a:cxn>
              </a:cxnLst>
              <a:rect l="0" t="0" r="r" b="b"/>
              <a:pathLst>
                <a:path w="888" h="491">
                  <a:moveTo>
                    <a:pt x="243" y="481"/>
                  </a:moveTo>
                  <a:cubicBezTo>
                    <a:pt x="238" y="479"/>
                    <a:pt x="234" y="475"/>
                    <a:pt x="233" y="470"/>
                  </a:cubicBezTo>
                  <a:lnTo>
                    <a:pt x="225" y="446"/>
                  </a:lnTo>
                  <a:lnTo>
                    <a:pt x="234" y="456"/>
                  </a:lnTo>
                  <a:lnTo>
                    <a:pt x="204" y="444"/>
                  </a:lnTo>
                  <a:cubicBezTo>
                    <a:pt x="203" y="443"/>
                    <a:pt x="202" y="442"/>
                    <a:pt x="201" y="442"/>
                  </a:cubicBezTo>
                  <a:lnTo>
                    <a:pt x="94" y="359"/>
                  </a:lnTo>
                  <a:cubicBezTo>
                    <a:pt x="91" y="357"/>
                    <a:pt x="89" y="354"/>
                    <a:pt x="89" y="350"/>
                  </a:cubicBezTo>
                  <a:lnTo>
                    <a:pt x="79" y="303"/>
                  </a:lnTo>
                  <a:lnTo>
                    <a:pt x="94" y="316"/>
                  </a:lnTo>
                  <a:lnTo>
                    <a:pt x="50" y="314"/>
                  </a:lnTo>
                  <a:cubicBezTo>
                    <a:pt x="42" y="314"/>
                    <a:pt x="36" y="307"/>
                    <a:pt x="35" y="299"/>
                  </a:cubicBezTo>
                  <a:lnTo>
                    <a:pt x="34" y="253"/>
                  </a:lnTo>
                  <a:lnTo>
                    <a:pt x="35" y="259"/>
                  </a:lnTo>
                  <a:lnTo>
                    <a:pt x="17" y="219"/>
                  </a:lnTo>
                  <a:lnTo>
                    <a:pt x="18" y="222"/>
                  </a:lnTo>
                  <a:lnTo>
                    <a:pt x="3" y="200"/>
                  </a:lnTo>
                  <a:cubicBezTo>
                    <a:pt x="1" y="197"/>
                    <a:pt x="0" y="192"/>
                    <a:pt x="1" y="187"/>
                  </a:cubicBezTo>
                  <a:lnTo>
                    <a:pt x="8" y="160"/>
                  </a:lnTo>
                  <a:cubicBezTo>
                    <a:pt x="10" y="154"/>
                    <a:pt x="16" y="149"/>
                    <a:pt x="22" y="148"/>
                  </a:cubicBezTo>
                  <a:lnTo>
                    <a:pt x="52" y="146"/>
                  </a:lnTo>
                  <a:lnTo>
                    <a:pt x="49" y="147"/>
                  </a:lnTo>
                  <a:lnTo>
                    <a:pt x="104" y="129"/>
                  </a:lnTo>
                  <a:lnTo>
                    <a:pt x="100" y="131"/>
                  </a:lnTo>
                  <a:lnTo>
                    <a:pt x="262" y="29"/>
                  </a:lnTo>
                  <a:lnTo>
                    <a:pt x="295" y="5"/>
                  </a:lnTo>
                  <a:cubicBezTo>
                    <a:pt x="301" y="0"/>
                    <a:pt x="310" y="0"/>
                    <a:pt x="316" y="6"/>
                  </a:cubicBezTo>
                  <a:lnTo>
                    <a:pt x="343" y="32"/>
                  </a:lnTo>
                  <a:lnTo>
                    <a:pt x="324" y="29"/>
                  </a:lnTo>
                  <a:lnTo>
                    <a:pt x="358" y="11"/>
                  </a:lnTo>
                  <a:cubicBezTo>
                    <a:pt x="361" y="10"/>
                    <a:pt x="363" y="10"/>
                    <a:pt x="365" y="10"/>
                  </a:cubicBezTo>
                  <a:lnTo>
                    <a:pt x="399" y="9"/>
                  </a:lnTo>
                  <a:cubicBezTo>
                    <a:pt x="402" y="9"/>
                    <a:pt x="405" y="10"/>
                    <a:pt x="408" y="11"/>
                  </a:cubicBezTo>
                  <a:lnTo>
                    <a:pt x="430" y="25"/>
                  </a:lnTo>
                  <a:cubicBezTo>
                    <a:pt x="434" y="27"/>
                    <a:pt x="437" y="32"/>
                    <a:pt x="438" y="37"/>
                  </a:cubicBezTo>
                  <a:lnTo>
                    <a:pt x="441" y="76"/>
                  </a:lnTo>
                  <a:lnTo>
                    <a:pt x="432" y="64"/>
                  </a:lnTo>
                  <a:lnTo>
                    <a:pt x="496" y="98"/>
                  </a:lnTo>
                  <a:cubicBezTo>
                    <a:pt x="499" y="100"/>
                    <a:pt x="502" y="104"/>
                    <a:pt x="503" y="108"/>
                  </a:cubicBezTo>
                  <a:lnTo>
                    <a:pt x="511" y="136"/>
                  </a:lnTo>
                  <a:lnTo>
                    <a:pt x="508" y="130"/>
                  </a:lnTo>
                  <a:lnTo>
                    <a:pt x="533" y="160"/>
                  </a:lnTo>
                  <a:lnTo>
                    <a:pt x="529" y="156"/>
                  </a:lnTo>
                  <a:lnTo>
                    <a:pt x="546" y="166"/>
                  </a:lnTo>
                  <a:lnTo>
                    <a:pt x="526" y="170"/>
                  </a:lnTo>
                  <a:lnTo>
                    <a:pt x="537" y="157"/>
                  </a:lnTo>
                  <a:cubicBezTo>
                    <a:pt x="538" y="156"/>
                    <a:pt x="539" y="155"/>
                    <a:pt x="540" y="155"/>
                  </a:cubicBezTo>
                  <a:lnTo>
                    <a:pt x="581" y="127"/>
                  </a:lnTo>
                  <a:cubicBezTo>
                    <a:pt x="585" y="124"/>
                    <a:pt x="589" y="123"/>
                    <a:pt x="594" y="124"/>
                  </a:cubicBezTo>
                  <a:lnTo>
                    <a:pt x="613" y="129"/>
                  </a:lnTo>
                  <a:cubicBezTo>
                    <a:pt x="616" y="129"/>
                    <a:pt x="618" y="131"/>
                    <a:pt x="620" y="133"/>
                  </a:cubicBezTo>
                  <a:lnTo>
                    <a:pt x="680" y="188"/>
                  </a:lnTo>
                  <a:lnTo>
                    <a:pt x="665" y="184"/>
                  </a:lnTo>
                  <a:lnTo>
                    <a:pt x="678" y="181"/>
                  </a:lnTo>
                  <a:cubicBezTo>
                    <a:pt x="682" y="181"/>
                    <a:pt x="685" y="181"/>
                    <a:pt x="689" y="183"/>
                  </a:cubicBezTo>
                  <a:lnTo>
                    <a:pt x="748" y="212"/>
                  </a:lnTo>
                  <a:lnTo>
                    <a:pt x="739" y="210"/>
                  </a:lnTo>
                  <a:lnTo>
                    <a:pt x="823" y="200"/>
                  </a:lnTo>
                  <a:cubicBezTo>
                    <a:pt x="826" y="200"/>
                    <a:pt x="829" y="200"/>
                    <a:pt x="832" y="201"/>
                  </a:cubicBezTo>
                  <a:lnTo>
                    <a:pt x="879" y="224"/>
                  </a:lnTo>
                  <a:cubicBezTo>
                    <a:pt x="884" y="227"/>
                    <a:pt x="887" y="232"/>
                    <a:pt x="888" y="237"/>
                  </a:cubicBezTo>
                  <a:cubicBezTo>
                    <a:pt x="888" y="243"/>
                    <a:pt x="885" y="249"/>
                    <a:pt x="881" y="252"/>
                  </a:cubicBezTo>
                  <a:lnTo>
                    <a:pt x="791" y="310"/>
                  </a:lnTo>
                  <a:lnTo>
                    <a:pt x="798" y="296"/>
                  </a:lnTo>
                  <a:lnTo>
                    <a:pt x="799" y="360"/>
                  </a:lnTo>
                  <a:cubicBezTo>
                    <a:pt x="799" y="364"/>
                    <a:pt x="798" y="368"/>
                    <a:pt x="795" y="371"/>
                  </a:cubicBezTo>
                  <a:lnTo>
                    <a:pt x="743" y="428"/>
                  </a:lnTo>
                  <a:cubicBezTo>
                    <a:pt x="740" y="432"/>
                    <a:pt x="736" y="433"/>
                    <a:pt x="732" y="434"/>
                  </a:cubicBezTo>
                  <a:lnTo>
                    <a:pt x="670" y="437"/>
                  </a:lnTo>
                  <a:lnTo>
                    <a:pt x="677" y="435"/>
                  </a:lnTo>
                  <a:lnTo>
                    <a:pt x="646" y="452"/>
                  </a:lnTo>
                  <a:lnTo>
                    <a:pt x="604" y="473"/>
                  </a:lnTo>
                  <a:cubicBezTo>
                    <a:pt x="599" y="475"/>
                    <a:pt x="594" y="475"/>
                    <a:pt x="589" y="473"/>
                  </a:cubicBezTo>
                  <a:lnTo>
                    <a:pt x="534" y="443"/>
                  </a:lnTo>
                  <a:lnTo>
                    <a:pt x="550" y="443"/>
                  </a:lnTo>
                  <a:lnTo>
                    <a:pt x="517" y="462"/>
                  </a:lnTo>
                  <a:cubicBezTo>
                    <a:pt x="516" y="463"/>
                    <a:pt x="515" y="464"/>
                    <a:pt x="513" y="464"/>
                  </a:cubicBezTo>
                  <a:lnTo>
                    <a:pt x="484" y="472"/>
                  </a:lnTo>
                  <a:cubicBezTo>
                    <a:pt x="477" y="474"/>
                    <a:pt x="470" y="471"/>
                    <a:pt x="466" y="466"/>
                  </a:cubicBezTo>
                  <a:lnTo>
                    <a:pt x="439" y="429"/>
                  </a:lnTo>
                  <a:lnTo>
                    <a:pt x="454" y="435"/>
                  </a:lnTo>
                  <a:lnTo>
                    <a:pt x="380" y="443"/>
                  </a:lnTo>
                  <a:lnTo>
                    <a:pt x="389" y="439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52" y="474"/>
                  </a:lnTo>
                  <a:cubicBezTo>
                    <a:pt x="350" y="477"/>
                    <a:pt x="346" y="479"/>
                    <a:pt x="341" y="480"/>
                  </a:cubicBezTo>
                  <a:lnTo>
                    <a:pt x="311" y="482"/>
                  </a:lnTo>
                  <a:lnTo>
                    <a:pt x="314" y="482"/>
                  </a:lnTo>
                  <a:lnTo>
                    <a:pt x="281" y="490"/>
                  </a:lnTo>
                  <a:cubicBezTo>
                    <a:pt x="278" y="491"/>
                    <a:pt x="275" y="491"/>
                    <a:pt x="272" y="490"/>
                  </a:cubicBezTo>
                  <a:lnTo>
                    <a:pt x="243" y="481"/>
                  </a:lnTo>
                  <a:close/>
                  <a:moveTo>
                    <a:pt x="282" y="459"/>
                  </a:moveTo>
                  <a:lnTo>
                    <a:pt x="273" y="459"/>
                  </a:lnTo>
                  <a:lnTo>
                    <a:pt x="306" y="451"/>
                  </a:lnTo>
                  <a:cubicBezTo>
                    <a:pt x="307" y="451"/>
                    <a:pt x="308" y="450"/>
                    <a:pt x="309" y="450"/>
                  </a:cubicBezTo>
                  <a:lnTo>
                    <a:pt x="339" y="448"/>
                  </a:lnTo>
                  <a:lnTo>
                    <a:pt x="328" y="453"/>
                  </a:lnTo>
                  <a:lnTo>
                    <a:pt x="344" y="435"/>
                  </a:lnTo>
                  <a:cubicBezTo>
                    <a:pt x="344" y="435"/>
                    <a:pt x="345" y="434"/>
                    <a:pt x="346" y="433"/>
                  </a:cubicBezTo>
                  <a:lnTo>
                    <a:pt x="369" y="414"/>
                  </a:lnTo>
                  <a:cubicBezTo>
                    <a:pt x="371" y="412"/>
                    <a:pt x="374" y="411"/>
                    <a:pt x="377" y="411"/>
                  </a:cubicBezTo>
                  <a:lnTo>
                    <a:pt x="450" y="403"/>
                  </a:lnTo>
                  <a:cubicBezTo>
                    <a:pt x="456" y="403"/>
                    <a:pt x="461" y="405"/>
                    <a:pt x="465" y="410"/>
                  </a:cubicBezTo>
                  <a:lnTo>
                    <a:pt x="492" y="447"/>
                  </a:lnTo>
                  <a:lnTo>
                    <a:pt x="475" y="441"/>
                  </a:lnTo>
                  <a:lnTo>
                    <a:pt x="505" y="433"/>
                  </a:lnTo>
                  <a:lnTo>
                    <a:pt x="501" y="435"/>
                  </a:lnTo>
                  <a:lnTo>
                    <a:pt x="533" y="415"/>
                  </a:lnTo>
                  <a:cubicBezTo>
                    <a:pt x="538" y="412"/>
                    <a:pt x="544" y="412"/>
                    <a:pt x="549" y="415"/>
                  </a:cubicBezTo>
                  <a:lnTo>
                    <a:pt x="604" y="444"/>
                  </a:lnTo>
                  <a:lnTo>
                    <a:pt x="590" y="444"/>
                  </a:lnTo>
                  <a:lnTo>
                    <a:pt x="630" y="424"/>
                  </a:lnTo>
                  <a:lnTo>
                    <a:pt x="661" y="407"/>
                  </a:lnTo>
                  <a:cubicBezTo>
                    <a:pt x="663" y="406"/>
                    <a:pt x="666" y="405"/>
                    <a:pt x="668" y="405"/>
                  </a:cubicBezTo>
                  <a:lnTo>
                    <a:pt x="730" y="402"/>
                  </a:lnTo>
                  <a:lnTo>
                    <a:pt x="719" y="407"/>
                  </a:lnTo>
                  <a:lnTo>
                    <a:pt x="772" y="350"/>
                  </a:lnTo>
                  <a:lnTo>
                    <a:pt x="767" y="361"/>
                  </a:lnTo>
                  <a:lnTo>
                    <a:pt x="766" y="297"/>
                  </a:lnTo>
                  <a:cubicBezTo>
                    <a:pt x="766" y="291"/>
                    <a:pt x="769" y="286"/>
                    <a:pt x="773" y="283"/>
                  </a:cubicBezTo>
                  <a:lnTo>
                    <a:pt x="863" y="225"/>
                  </a:lnTo>
                  <a:lnTo>
                    <a:pt x="865" y="253"/>
                  </a:lnTo>
                  <a:lnTo>
                    <a:pt x="818" y="230"/>
                  </a:lnTo>
                  <a:lnTo>
                    <a:pt x="827" y="232"/>
                  </a:lnTo>
                  <a:lnTo>
                    <a:pt x="743" y="242"/>
                  </a:lnTo>
                  <a:cubicBezTo>
                    <a:pt x="739" y="243"/>
                    <a:pt x="736" y="242"/>
                    <a:pt x="733" y="241"/>
                  </a:cubicBezTo>
                  <a:lnTo>
                    <a:pt x="674" y="211"/>
                  </a:lnTo>
                  <a:lnTo>
                    <a:pt x="685" y="213"/>
                  </a:lnTo>
                  <a:lnTo>
                    <a:pt x="672" y="215"/>
                  </a:lnTo>
                  <a:cubicBezTo>
                    <a:pt x="667" y="217"/>
                    <a:pt x="661" y="215"/>
                    <a:pt x="658" y="212"/>
                  </a:cubicBezTo>
                  <a:lnTo>
                    <a:pt x="598" y="156"/>
                  </a:lnTo>
                  <a:lnTo>
                    <a:pt x="606" y="160"/>
                  </a:lnTo>
                  <a:lnTo>
                    <a:pt x="587" y="156"/>
                  </a:lnTo>
                  <a:lnTo>
                    <a:pt x="599" y="153"/>
                  </a:lnTo>
                  <a:lnTo>
                    <a:pt x="558" y="181"/>
                  </a:lnTo>
                  <a:lnTo>
                    <a:pt x="561" y="178"/>
                  </a:lnTo>
                  <a:lnTo>
                    <a:pt x="551" y="190"/>
                  </a:lnTo>
                  <a:cubicBezTo>
                    <a:pt x="546" y="196"/>
                    <a:pt x="537" y="198"/>
                    <a:pt x="531" y="194"/>
                  </a:cubicBezTo>
                  <a:lnTo>
                    <a:pt x="513" y="184"/>
                  </a:lnTo>
                  <a:cubicBezTo>
                    <a:pt x="511" y="183"/>
                    <a:pt x="510" y="182"/>
                    <a:pt x="508" y="180"/>
                  </a:cubicBezTo>
                  <a:lnTo>
                    <a:pt x="483" y="150"/>
                  </a:lnTo>
                  <a:cubicBezTo>
                    <a:pt x="482" y="148"/>
                    <a:pt x="481" y="146"/>
                    <a:pt x="480" y="144"/>
                  </a:cubicBezTo>
                  <a:lnTo>
                    <a:pt x="472" y="117"/>
                  </a:lnTo>
                  <a:lnTo>
                    <a:pt x="480" y="126"/>
                  </a:lnTo>
                  <a:lnTo>
                    <a:pt x="417" y="92"/>
                  </a:lnTo>
                  <a:cubicBezTo>
                    <a:pt x="412" y="89"/>
                    <a:pt x="409" y="84"/>
                    <a:pt x="409" y="79"/>
                  </a:cubicBezTo>
                  <a:lnTo>
                    <a:pt x="406" y="40"/>
                  </a:lnTo>
                  <a:lnTo>
                    <a:pt x="413" y="52"/>
                  </a:lnTo>
                  <a:lnTo>
                    <a:pt x="391" y="39"/>
                  </a:lnTo>
                  <a:lnTo>
                    <a:pt x="400" y="41"/>
                  </a:lnTo>
                  <a:lnTo>
                    <a:pt x="366" y="42"/>
                  </a:lnTo>
                  <a:lnTo>
                    <a:pt x="373" y="40"/>
                  </a:lnTo>
                  <a:lnTo>
                    <a:pt x="339" y="58"/>
                  </a:lnTo>
                  <a:cubicBezTo>
                    <a:pt x="333" y="61"/>
                    <a:pt x="325" y="60"/>
                    <a:pt x="320" y="55"/>
                  </a:cubicBezTo>
                  <a:lnTo>
                    <a:pt x="293" y="29"/>
                  </a:lnTo>
                  <a:lnTo>
                    <a:pt x="314" y="30"/>
                  </a:lnTo>
                  <a:lnTo>
                    <a:pt x="279" y="56"/>
                  </a:lnTo>
                  <a:lnTo>
                    <a:pt x="117" y="158"/>
                  </a:lnTo>
                  <a:cubicBezTo>
                    <a:pt x="116" y="159"/>
                    <a:pt x="115" y="159"/>
                    <a:pt x="114" y="160"/>
                  </a:cubicBezTo>
                  <a:lnTo>
                    <a:pt x="59" y="177"/>
                  </a:lnTo>
                  <a:cubicBezTo>
                    <a:pt x="57" y="178"/>
                    <a:pt x="56" y="178"/>
                    <a:pt x="55" y="178"/>
                  </a:cubicBezTo>
                  <a:lnTo>
                    <a:pt x="25" y="180"/>
                  </a:lnTo>
                  <a:lnTo>
                    <a:pt x="39" y="168"/>
                  </a:lnTo>
                  <a:lnTo>
                    <a:pt x="32" y="195"/>
                  </a:lnTo>
                  <a:lnTo>
                    <a:pt x="29" y="182"/>
                  </a:lnTo>
                  <a:lnTo>
                    <a:pt x="44" y="204"/>
                  </a:lnTo>
                  <a:cubicBezTo>
                    <a:pt x="45" y="204"/>
                    <a:pt x="45" y="205"/>
                    <a:pt x="46" y="206"/>
                  </a:cubicBezTo>
                  <a:lnTo>
                    <a:pt x="64" y="246"/>
                  </a:lnTo>
                  <a:cubicBezTo>
                    <a:pt x="65" y="248"/>
                    <a:pt x="65" y="250"/>
                    <a:pt x="66" y="252"/>
                  </a:cubicBezTo>
                  <a:lnTo>
                    <a:pt x="67" y="297"/>
                  </a:lnTo>
                  <a:lnTo>
                    <a:pt x="52" y="282"/>
                  </a:lnTo>
                  <a:lnTo>
                    <a:pt x="96" y="284"/>
                  </a:lnTo>
                  <a:cubicBezTo>
                    <a:pt x="103" y="285"/>
                    <a:pt x="109" y="290"/>
                    <a:pt x="111" y="297"/>
                  </a:cubicBezTo>
                  <a:lnTo>
                    <a:pt x="120" y="344"/>
                  </a:lnTo>
                  <a:lnTo>
                    <a:pt x="114" y="334"/>
                  </a:lnTo>
                  <a:lnTo>
                    <a:pt x="221" y="416"/>
                  </a:lnTo>
                  <a:lnTo>
                    <a:pt x="217" y="414"/>
                  </a:lnTo>
                  <a:lnTo>
                    <a:pt x="247" y="427"/>
                  </a:lnTo>
                  <a:cubicBezTo>
                    <a:pt x="251" y="429"/>
                    <a:pt x="254" y="432"/>
                    <a:pt x="255" y="437"/>
                  </a:cubicBezTo>
                  <a:lnTo>
                    <a:pt x="263" y="461"/>
                  </a:lnTo>
                  <a:lnTo>
                    <a:pt x="253" y="450"/>
                  </a:lnTo>
                  <a:lnTo>
                    <a:pt x="282" y="45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21"/>
            <p:cNvSpPr>
              <a:spLocks/>
            </p:cNvSpPr>
            <p:nvPr/>
          </p:nvSpPr>
          <p:spPr bwMode="auto">
            <a:xfrm>
              <a:off x="7273557" y="6093910"/>
              <a:ext cx="251451" cy="240253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18" y="98"/>
                </a:cxn>
                <a:cxn ang="0">
                  <a:pos x="30" y="95"/>
                </a:cxn>
                <a:cxn ang="0">
                  <a:pos x="39" y="74"/>
                </a:cxn>
                <a:cxn ang="0">
                  <a:pos x="57" y="82"/>
                </a:cxn>
                <a:cxn ang="0">
                  <a:pos x="63" y="98"/>
                </a:cxn>
                <a:cxn ang="0">
                  <a:pos x="73" y="119"/>
                </a:cxn>
                <a:cxn ang="0">
                  <a:pos x="84" y="133"/>
                </a:cxn>
                <a:cxn ang="0">
                  <a:pos x="78" y="140"/>
                </a:cxn>
                <a:cxn ang="0">
                  <a:pos x="118" y="179"/>
                </a:cxn>
                <a:cxn ang="0">
                  <a:pos x="137" y="179"/>
                </a:cxn>
                <a:cxn ang="0">
                  <a:pos x="166" y="196"/>
                </a:cxn>
                <a:cxn ang="0">
                  <a:pos x="174" y="210"/>
                </a:cxn>
                <a:cxn ang="0">
                  <a:pos x="181" y="209"/>
                </a:cxn>
                <a:cxn ang="0">
                  <a:pos x="198" y="217"/>
                </a:cxn>
                <a:cxn ang="0">
                  <a:pos x="209" y="215"/>
                </a:cxn>
                <a:cxn ang="0">
                  <a:pos x="207" y="200"/>
                </a:cxn>
                <a:cxn ang="0">
                  <a:pos x="194" y="183"/>
                </a:cxn>
                <a:cxn ang="0">
                  <a:pos x="163" y="156"/>
                </a:cxn>
                <a:cxn ang="0">
                  <a:pos x="152" y="154"/>
                </a:cxn>
                <a:cxn ang="0">
                  <a:pos x="141" y="148"/>
                </a:cxn>
                <a:cxn ang="0">
                  <a:pos x="133" y="135"/>
                </a:cxn>
                <a:cxn ang="0">
                  <a:pos x="119" y="114"/>
                </a:cxn>
                <a:cxn ang="0">
                  <a:pos x="95" y="90"/>
                </a:cxn>
                <a:cxn ang="0">
                  <a:pos x="106" y="84"/>
                </a:cxn>
                <a:cxn ang="0">
                  <a:pos x="151" y="69"/>
                </a:cxn>
                <a:cxn ang="0">
                  <a:pos x="174" y="80"/>
                </a:cxn>
                <a:cxn ang="0">
                  <a:pos x="183" y="80"/>
                </a:cxn>
                <a:cxn ang="0">
                  <a:pos x="202" y="79"/>
                </a:cxn>
                <a:cxn ang="0">
                  <a:pos x="227" y="76"/>
                </a:cxn>
                <a:cxn ang="0">
                  <a:pos x="244" y="84"/>
                </a:cxn>
                <a:cxn ang="0">
                  <a:pos x="247" y="67"/>
                </a:cxn>
                <a:cxn ang="0">
                  <a:pos x="234" y="54"/>
                </a:cxn>
                <a:cxn ang="0">
                  <a:pos x="231" y="40"/>
                </a:cxn>
                <a:cxn ang="0">
                  <a:pos x="221" y="30"/>
                </a:cxn>
                <a:cxn ang="0">
                  <a:pos x="210" y="34"/>
                </a:cxn>
                <a:cxn ang="0">
                  <a:pos x="197" y="39"/>
                </a:cxn>
                <a:cxn ang="0">
                  <a:pos x="177" y="27"/>
                </a:cxn>
                <a:cxn ang="0">
                  <a:pos x="160" y="20"/>
                </a:cxn>
                <a:cxn ang="0">
                  <a:pos x="130" y="0"/>
                </a:cxn>
                <a:cxn ang="0">
                  <a:pos x="103" y="19"/>
                </a:cxn>
                <a:cxn ang="0">
                  <a:pos x="96" y="34"/>
                </a:cxn>
                <a:cxn ang="0">
                  <a:pos x="54" y="61"/>
                </a:cxn>
                <a:cxn ang="0">
                  <a:pos x="28" y="63"/>
                </a:cxn>
                <a:cxn ang="0">
                  <a:pos x="0" y="65"/>
                </a:cxn>
              </a:cxnLst>
              <a:rect l="0" t="0" r="r" b="b"/>
              <a:pathLst>
                <a:path w="247" h="236">
                  <a:moveTo>
                    <a:pt x="0" y="65"/>
                  </a:moveTo>
                  <a:lnTo>
                    <a:pt x="6" y="80"/>
                  </a:lnTo>
                  <a:lnTo>
                    <a:pt x="12" y="91"/>
                  </a:lnTo>
                  <a:lnTo>
                    <a:pt x="18" y="98"/>
                  </a:lnTo>
                  <a:lnTo>
                    <a:pt x="24" y="99"/>
                  </a:lnTo>
                  <a:lnTo>
                    <a:pt x="30" y="95"/>
                  </a:lnTo>
                  <a:lnTo>
                    <a:pt x="33" y="86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7" y="82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64" y="106"/>
                  </a:lnTo>
                  <a:lnTo>
                    <a:pt x="73" y="119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72" y="134"/>
                  </a:lnTo>
                  <a:lnTo>
                    <a:pt x="78" y="140"/>
                  </a:lnTo>
                  <a:lnTo>
                    <a:pt x="115" y="176"/>
                  </a:lnTo>
                  <a:lnTo>
                    <a:pt x="118" y="179"/>
                  </a:lnTo>
                  <a:lnTo>
                    <a:pt x="129" y="178"/>
                  </a:lnTo>
                  <a:lnTo>
                    <a:pt x="137" y="179"/>
                  </a:lnTo>
                  <a:lnTo>
                    <a:pt x="151" y="185"/>
                  </a:lnTo>
                  <a:lnTo>
                    <a:pt x="166" y="196"/>
                  </a:lnTo>
                  <a:lnTo>
                    <a:pt x="169" y="201"/>
                  </a:lnTo>
                  <a:lnTo>
                    <a:pt x="174" y="210"/>
                  </a:lnTo>
                  <a:lnTo>
                    <a:pt x="178" y="209"/>
                  </a:lnTo>
                  <a:lnTo>
                    <a:pt x="181" y="209"/>
                  </a:lnTo>
                  <a:lnTo>
                    <a:pt x="192" y="213"/>
                  </a:lnTo>
                  <a:lnTo>
                    <a:pt x="198" y="217"/>
                  </a:lnTo>
                  <a:lnTo>
                    <a:pt x="219" y="236"/>
                  </a:lnTo>
                  <a:lnTo>
                    <a:pt x="209" y="215"/>
                  </a:lnTo>
                  <a:lnTo>
                    <a:pt x="204" y="207"/>
                  </a:lnTo>
                  <a:lnTo>
                    <a:pt x="207" y="200"/>
                  </a:lnTo>
                  <a:lnTo>
                    <a:pt x="204" y="193"/>
                  </a:lnTo>
                  <a:lnTo>
                    <a:pt x="194" y="183"/>
                  </a:lnTo>
                  <a:lnTo>
                    <a:pt x="175" y="164"/>
                  </a:lnTo>
                  <a:lnTo>
                    <a:pt x="163" y="156"/>
                  </a:lnTo>
                  <a:lnTo>
                    <a:pt x="158" y="153"/>
                  </a:lnTo>
                  <a:lnTo>
                    <a:pt x="152" y="154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36" y="143"/>
                  </a:lnTo>
                  <a:lnTo>
                    <a:pt x="133" y="135"/>
                  </a:lnTo>
                  <a:lnTo>
                    <a:pt x="129" y="126"/>
                  </a:lnTo>
                  <a:lnTo>
                    <a:pt x="119" y="114"/>
                  </a:lnTo>
                  <a:lnTo>
                    <a:pt x="97" y="95"/>
                  </a:lnTo>
                  <a:lnTo>
                    <a:pt x="95" y="90"/>
                  </a:lnTo>
                  <a:lnTo>
                    <a:pt x="96" y="86"/>
                  </a:lnTo>
                  <a:lnTo>
                    <a:pt x="106" y="84"/>
                  </a:lnTo>
                  <a:lnTo>
                    <a:pt x="135" y="90"/>
                  </a:lnTo>
                  <a:lnTo>
                    <a:pt x="151" y="69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78" y="85"/>
                  </a:lnTo>
                  <a:lnTo>
                    <a:pt x="183" y="80"/>
                  </a:lnTo>
                  <a:lnTo>
                    <a:pt x="193" y="79"/>
                  </a:lnTo>
                  <a:lnTo>
                    <a:pt x="202" y="79"/>
                  </a:lnTo>
                  <a:lnTo>
                    <a:pt x="214" y="72"/>
                  </a:lnTo>
                  <a:lnTo>
                    <a:pt x="227" y="76"/>
                  </a:lnTo>
                  <a:lnTo>
                    <a:pt x="235" y="82"/>
                  </a:lnTo>
                  <a:lnTo>
                    <a:pt x="244" y="84"/>
                  </a:lnTo>
                  <a:lnTo>
                    <a:pt x="244" y="78"/>
                  </a:lnTo>
                  <a:lnTo>
                    <a:pt x="247" y="67"/>
                  </a:lnTo>
                  <a:lnTo>
                    <a:pt x="242" y="63"/>
                  </a:lnTo>
                  <a:lnTo>
                    <a:pt x="234" y="54"/>
                  </a:lnTo>
                  <a:lnTo>
                    <a:pt x="232" y="46"/>
                  </a:lnTo>
                  <a:lnTo>
                    <a:pt x="231" y="40"/>
                  </a:lnTo>
                  <a:lnTo>
                    <a:pt x="232" y="32"/>
                  </a:lnTo>
                  <a:lnTo>
                    <a:pt x="221" y="30"/>
                  </a:lnTo>
                  <a:lnTo>
                    <a:pt x="215" y="29"/>
                  </a:lnTo>
                  <a:lnTo>
                    <a:pt x="210" y="34"/>
                  </a:lnTo>
                  <a:lnTo>
                    <a:pt x="204" y="39"/>
                  </a:lnTo>
                  <a:lnTo>
                    <a:pt x="197" y="39"/>
                  </a:lnTo>
                  <a:lnTo>
                    <a:pt x="187" y="30"/>
                  </a:lnTo>
                  <a:lnTo>
                    <a:pt x="177" y="27"/>
                  </a:lnTo>
                  <a:lnTo>
                    <a:pt x="169" y="28"/>
                  </a:lnTo>
                  <a:lnTo>
                    <a:pt x="160" y="20"/>
                  </a:lnTo>
                  <a:lnTo>
                    <a:pt x="139" y="1"/>
                  </a:lnTo>
                  <a:lnTo>
                    <a:pt x="130" y="0"/>
                  </a:lnTo>
                  <a:lnTo>
                    <a:pt x="118" y="19"/>
                  </a:lnTo>
                  <a:lnTo>
                    <a:pt x="103" y="19"/>
                  </a:lnTo>
                  <a:lnTo>
                    <a:pt x="98" y="26"/>
                  </a:lnTo>
                  <a:lnTo>
                    <a:pt x="96" y="34"/>
                  </a:lnTo>
                  <a:lnTo>
                    <a:pt x="72" y="65"/>
                  </a:lnTo>
                  <a:lnTo>
                    <a:pt x="54" y="61"/>
                  </a:lnTo>
                  <a:lnTo>
                    <a:pt x="36" y="58"/>
                  </a:lnTo>
                  <a:lnTo>
                    <a:pt x="28" y="63"/>
                  </a:lnTo>
                  <a:lnTo>
                    <a:pt x="17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22"/>
            <p:cNvSpPr>
              <a:spLocks noEditPoints="1"/>
            </p:cNvSpPr>
            <p:nvPr/>
          </p:nvSpPr>
          <p:spPr bwMode="auto">
            <a:xfrm>
              <a:off x="7267449" y="6088819"/>
              <a:ext cx="263667" cy="251451"/>
            </a:xfrm>
            <a:custGeom>
              <a:avLst/>
              <a:gdLst/>
              <a:ahLst/>
              <a:cxnLst>
                <a:cxn ang="0">
                  <a:pos x="85" y="310"/>
                </a:cxn>
                <a:cxn ang="0">
                  <a:pos x="105" y="279"/>
                </a:cxn>
                <a:cxn ang="0">
                  <a:pos x="198" y="255"/>
                </a:cxn>
                <a:cxn ang="0">
                  <a:pos x="229" y="335"/>
                </a:cxn>
                <a:cxn ang="0">
                  <a:pos x="278" y="445"/>
                </a:cxn>
                <a:cxn ang="0">
                  <a:pos x="384" y="555"/>
                </a:cxn>
                <a:cxn ang="0">
                  <a:pos x="498" y="577"/>
                </a:cxn>
                <a:cxn ang="0">
                  <a:pos x="568" y="650"/>
                </a:cxn>
                <a:cxn ang="0">
                  <a:pos x="643" y="676"/>
                </a:cxn>
                <a:cxn ang="0">
                  <a:pos x="648" y="629"/>
                </a:cxn>
                <a:cxn ang="0">
                  <a:pos x="552" y="538"/>
                </a:cxn>
                <a:cxn ang="0">
                  <a:pos x="451" y="488"/>
                </a:cxn>
                <a:cxn ang="0">
                  <a:pos x="416" y="439"/>
                </a:cxn>
                <a:cxn ang="0">
                  <a:pos x="303" y="315"/>
                </a:cxn>
                <a:cxn ang="0">
                  <a:pos x="352" y="260"/>
                </a:cxn>
                <a:cxn ang="0">
                  <a:pos x="540" y="248"/>
                </a:cxn>
                <a:cxn ang="0">
                  <a:pos x="584" y="247"/>
                </a:cxn>
                <a:cxn ang="0">
                  <a:pos x="727" y="236"/>
                </a:cxn>
                <a:cxn ang="0">
                  <a:pos x="760" y="257"/>
                </a:cxn>
                <a:cxn ang="0">
                  <a:pos x="728" y="187"/>
                </a:cxn>
                <a:cxn ang="0">
                  <a:pos x="736" y="130"/>
                </a:cxn>
                <a:cxn ang="0">
                  <a:pos x="652" y="152"/>
                </a:cxn>
                <a:cxn ang="0">
                  <a:pos x="572" y="113"/>
                </a:cxn>
                <a:cxn ang="0">
                  <a:pos x="418" y="33"/>
                </a:cxn>
                <a:cxn ang="0">
                  <a:pos x="333" y="105"/>
                </a:cxn>
                <a:cxn ang="0">
                  <a:pos x="183" y="221"/>
                </a:cxn>
                <a:cxn ang="0">
                  <a:pos x="13" y="235"/>
                </a:cxn>
                <a:cxn ang="0">
                  <a:pos x="189" y="190"/>
                </a:cxn>
                <a:cxn ang="0">
                  <a:pos x="308" y="84"/>
                </a:cxn>
                <a:cxn ang="0">
                  <a:pos x="422" y="1"/>
                </a:cxn>
                <a:cxn ang="0">
                  <a:pos x="565" y="82"/>
                </a:cxn>
                <a:cxn ang="0">
                  <a:pos x="650" y="121"/>
                </a:cxn>
                <a:cxn ang="0">
                  <a:pos x="740" y="99"/>
                </a:cxn>
                <a:cxn ang="0">
                  <a:pos x="759" y="180"/>
                </a:cxn>
                <a:cxn ang="0">
                  <a:pos x="792" y="257"/>
                </a:cxn>
                <a:cxn ang="0">
                  <a:pos x="713" y="264"/>
                </a:cxn>
                <a:cxn ang="0">
                  <a:pos x="618" y="276"/>
                </a:cxn>
                <a:cxn ang="0">
                  <a:pos x="546" y="274"/>
                </a:cxn>
                <a:cxn ang="0">
                  <a:pos x="449" y="305"/>
                </a:cxn>
                <a:cxn ang="0">
                  <a:pos x="329" y="298"/>
                </a:cxn>
                <a:cxn ang="0">
                  <a:pos x="431" y="398"/>
                </a:cxn>
                <a:cxn ang="0">
                  <a:pos x="455" y="459"/>
                </a:cxn>
                <a:cxn ang="0">
                  <a:pos x="518" y="477"/>
                </a:cxn>
                <a:cxn ang="0">
                  <a:pos x="665" y="608"/>
                </a:cxn>
                <a:cxn ang="0">
                  <a:pos x="714" y="741"/>
                </a:cxn>
                <a:cxn ang="0">
                  <a:pos x="576" y="680"/>
                </a:cxn>
                <a:cxn ang="0">
                  <a:pos x="528" y="648"/>
                </a:cxn>
                <a:cxn ang="0">
                  <a:pos x="439" y="588"/>
                </a:cxn>
                <a:cxn ang="0">
                  <a:pos x="248" y="462"/>
                </a:cxn>
                <a:cxn ang="0">
                  <a:pos x="265" y="414"/>
                </a:cxn>
                <a:cxn ang="0">
                  <a:pos x="198" y="320"/>
                </a:cxn>
                <a:cxn ang="0">
                  <a:pos x="157" y="279"/>
                </a:cxn>
                <a:cxn ang="0">
                  <a:pos x="100" y="336"/>
                </a:cxn>
                <a:cxn ang="0">
                  <a:pos x="21" y="271"/>
                </a:cxn>
              </a:cxnLst>
              <a:rect l="0" t="0" r="r" b="b"/>
              <a:pathLst>
                <a:path w="804" h="766">
                  <a:moveTo>
                    <a:pt x="13" y="235"/>
                  </a:moveTo>
                  <a:lnTo>
                    <a:pt x="31" y="213"/>
                  </a:lnTo>
                  <a:lnTo>
                    <a:pt x="50" y="259"/>
                  </a:lnTo>
                  <a:lnTo>
                    <a:pt x="69" y="291"/>
                  </a:lnTo>
                  <a:lnTo>
                    <a:pt x="68" y="289"/>
                  </a:lnTo>
                  <a:lnTo>
                    <a:pt x="85" y="310"/>
                  </a:lnTo>
                  <a:lnTo>
                    <a:pt x="74" y="304"/>
                  </a:lnTo>
                  <a:lnTo>
                    <a:pt x="93" y="307"/>
                  </a:lnTo>
                  <a:lnTo>
                    <a:pt x="82" y="309"/>
                  </a:lnTo>
                  <a:lnTo>
                    <a:pt x="102" y="296"/>
                  </a:lnTo>
                  <a:lnTo>
                    <a:pt x="96" y="304"/>
                  </a:lnTo>
                  <a:lnTo>
                    <a:pt x="105" y="279"/>
                  </a:lnTo>
                  <a:lnTo>
                    <a:pt x="124" y="240"/>
                  </a:lnTo>
                  <a:cubicBezTo>
                    <a:pt x="126" y="236"/>
                    <a:pt x="129" y="233"/>
                    <a:pt x="134" y="232"/>
                  </a:cubicBezTo>
                  <a:cubicBezTo>
                    <a:pt x="138" y="230"/>
                    <a:pt x="143" y="231"/>
                    <a:pt x="147" y="234"/>
                  </a:cubicBezTo>
                  <a:lnTo>
                    <a:pt x="175" y="252"/>
                  </a:lnTo>
                  <a:lnTo>
                    <a:pt x="169" y="250"/>
                  </a:lnTo>
                  <a:lnTo>
                    <a:pt x="198" y="255"/>
                  </a:lnTo>
                  <a:cubicBezTo>
                    <a:pt x="199" y="255"/>
                    <a:pt x="200" y="256"/>
                    <a:pt x="202" y="257"/>
                  </a:cubicBezTo>
                  <a:lnTo>
                    <a:pt x="221" y="266"/>
                  </a:lnTo>
                  <a:cubicBezTo>
                    <a:pt x="227" y="269"/>
                    <a:pt x="230" y="275"/>
                    <a:pt x="230" y="281"/>
                  </a:cubicBezTo>
                  <a:lnTo>
                    <a:pt x="230" y="321"/>
                  </a:lnTo>
                  <a:lnTo>
                    <a:pt x="232" y="344"/>
                  </a:lnTo>
                  <a:lnTo>
                    <a:pt x="229" y="335"/>
                  </a:lnTo>
                  <a:lnTo>
                    <a:pt x="258" y="377"/>
                  </a:lnTo>
                  <a:lnTo>
                    <a:pt x="256" y="374"/>
                  </a:lnTo>
                  <a:lnTo>
                    <a:pt x="291" y="407"/>
                  </a:lnTo>
                  <a:cubicBezTo>
                    <a:pt x="296" y="412"/>
                    <a:pt x="297" y="418"/>
                    <a:pt x="295" y="424"/>
                  </a:cubicBezTo>
                  <a:lnTo>
                    <a:pt x="292" y="433"/>
                  </a:lnTo>
                  <a:cubicBezTo>
                    <a:pt x="290" y="440"/>
                    <a:pt x="285" y="444"/>
                    <a:pt x="278" y="445"/>
                  </a:cubicBezTo>
                  <a:lnTo>
                    <a:pt x="243" y="447"/>
                  </a:lnTo>
                  <a:lnTo>
                    <a:pt x="253" y="420"/>
                  </a:lnTo>
                  <a:lnTo>
                    <a:pt x="272" y="440"/>
                  </a:lnTo>
                  <a:lnTo>
                    <a:pt x="386" y="551"/>
                  </a:lnTo>
                  <a:lnTo>
                    <a:pt x="395" y="559"/>
                  </a:lnTo>
                  <a:lnTo>
                    <a:pt x="384" y="555"/>
                  </a:lnTo>
                  <a:lnTo>
                    <a:pt x="416" y="553"/>
                  </a:lnTo>
                  <a:cubicBezTo>
                    <a:pt x="417" y="553"/>
                    <a:pt x="418" y="553"/>
                    <a:pt x="419" y="553"/>
                  </a:cubicBezTo>
                  <a:lnTo>
                    <a:pt x="444" y="557"/>
                  </a:lnTo>
                  <a:cubicBezTo>
                    <a:pt x="445" y="557"/>
                    <a:pt x="446" y="557"/>
                    <a:pt x="447" y="557"/>
                  </a:cubicBezTo>
                  <a:lnTo>
                    <a:pt x="494" y="574"/>
                  </a:lnTo>
                  <a:cubicBezTo>
                    <a:pt x="496" y="575"/>
                    <a:pt x="497" y="576"/>
                    <a:pt x="498" y="577"/>
                  </a:cubicBezTo>
                  <a:lnTo>
                    <a:pt x="543" y="613"/>
                  </a:lnTo>
                  <a:cubicBezTo>
                    <a:pt x="544" y="614"/>
                    <a:pt x="546" y="616"/>
                    <a:pt x="547" y="617"/>
                  </a:cubicBezTo>
                  <a:lnTo>
                    <a:pt x="555" y="632"/>
                  </a:lnTo>
                  <a:lnTo>
                    <a:pt x="573" y="661"/>
                  </a:lnTo>
                  <a:lnTo>
                    <a:pt x="555" y="653"/>
                  </a:lnTo>
                  <a:lnTo>
                    <a:pt x="568" y="650"/>
                  </a:lnTo>
                  <a:cubicBezTo>
                    <a:pt x="569" y="650"/>
                    <a:pt x="570" y="650"/>
                    <a:pt x="571" y="650"/>
                  </a:cubicBezTo>
                  <a:lnTo>
                    <a:pt x="580" y="649"/>
                  </a:lnTo>
                  <a:cubicBezTo>
                    <a:pt x="582" y="649"/>
                    <a:pt x="584" y="649"/>
                    <a:pt x="586" y="650"/>
                  </a:cubicBezTo>
                  <a:lnTo>
                    <a:pt x="619" y="661"/>
                  </a:lnTo>
                  <a:cubicBezTo>
                    <a:pt x="621" y="661"/>
                    <a:pt x="622" y="662"/>
                    <a:pt x="623" y="663"/>
                  </a:cubicBezTo>
                  <a:lnTo>
                    <a:pt x="643" y="676"/>
                  </a:lnTo>
                  <a:lnTo>
                    <a:pt x="710" y="736"/>
                  </a:lnTo>
                  <a:lnTo>
                    <a:pt x="685" y="755"/>
                  </a:lnTo>
                  <a:lnTo>
                    <a:pt x="654" y="692"/>
                  </a:lnTo>
                  <a:lnTo>
                    <a:pt x="638" y="669"/>
                  </a:lnTo>
                  <a:cubicBezTo>
                    <a:pt x="634" y="664"/>
                    <a:pt x="634" y="658"/>
                    <a:pt x="636" y="653"/>
                  </a:cubicBezTo>
                  <a:lnTo>
                    <a:pt x="648" y="629"/>
                  </a:lnTo>
                  <a:lnTo>
                    <a:pt x="648" y="644"/>
                  </a:lnTo>
                  <a:lnTo>
                    <a:pt x="637" y="624"/>
                  </a:lnTo>
                  <a:lnTo>
                    <a:pt x="640" y="627"/>
                  </a:lnTo>
                  <a:lnTo>
                    <a:pt x="609" y="596"/>
                  </a:lnTo>
                  <a:lnTo>
                    <a:pt x="549" y="536"/>
                  </a:lnTo>
                  <a:lnTo>
                    <a:pt x="552" y="538"/>
                  </a:lnTo>
                  <a:lnTo>
                    <a:pt x="514" y="513"/>
                  </a:lnTo>
                  <a:lnTo>
                    <a:pt x="499" y="503"/>
                  </a:lnTo>
                  <a:lnTo>
                    <a:pt x="513" y="505"/>
                  </a:lnTo>
                  <a:lnTo>
                    <a:pt x="495" y="510"/>
                  </a:lnTo>
                  <a:cubicBezTo>
                    <a:pt x="490" y="512"/>
                    <a:pt x="485" y="511"/>
                    <a:pt x="481" y="508"/>
                  </a:cubicBezTo>
                  <a:lnTo>
                    <a:pt x="451" y="488"/>
                  </a:lnTo>
                  <a:lnTo>
                    <a:pt x="462" y="491"/>
                  </a:lnTo>
                  <a:lnTo>
                    <a:pt x="458" y="491"/>
                  </a:lnTo>
                  <a:cubicBezTo>
                    <a:pt x="454" y="491"/>
                    <a:pt x="449" y="490"/>
                    <a:pt x="446" y="487"/>
                  </a:cubicBezTo>
                  <a:lnTo>
                    <a:pt x="430" y="473"/>
                  </a:lnTo>
                  <a:cubicBezTo>
                    <a:pt x="428" y="471"/>
                    <a:pt x="426" y="469"/>
                    <a:pt x="425" y="466"/>
                  </a:cubicBezTo>
                  <a:lnTo>
                    <a:pt x="416" y="439"/>
                  </a:lnTo>
                  <a:lnTo>
                    <a:pt x="405" y="415"/>
                  </a:lnTo>
                  <a:lnTo>
                    <a:pt x="407" y="418"/>
                  </a:lnTo>
                  <a:lnTo>
                    <a:pt x="374" y="379"/>
                  </a:lnTo>
                  <a:lnTo>
                    <a:pt x="375" y="381"/>
                  </a:lnTo>
                  <a:lnTo>
                    <a:pt x="308" y="322"/>
                  </a:lnTo>
                  <a:cubicBezTo>
                    <a:pt x="306" y="320"/>
                    <a:pt x="304" y="318"/>
                    <a:pt x="303" y="315"/>
                  </a:cubicBezTo>
                  <a:lnTo>
                    <a:pt x="298" y="298"/>
                  </a:lnTo>
                  <a:cubicBezTo>
                    <a:pt x="297" y="295"/>
                    <a:pt x="297" y="292"/>
                    <a:pt x="298" y="289"/>
                  </a:cubicBezTo>
                  <a:lnTo>
                    <a:pt x="301" y="279"/>
                  </a:lnTo>
                  <a:cubicBezTo>
                    <a:pt x="303" y="274"/>
                    <a:pt x="307" y="270"/>
                    <a:pt x="313" y="268"/>
                  </a:cubicBezTo>
                  <a:lnTo>
                    <a:pt x="344" y="260"/>
                  </a:lnTo>
                  <a:cubicBezTo>
                    <a:pt x="347" y="260"/>
                    <a:pt x="349" y="260"/>
                    <a:pt x="352" y="260"/>
                  </a:cubicBezTo>
                  <a:lnTo>
                    <a:pt x="440" y="280"/>
                  </a:lnTo>
                  <a:lnTo>
                    <a:pt x="424" y="285"/>
                  </a:lnTo>
                  <a:lnTo>
                    <a:pt x="475" y="219"/>
                  </a:lnTo>
                  <a:cubicBezTo>
                    <a:pt x="481" y="212"/>
                    <a:pt x="490" y="211"/>
                    <a:pt x="497" y="216"/>
                  </a:cubicBezTo>
                  <a:lnTo>
                    <a:pt x="549" y="251"/>
                  </a:lnTo>
                  <a:lnTo>
                    <a:pt x="540" y="248"/>
                  </a:lnTo>
                  <a:lnTo>
                    <a:pt x="559" y="249"/>
                  </a:lnTo>
                  <a:cubicBezTo>
                    <a:pt x="565" y="249"/>
                    <a:pt x="569" y="251"/>
                    <a:pt x="572" y="256"/>
                  </a:cubicBezTo>
                  <a:lnTo>
                    <a:pt x="583" y="272"/>
                  </a:lnTo>
                  <a:lnTo>
                    <a:pt x="558" y="270"/>
                  </a:lnTo>
                  <a:lnTo>
                    <a:pt x="573" y="252"/>
                  </a:lnTo>
                  <a:cubicBezTo>
                    <a:pt x="576" y="249"/>
                    <a:pt x="580" y="247"/>
                    <a:pt x="584" y="247"/>
                  </a:cubicBezTo>
                  <a:lnTo>
                    <a:pt x="616" y="244"/>
                  </a:lnTo>
                  <a:lnTo>
                    <a:pt x="647" y="246"/>
                  </a:lnTo>
                  <a:lnTo>
                    <a:pt x="637" y="248"/>
                  </a:lnTo>
                  <a:lnTo>
                    <a:pt x="673" y="226"/>
                  </a:lnTo>
                  <a:cubicBezTo>
                    <a:pt x="677" y="224"/>
                    <a:pt x="682" y="223"/>
                    <a:pt x="686" y="224"/>
                  </a:cubicBezTo>
                  <a:lnTo>
                    <a:pt x="727" y="236"/>
                  </a:lnTo>
                  <a:cubicBezTo>
                    <a:pt x="729" y="237"/>
                    <a:pt x="731" y="238"/>
                    <a:pt x="732" y="239"/>
                  </a:cubicBezTo>
                  <a:lnTo>
                    <a:pt x="756" y="258"/>
                  </a:lnTo>
                  <a:lnTo>
                    <a:pt x="749" y="255"/>
                  </a:lnTo>
                  <a:lnTo>
                    <a:pt x="778" y="260"/>
                  </a:lnTo>
                  <a:lnTo>
                    <a:pt x="759" y="275"/>
                  </a:lnTo>
                  <a:lnTo>
                    <a:pt x="760" y="257"/>
                  </a:lnTo>
                  <a:cubicBezTo>
                    <a:pt x="760" y="255"/>
                    <a:pt x="760" y="253"/>
                    <a:pt x="760" y="252"/>
                  </a:cubicBezTo>
                  <a:lnTo>
                    <a:pt x="771" y="219"/>
                  </a:lnTo>
                  <a:lnTo>
                    <a:pt x="776" y="236"/>
                  </a:lnTo>
                  <a:lnTo>
                    <a:pt x="760" y="222"/>
                  </a:lnTo>
                  <a:lnTo>
                    <a:pt x="732" y="195"/>
                  </a:lnTo>
                  <a:cubicBezTo>
                    <a:pt x="730" y="193"/>
                    <a:pt x="729" y="190"/>
                    <a:pt x="728" y="187"/>
                  </a:cubicBezTo>
                  <a:lnTo>
                    <a:pt x="722" y="161"/>
                  </a:lnTo>
                  <a:cubicBezTo>
                    <a:pt x="722" y="161"/>
                    <a:pt x="722" y="160"/>
                    <a:pt x="722" y="159"/>
                  </a:cubicBezTo>
                  <a:lnTo>
                    <a:pt x="720" y="140"/>
                  </a:lnTo>
                  <a:cubicBezTo>
                    <a:pt x="720" y="140"/>
                    <a:pt x="720" y="139"/>
                    <a:pt x="720" y="138"/>
                  </a:cubicBezTo>
                  <a:lnTo>
                    <a:pt x="722" y="113"/>
                  </a:lnTo>
                  <a:lnTo>
                    <a:pt x="736" y="130"/>
                  </a:lnTo>
                  <a:lnTo>
                    <a:pt x="701" y="125"/>
                  </a:lnTo>
                  <a:lnTo>
                    <a:pt x="684" y="123"/>
                  </a:lnTo>
                  <a:lnTo>
                    <a:pt x="696" y="120"/>
                  </a:lnTo>
                  <a:lnTo>
                    <a:pt x="680" y="132"/>
                  </a:lnTo>
                  <a:lnTo>
                    <a:pt x="661" y="149"/>
                  </a:lnTo>
                  <a:cubicBezTo>
                    <a:pt x="659" y="151"/>
                    <a:pt x="655" y="152"/>
                    <a:pt x="652" y="152"/>
                  </a:cubicBezTo>
                  <a:lnTo>
                    <a:pt x="631" y="154"/>
                  </a:lnTo>
                  <a:cubicBezTo>
                    <a:pt x="627" y="154"/>
                    <a:pt x="623" y="153"/>
                    <a:pt x="619" y="150"/>
                  </a:cubicBezTo>
                  <a:lnTo>
                    <a:pt x="587" y="120"/>
                  </a:lnTo>
                  <a:lnTo>
                    <a:pt x="592" y="124"/>
                  </a:lnTo>
                  <a:lnTo>
                    <a:pt x="563" y="113"/>
                  </a:lnTo>
                  <a:lnTo>
                    <a:pt x="572" y="113"/>
                  </a:lnTo>
                  <a:lnTo>
                    <a:pt x="544" y="119"/>
                  </a:lnTo>
                  <a:cubicBezTo>
                    <a:pt x="539" y="120"/>
                    <a:pt x="533" y="119"/>
                    <a:pt x="529" y="115"/>
                  </a:cubicBezTo>
                  <a:lnTo>
                    <a:pt x="505" y="91"/>
                  </a:lnTo>
                  <a:lnTo>
                    <a:pt x="438" y="32"/>
                  </a:lnTo>
                  <a:lnTo>
                    <a:pt x="447" y="36"/>
                  </a:lnTo>
                  <a:lnTo>
                    <a:pt x="418" y="33"/>
                  </a:lnTo>
                  <a:lnTo>
                    <a:pt x="434" y="26"/>
                  </a:lnTo>
                  <a:lnTo>
                    <a:pt x="397" y="83"/>
                  </a:lnTo>
                  <a:cubicBezTo>
                    <a:pt x="394" y="88"/>
                    <a:pt x="389" y="91"/>
                    <a:pt x="383" y="91"/>
                  </a:cubicBezTo>
                  <a:lnTo>
                    <a:pt x="338" y="90"/>
                  </a:lnTo>
                  <a:lnTo>
                    <a:pt x="350" y="85"/>
                  </a:lnTo>
                  <a:lnTo>
                    <a:pt x="333" y="105"/>
                  </a:lnTo>
                  <a:lnTo>
                    <a:pt x="336" y="97"/>
                  </a:lnTo>
                  <a:lnTo>
                    <a:pt x="333" y="124"/>
                  </a:lnTo>
                  <a:cubicBezTo>
                    <a:pt x="332" y="126"/>
                    <a:pt x="331" y="129"/>
                    <a:pt x="329" y="131"/>
                  </a:cubicBezTo>
                  <a:lnTo>
                    <a:pt x="254" y="226"/>
                  </a:lnTo>
                  <a:cubicBezTo>
                    <a:pt x="250" y="231"/>
                    <a:pt x="244" y="233"/>
                    <a:pt x="238" y="232"/>
                  </a:cubicBezTo>
                  <a:lnTo>
                    <a:pt x="183" y="221"/>
                  </a:lnTo>
                  <a:lnTo>
                    <a:pt x="126" y="213"/>
                  </a:lnTo>
                  <a:lnTo>
                    <a:pt x="137" y="211"/>
                  </a:lnTo>
                  <a:lnTo>
                    <a:pt x="111" y="226"/>
                  </a:lnTo>
                  <a:lnTo>
                    <a:pt x="76" y="244"/>
                  </a:lnTo>
                  <a:cubicBezTo>
                    <a:pt x="73" y="246"/>
                    <a:pt x="69" y="246"/>
                    <a:pt x="65" y="246"/>
                  </a:cubicBezTo>
                  <a:lnTo>
                    <a:pt x="13" y="235"/>
                  </a:lnTo>
                  <a:close/>
                  <a:moveTo>
                    <a:pt x="72" y="214"/>
                  </a:moveTo>
                  <a:lnTo>
                    <a:pt x="61" y="216"/>
                  </a:lnTo>
                  <a:lnTo>
                    <a:pt x="95" y="198"/>
                  </a:lnTo>
                  <a:lnTo>
                    <a:pt x="120" y="183"/>
                  </a:lnTo>
                  <a:cubicBezTo>
                    <a:pt x="123" y="181"/>
                    <a:pt x="127" y="181"/>
                    <a:pt x="131" y="181"/>
                  </a:cubicBezTo>
                  <a:lnTo>
                    <a:pt x="189" y="190"/>
                  </a:lnTo>
                  <a:lnTo>
                    <a:pt x="244" y="201"/>
                  </a:lnTo>
                  <a:lnTo>
                    <a:pt x="229" y="206"/>
                  </a:lnTo>
                  <a:lnTo>
                    <a:pt x="304" y="111"/>
                  </a:lnTo>
                  <a:lnTo>
                    <a:pt x="301" y="119"/>
                  </a:lnTo>
                  <a:lnTo>
                    <a:pt x="305" y="93"/>
                  </a:lnTo>
                  <a:cubicBezTo>
                    <a:pt x="305" y="90"/>
                    <a:pt x="306" y="87"/>
                    <a:pt x="308" y="84"/>
                  </a:cubicBezTo>
                  <a:lnTo>
                    <a:pt x="326" y="64"/>
                  </a:lnTo>
                  <a:cubicBezTo>
                    <a:pt x="329" y="61"/>
                    <a:pt x="333" y="58"/>
                    <a:pt x="338" y="58"/>
                  </a:cubicBezTo>
                  <a:lnTo>
                    <a:pt x="383" y="59"/>
                  </a:lnTo>
                  <a:lnTo>
                    <a:pt x="370" y="66"/>
                  </a:lnTo>
                  <a:lnTo>
                    <a:pt x="407" y="8"/>
                  </a:lnTo>
                  <a:cubicBezTo>
                    <a:pt x="410" y="3"/>
                    <a:pt x="416" y="0"/>
                    <a:pt x="422" y="1"/>
                  </a:cubicBezTo>
                  <a:lnTo>
                    <a:pt x="451" y="4"/>
                  </a:lnTo>
                  <a:cubicBezTo>
                    <a:pt x="454" y="5"/>
                    <a:pt x="457" y="6"/>
                    <a:pt x="459" y="8"/>
                  </a:cubicBezTo>
                  <a:lnTo>
                    <a:pt x="527" y="68"/>
                  </a:lnTo>
                  <a:lnTo>
                    <a:pt x="552" y="92"/>
                  </a:lnTo>
                  <a:lnTo>
                    <a:pt x="537" y="88"/>
                  </a:lnTo>
                  <a:lnTo>
                    <a:pt x="565" y="82"/>
                  </a:lnTo>
                  <a:cubicBezTo>
                    <a:pt x="568" y="81"/>
                    <a:pt x="571" y="82"/>
                    <a:pt x="574" y="83"/>
                  </a:cubicBezTo>
                  <a:lnTo>
                    <a:pt x="603" y="94"/>
                  </a:lnTo>
                  <a:cubicBezTo>
                    <a:pt x="605" y="94"/>
                    <a:pt x="607" y="95"/>
                    <a:pt x="608" y="97"/>
                  </a:cubicBezTo>
                  <a:lnTo>
                    <a:pt x="641" y="126"/>
                  </a:lnTo>
                  <a:lnTo>
                    <a:pt x="629" y="122"/>
                  </a:lnTo>
                  <a:lnTo>
                    <a:pt x="650" y="121"/>
                  </a:lnTo>
                  <a:lnTo>
                    <a:pt x="640" y="124"/>
                  </a:lnTo>
                  <a:lnTo>
                    <a:pt x="660" y="107"/>
                  </a:lnTo>
                  <a:lnTo>
                    <a:pt x="676" y="95"/>
                  </a:lnTo>
                  <a:cubicBezTo>
                    <a:pt x="680" y="92"/>
                    <a:pt x="684" y="91"/>
                    <a:pt x="689" y="91"/>
                  </a:cubicBezTo>
                  <a:lnTo>
                    <a:pt x="706" y="94"/>
                  </a:lnTo>
                  <a:lnTo>
                    <a:pt x="740" y="99"/>
                  </a:lnTo>
                  <a:cubicBezTo>
                    <a:pt x="749" y="100"/>
                    <a:pt x="755" y="107"/>
                    <a:pt x="754" y="116"/>
                  </a:cubicBezTo>
                  <a:lnTo>
                    <a:pt x="752" y="140"/>
                  </a:lnTo>
                  <a:lnTo>
                    <a:pt x="752" y="138"/>
                  </a:lnTo>
                  <a:lnTo>
                    <a:pt x="754" y="157"/>
                  </a:lnTo>
                  <a:lnTo>
                    <a:pt x="753" y="154"/>
                  </a:lnTo>
                  <a:lnTo>
                    <a:pt x="759" y="180"/>
                  </a:lnTo>
                  <a:lnTo>
                    <a:pt x="755" y="172"/>
                  </a:lnTo>
                  <a:lnTo>
                    <a:pt x="780" y="198"/>
                  </a:lnTo>
                  <a:lnTo>
                    <a:pt x="797" y="212"/>
                  </a:lnTo>
                  <a:cubicBezTo>
                    <a:pt x="802" y="216"/>
                    <a:pt x="804" y="223"/>
                    <a:pt x="802" y="229"/>
                  </a:cubicBezTo>
                  <a:lnTo>
                    <a:pt x="791" y="262"/>
                  </a:lnTo>
                  <a:lnTo>
                    <a:pt x="792" y="257"/>
                  </a:lnTo>
                  <a:lnTo>
                    <a:pt x="791" y="276"/>
                  </a:lnTo>
                  <a:cubicBezTo>
                    <a:pt x="791" y="281"/>
                    <a:pt x="789" y="285"/>
                    <a:pt x="785" y="288"/>
                  </a:cubicBezTo>
                  <a:cubicBezTo>
                    <a:pt x="782" y="291"/>
                    <a:pt x="777" y="292"/>
                    <a:pt x="772" y="292"/>
                  </a:cubicBezTo>
                  <a:lnTo>
                    <a:pt x="744" y="286"/>
                  </a:lnTo>
                  <a:cubicBezTo>
                    <a:pt x="741" y="286"/>
                    <a:pt x="739" y="285"/>
                    <a:pt x="737" y="283"/>
                  </a:cubicBezTo>
                  <a:lnTo>
                    <a:pt x="713" y="264"/>
                  </a:lnTo>
                  <a:lnTo>
                    <a:pt x="718" y="267"/>
                  </a:lnTo>
                  <a:lnTo>
                    <a:pt x="677" y="255"/>
                  </a:lnTo>
                  <a:lnTo>
                    <a:pt x="690" y="253"/>
                  </a:lnTo>
                  <a:lnTo>
                    <a:pt x="654" y="275"/>
                  </a:lnTo>
                  <a:cubicBezTo>
                    <a:pt x="651" y="277"/>
                    <a:pt x="648" y="278"/>
                    <a:pt x="645" y="278"/>
                  </a:cubicBezTo>
                  <a:lnTo>
                    <a:pt x="618" y="276"/>
                  </a:lnTo>
                  <a:lnTo>
                    <a:pt x="587" y="279"/>
                  </a:lnTo>
                  <a:lnTo>
                    <a:pt x="597" y="273"/>
                  </a:lnTo>
                  <a:lnTo>
                    <a:pt x="582" y="291"/>
                  </a:lnTo>
                  <a:cubicBezTo>
                    <a:pt x="579" y="295"/>
                    <a:pt x="574" y="297"/>
                    <a:pt x="569" y="297"/>
                  </a:cubicBezTo>
                  <a:cubicBezTo>
                    <a:pt x="564" y="296"/>
                    <a:pt x="559" y="294"/>
                    <a:pt x="556" y="290"/>
                  </a:cubicBezTo>
                  <a:lnTo>
                    <a:pt x="546" y="274"/>
                  </a:lnTo>
                  <a:lnTo>
                    <a:pt x="559" y="281"/>
                  </a:lnTo>
                  <a:lnTo>
                    <a:pt x="540" y="280"/>
                  </a:lnTo>
                  <a:cubicBezTo>
                    <a:pt x="537" y="280"/>
                    <a:pt x="534" y="279"/>
                    <a:pt x="531" y="277"/>
                  </a:cubicBezTo>
                  <a:lnTo>
                    <a:pt x="479" y="242"/>
                  </a:lnTo>
                  <a:lnTo>
                    <a:pt x="501" y="239"/>
                  </a:lnTo>
                  <a:lnTo>
                    <a:pt x="449" y="305"/>
                  </a:lnTo>
                  <a:cubicBezTo>
                    <a:pt x="446" y="310"/>
                    <a:pt x="439" y="312"/>
                    <a:pt x="433" y="311"/>
                  </a:cubicBezTo>
                  <a:lnTo>
                    <a:pt x="345" y="291"/>
                  </a:lnTo>
                  <a:lnTo>
                    <a:pt x="352" y="291"/>
                  </a:lnTo>
                  <a:lnTo>
                    <a:pt x="321" y="299"/>
                  </a:lnTo>
                  <a:lnTo>
                    <a:pt x="332" y="289"/>
                  </a:lnTo>
                  <a:lnTo>
                    <a:pt x="329" y="298"/>
                  </a:lnTo>
                  <a:lnTo>
                    <a:pt x="329" y="289"/>
                  </a:lnTo>
                  <a:lnTo>
                    <a:pt x="334" y="305"/>
                  </a:lnTo>
                  <a:lnTo>
                    <a:pt x="329" y="298"/>
                  </a:lnTo>
                  <a:lnTo>
                    <a:pt x="396" y="357"/>
                  </a:lnTo>
                  <a:cubicBezTo>
                    <a:pt x="397" y="358"/>
                    <a:pt x="397" y="358"/>
                    <a:pt x="398" y="359"/>
                  </a:cubicBezTo>
                  <a:lnTo>
                    <a:pt x="431" y="398"/>
                  </a:lnTo>
                  <a:cubicBezTo>
                    <a:pt x="432" y="399"/>
                    <a:pt x="433" y="400"/>
                    <a:pt x="434" y="401"/>
                  </a:cubicBezTo>
                  <a:lnTo>
                    <a:pt x="446" y="428"/>
                  </a:lnTo>
                  <a:lnTo>
                    <a:pt x="455" y="456"/>
                  </a:lnTo>
                  <a:lnTo>
                    <a:pt x="451" y="449"/>
                  </a:lnTo>
                  <a:lnTo>
                    <a:pt x="467" y="463"/>
                  </a:lnTo>
                  <a:lnTo>
                    <a:pt x="455" y="459"/>
                  </a:lnTo>
                  <a:lnTo>
                    <a:pt x="459" y="459"/>
                  </a:lnTo>
                  <a:cubicBezTo>
                    <a:pt x="463" y="458"/>
                    <a:pt x="466" y="459"/>
                    <a:pt x="469" y="461"/>
                  </a:cubicBezTo>
                  <a:lnTo>
                    <a:pt x="499" y="482"/>
                  </a:lnTo>
                  <a:lnTo>
                    <a:pt x="486" y="479"/>
                  </a:lnTo>
                  <a:lnTo>
                    <a:pt x="504" y="474"/>
                  </a:lnTo>
                  <a:cubicBezTo>
                    <a:pt x="509" y="473"/>
                    <a:pt x="514" y="474"/>
                    <a:pt x="518" y="477"/>
                  </a:cubicBezTo>
                  <a:lnTo>
                    <a:pt x="532" y="487"/>
                  </a:lnTo>
                  <a:lnTo>
                    <a:pt x="570" y="512"/>
                  </a:lnTo>
                  <a:cubicBezTo>
                    <a:pt x="571" y="512"/>
                    <a:pt x="571" y="513"/>
                    <a:pt x="572" y="514"/>
                  </a:cubicBezTo>
                  <a:lnTo>
                    <a:pt x="632" y="573"/>
                  </a:lnTo>
                  <a:lnTo>
                    <a:pt x="663" y="605"/>
                  </a:lnTo>
                  <a:cubicBezTo>
                    <a:pt x="664" y="606"/>
                    <a:pt x="664" y="607"/>
                    <a:pt x="665" y="608"/>
                  </a:cubicBezTo>
                  <a:lnTo>
                    <a:pt x="676" y="628"/>
                  </a:lnTo>
                  <a:cubicBezTo>
                    <a:pt x="679" y="633"/>
                    <a:pt x="679" y="638"/>
                    <a:pt x="677" y="643"/>
                  </a:cubicBezTo>
                  <a:lnTo>
                    <a:pt x="665" y="667"/>
                  </a:lnTo>
                  <a:lnTo>
                    <a:pt x="664" y="651"/>
                  </a:lnTo>
                  <a:lnTo>
                    <a:pt x="682" y="678"/>
                  </a:lnTo>
                  <a:lnTo>
                    <a:pt x="714" y="741"/>
                  </a:lnTo>
                  <a:cubicBezTo>
                    <a:pt x="717" y="748"/>
                    <a:pt x="715" y="756"/>
                    <a:pt x="709" y="761"/>
                  </a:cubicBezTo>
                  <a:cubicBezTo>
                    <a:pt x="703" y="766"/>
                    <a:pt x="694" y="765"/>
                    <a:pt x="689" y="760"/>
                  </a:cubicBezTo>
                  <a:lnTo>
                    <a:pt x="625" y="703"/>
                  </a:lnTo>
                  <a:lnTo>
                    <a:pt x="605" y="689"/>
                  </a:lnTo>
                  <a:lnTo>
                    <a:pt x="609" y="691"/>
                  </a:lnTo>
                  <a:lnTo>
                    <a:pt x="576" y="680"/>
                  </a:lnTo>
                  <a:lnTo>
                    <a:pt x="583" y="681"/>
                  </a:lnTo>
                  <a:lnTo>
                    <a:pt x="573" y="682"/>
                  </a:lnTo>
                  <a:lnTo>
                    <a:pt x="575" y="682"/>
                  </a:lnTo>
                  <a:lnTo>
                    <a:pt x="562" y="684"/>
                  </a:lnTo>
                  <a:cubicBezTo>
                    <a:pt x="556" y="686"/>
                    <a:pt x="549" y="683"/>
                    <a:pt x="545" y="677"/>
                  </a:cubicBezTo>
                  <a:lnTo>
                    <a:pt x="528" y="648"/>
                  </a:lnTo>
                  <a:lnTo>
                    <a:pt x="519" y="634"/>
                  </a:lnTo>
                  <a:lnTo>
                    <a:pt x="523" y="638"/>
                  </a:lnTo>
                  <a:lnTo>
                    <a:pt x="478" y="602"/>
                  </a:lnTo>
                  <a:lnTo>
                    <a:pt x="483" y="604"/>
                  </a:lnTo>
                  <a:lnTo>
                    <a:pt x="436" y="587"/>
                  </a:lnTo>
                  <a:lnTo>
                    <a:pt x="439" y="588"/>
                  </a:lnTo>
                  <a:lnTo>
                    <a:pt x="414" y="585"/>
                  </a:lnTo>
                  <a:lnTo>
                    <a:pt x="418" y="585"/>
                  </a:lnTo>
                  <a:lnTo>
                    <a:pt x="386" y="587"/>
                  </a:lnTo>
                  <a:cubicBezTo>
                    <a:pt x="382" y="588"/>
                    <a:pt x="378" y="586"/>
                    <a:pt x="374" y="583"/>
                  </a:cubicBezTo>
                  <a:lnTo>
                    <a:pt x="364" y="574"/>
                  </a:lnTo>
                  <a:lnTo>
                    <a:pt x="248" y="462"/>
                  </a:lnTo>
                  <a:lnTo>
                    <a:pt x="230" y="443"/>
                  </a:lnTo>
                  <a:cubicBezTo>
                    <a:pt x="226" y="438"/>
                    <a:pt x="224" y="432"/>
                    <a:pt x="226" y="426"/>
                  </a:cubicBezTo>
                  <a:cubicBezTo>
                    <a:pt x="229" y="420"/>
                    <a:pt x="234" y="416"/>
                    <a:pt x="240" y="416"/>
                  </a:cubicBezTo>
                  <a:lnTo>
                    <a:pt x="276" y="413"/>
                  </a:lnTo>
                  <a:lnTo>
                    <a:pt x="262" y="424"/>
                  </a:lnTo>
                  <a:lnTo>
                    <a:pt x="265" y="414"/>
                  </a:lnTo>
                  <a:lnTo>
                    <a:pt x="269" y="431"/>
                  </a:lnTo>
                  <a:lnTo>
                    <a:pt x="234" y="397"/>
                  </a:lnTo>
                  <a:cubicBezTo>
                    <a:pt x="234" y="397"/>
                    <a:pt x="233" y="396"/>
                    <a:pt x="232" y="395"/>
                  </a:cubicBezTo>
                  <a:lnTo>
                    <a:pt x="203" y="354"/>
                  </a:lnTo>
                  <a:cubicBezTo>
                    <a:pt x="201" y="352"/>
                    <a:pt x="200" y="349"/>
                    <a:pt x="200" y="346"/>
                  </a:cubicBezTo>
                  <a:lnTo>
                    <a:pt x="198" y="320"/>
                  </a:lnTo>
                  <a:lnTo>
                    <a:pt x="198" y="280"/>
                  </a:lnTo>
                  <a:lnTo>
                    <a:pt x="207" y="295"/>
                  </a:lnTo>
                  <a:lnTo>
                    <a:pt x="188" y="285"/>
                  </a:lnTo>
                  <a:lnTo>
                    <a:pt x="192" y="287"/>
                  </a:lnTo>
                  <a:lnTo>
                    <a:pt x="163" y="281"/>
                  </a:lnTo>
                  <a:cubicBezTo>
                    <a:pt x="161" y="281"/>
                    <a:pt x="159" y="280"/>
                    <a:pt x="157" y="279"/>
                  </a:cubicBezTo>
                  <a:lnTo>
                    <a:pt x="129" y="260"/>
                  </a:lnTo>
                  <a:lnTo>
                    <a:pt x="152" y="254"/>
                  </a:lnTo>
                  <a:lnTo>
                    <a:pt x="135" y="290"/>
                  </a:lnTo>
                  <a:lnTo>
                    <a:pt x="126" y="315"/>
                  </a:lnTo>
                  <a:cubicBezTo>
                    <a:pt x="125" y="318"/>
                    <a:pt x="122" y="321"/>
                    <a:pt x="120" y="323"/>
                  </a:cubicBezTo>
                  <a:lnTo>
                    <a:pt x="100" y="336"/>
                  </a:lnTo>
                  <a:cubicBezTo>
                    <a:pt x="97" y="338"/>
                    <a:pt x="93" y="339"/>
                    <a:pt x="89" y="339"/>
                  </a:cubicBezTo>
                  <a:lnTo>
                    <a:pt x="70" y="336"/>
                  </a:lnTo>
                  <a:cubicBezTo>
                    <a:pt x="66" y="336"/>
                    <a:pt x="62" y="334"/>
                    <a:pt x="59" y="330"/>
                  </a:cubicBezTo>
                  <a:lnTo>
                    <a:pt x="43" y="309"/>
                  </a:lnTo>
                  <a:cubicBezTo>
                    <a:pt x="42" y="308"/>
                    <a:pt x="42" y="308"/>
                    <a:pt x="41" y="307"/>
                  </a:cubicBezTo>
                  <a:lnTo>
                    <a:pt x="21" y="271"/>
                  </a:lnTo>
                  <a:lnTo>
                    <a:pt x="2" y="225"/>
                  </a:lnTo>
                  <a:cubicBezTo>
                    <a:pt x="0" y="220"/>
                    <a:pt x="1" y="213"/>
                    <a:pt x="4" y="209"/>
                  </a:cubicBezTo>
                  <a:cubicBezTo>
                    <a:pt x="8" y="204"/>
                    <a:pt x="14" y="202"/>
                    <a:pt x="20" y="203"/>
                  </a:cubicBezTo>
                  <a:lnTo>
                    <a:pt x="72" y="2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23"/>
            <p:cNvSpPr>
              <a:spLocks/>
            </p:cNvSpPr>
            <p:nvPr/>
          </p:nvSpPr>
          <p:spPr bwMode="auto">
            <a:xfrm>
              <a:off x="7611540" y="6574415"/>
              <a:ext cx="16289" cy="1730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5"/>
                </a:cxn>
                <a:cxn ang="0">
                  <a:pos x="15" y="11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6" h="17">
                  <a:moveTo>
                    <a:pt x="11" y="0"/>
                  </a:moveTo>
                  <a:lnTo>
                    <a:pt x="15" y="5"/>
                  </a:lnTo>
                  <a:lnTo>
                    <a:pt x="15" y="11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24"/>
            <p:cNvSpPr>
              <a:spLocks noEditPoints="1"/>
            </p:cNvSpPr>
            <p:nvPr/>
          </p:nvSpPr>
          <p:spPr bwMode="auto">
            <a:xfrm>
              <a:off x="7605432" y="6569325"/>
              <a:ext cx="28505" cy="28505"/>
            </a:xfrm>
            <a:custGeom>
              <a:avLst/>
              <a:gdLst/>
              <a:ahLst/>
              <a:cxnLst>
                <a:cxn ang="0">
                  <a:pos x="42" y="5"/>
                </a:cxn>
                <a:cxn ang="0">
                  <a:pos x="64" y="6"/>
                </a:cxn>
                <a:cxn ang="0">
                  <a:pos x="78" y="20"/>
                </a:cxn>
                <a:cxn ang="0">
                  <a:pos x="83" y="33"/>
                </a:cxn>
                <a:cxn ang="0">
                  <a:pos x="81" y="52"/>
                </a:cxn>
                <a:cxn ang="0">
                  <a:pos x="80" y="45"/>
                </a:cxn>
                <a:cxn ang="0">
                  <a:pos x="85" y="60"/>
                </a:cxn>
                <a:cxn ang="0">
                  <a:pos x="75" y="80"/>
                </a:cxn>
                <a:cxn ang="0">
                  <a:pos x="62" y="85"/>
                </a:cxn>
                <a:cxn ang="0">
                  <a:pos x="55" y="85"/>
                </a:cxn>
                <a:cxn ang="0">
                  <a:pos x="33" y="84"/>
                </a:cxn>
                <a:cxn ang="0">
                  <a:pos x="22" y="79"/>
                </a:cxn>
                <a:cxn ang="0">
                  <a:pos x="6" y="61"/>
                </a:cxn>
                <a:cxn ang="0">
                  <a:pos x="7" y="38"/>
                </a:cxn>
                <a:cxn ang="0">
                  <a:pos x="42" y="5"/>
                </a:cxn>
                <a:cxn ang="0">
                  <a:pos x="28" y="62"/>
                </a:cxn>
                <a:cxn ang="0">
                  <a:pos x="29" y="39"/>
                </a:cxn>
                <a:cxn ang="0">
                  <a:pos x="46" y="57"/>
                </a:cxn>
                <a:cxn ang="0">
                  <a:pos x="35" y="52"/>
                </a:cxn>
                <a:cxn ang="0">
                  <a:pos x="58" y="54"/>
                </a:cxn>
                <a:cxn ang="0">
                  <a:pos x="51" y="55"/>
                </a:cxn>
                <a:cxn ang="0">
                  <a:pos x="64" y="50"/>
                </a:cxn>
                <a:cxn ang="0">
                  <a:pos x="54" y="70"/>
                </a:cxn>
                <a:cxn ang="0">
                  <a:pos x="50" y="55"/>
                </a:cxn>
                <a:cxn ang="0">
                  <a:pos x="49" y="48"/>
                </a:cxn>
                <a:cxn ang="0">
                  <a:pos x="51" y="29"/>
                </a:cxn>
                <a:cxn ang="0">
                  <a:pos x="56" y="42"/>
                </a:cxn>
                <a:cxn ang="0">
                  <a:pos x="41" y="29"/>
                </a:cxn>
                <a:cxn ang="0">
                  <a:pos x="64" y="29"/>
                </a:cxn>
                <a:cxn ang="0">
                  <a:pos x="28" y="62"/>
                </a:cxn>
              </a:cxnLst>
              <a:rect l="0" t="0" r="r" b="b"/>
              <a:pathLst>
                <a:path w="88" h="86">
                  <a:moveTo>
                    <a:pt x="42" y="5"/>
                  </a:moveTo>
                  <a:cubicBezTo>
                    <a:pt x="48" y="0"/>
                    <a:pt x="58" y="0"/>
                    <a:pt x="64" y="6"/>
                  </a:cubicBezTo>
                  <a:lnTo>
                    <a:pt x="78" y="20"/>
                  </a:lnTo>
                  <a:cubicBezTo>
                    <a:pt x="82" y="23"/>
                    <a:pt x="83" y="28"/>
                    <a:pt x="83" y="33"/>
                  </a:cubicBezTo>
                  <a:lnTo>
                    <a:pt x="81" y="52"/>
                  </a:lnTo>
                  <a:lnTo>
                    <a:pt x="80" y="45"/>
                  </a:lnTo>
                  <a:lnTo>
                    <a:pt x="85" y="60"/>
                  </a:lnTo>
                  <a:cubicBezTo>
                    <a:pt x="88" y="68"/>
                    <a:pt x="83" y="77"/>
                    <a:pt x="75" y="80"/>
                  </a:cubicBezTo>
                  <a:lnTo>
                    <a:pt x="62" y="85"/>
                  </a:lnTo>
                  <a:cubicBezTo>
                    <a:pt x="60" y="85"/>
                    <a:pt x="58" y="86"/>
                    <a:pt x="55" y="85"/>
                  </a:cubicBezTo>
                  <a:lnTo>
                    <a:pt x="33" y="84"/>
                  </a:lnTo>
                  <a:cubicBezTo>
                    <a:pt x="29" y="83"/>
                    <a:pt x="25" y="81"/>
                    <a:pt x="22" y="79"/>
                  </a:cubicBezTo>
                  <a:lnTo>
                    <a:pt x="6" y="61"/>
                  </a:lnTo>
                  <a:cubicBezTo>
                    <a:pt x="0" y="55"/>
                    <a:pt x="0" y="44"/>
                    <a:pt x="7" y="38"/>
                  </a:cubicBezTo>
                  <a:lnTo>
                    <a:pt x="42" y="5"/>
                  </a:lnTo>
                  <a:close/>
                  <a:moveTo>
                    <a:pt x="28" y="62"/>
                  </a:moveTo>
                  <a:lnTo>
                    <a:pt x="29" y="39"/>
                  </a:lnTo>
                  <a:lnTo>
                    <a:pt x="46" y="57"/>
                  </a:lnTo>
                  <a:lnTo>
                    <a:pt x="35" y="52"/>
                  </a:lnTo>
                  <a:lnTo>
                    <a:pt x="58" y="54"/>
                  </a:lnTo>
                  <a:lnTo>
                    <a:pt x="51" y="55"/>
                  </a:lnTo>
                  <a:lnTo>
                    <a:pt x="64" y="50"/>
                  </a:lnTo>
                  <a:lnTo>
                    <a:pt x="54" y="70"/>
                  </a:lnTo>
                  <a:lnTo>
                    <a:pt x="50" y="55"/>
                  </a:lnTo>
                  <a:cubicBezTo>
                    <a:pt x="49" y="53"/>
                    <a:pt x="49" y="51"/>
                    <a:pt x="49" y="48"/>
                  </a:cubicBezTo>
                  <a:lnTo>
                    <a:pt x="51" y="29"/>
                  </a:lnTo>
                  <a:lnTo>
                    <a:pt x="56" y="42"/>
                  </a:lnTo>
                  <a:lnTo>
                    <a:pt x="41" y="29"/>
                  </a:lnTo>
                  <a:lnTo>
                    <a:pt x="64" y="29"/>
                  </a:lnTo>
                  <a:lnTo>
                    <a:pt x="28" y="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25"/>
            <p:cNvSpPr>
              <a:spLocks/>
            </p:cNvSpPr>
            <p:nvPr/>
          </p:nvSpPr>
          <p:spPr bwMode="auto">
            <a:xfrm>
              <a:off x="7646153" y="6577470"/>
              <a:ext cx="129289" cy="107910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0" y="9"/>
                </a:cxn>
                <a:cxn ang="0">
                  <a:pos x="13" y="15"/>
                </a:cxn>
                <a:cxn ang="0">
                  <a:pos x="8" y="23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23" y="39"/>
                </a:cxn>
                <a:cxn ang="0">
                  <a:pos x="29" y="56"/>
                </a:cxn>
                <a:cxn ang="0">
                  <a:pos x="37" y="76"/>
                </a:cxn>
                <a:cxn ang="0">
                  <a:pos x="45" y="87"/>
                </a:cxn>
                <a:cxn ang="0">
                  <a:pos x="54" y="79"/>
                </a:cxn>
                <a:cxn ang="0">
                  <a:pos x="66" y="93"/>
                </a:cxn>
                <a:cxn ang="0">
                  <a:pos x="79" y="106"/>
                </a:cxn>
                <a:cxn ang="0">
                  <a:pos x="83" y="95"/>
                </a:cxn>
                <a:cxn ang="0">
                  <a:pos x="79" y="88"/>
                </a:cxn>
                <a:cxn ang="0">
                  <a:pos x="83" y="84"/>
                </a:cxn>
                <a:cxn ang="0">
                  <a:pos x="102" y="96"/>
                </a:cxn>
                <a:cxn ang="0">
                  <a:pos x="107" y="92"/>
                </a:cxn>
                <a:cxn ang="0">
                  <a:pos x="108" y="87"/>
                </a:cxn>
                <a:cxn ang="0">
                  <a:pos x="98" y="70"/>
                </a:cxn>
                <a:cxn ang="0">
                  <a:pos x="98" y="67"/>
                </a:cxn>
                <a:cxn ang="0">
                  <a:pos x="88" y="53"/>
                </a:cxn>
                <a:cxn ang="0">
                  <a:pos x="84" y="43"/>
                </a:cxn>
                <a:cxn ang="0">
                  <a:pos x="87" y="43"/>
                </a:cxn>
                <a:cxn ang="0">
                  <a:pos x="98" y="44"/>
                </a:cxn>
                <a:cxn ang="0">
                  <a:pos x="110" y="53"/>
                </a:cxn>
                <a:cxn ang="0">
                  <a:pos x="115" y="45"/>
                </a:cxn>
                <a:cxn ang="0">
                  <a:pos x="126" y="46"/>
                </a:cxn>
                <a:cxn ang="0">
                  <a:pos x="127" y="42"/>
                </a:cxn>
                <a:cxn ang="0">
                  <a:pos x="113" y="27"/>
                </a:cxn>
                <a:cxn ang="0">
                  <a:pos x="103" y="30"/>
                </a:cxn>
                <a:cxn ang="0">
                  <a:pos x="101" y="25"/>
                </a:cxn>
                <a:cxn ang="0">
                  <a:pos x="93" y="12"/>
                </a:cxn>
                <a:cxn ang="0">
                  <a:pos x="88" y="18"/>
                </a:cxn>
                <a:cxn ang="0">
                  <a:pos x="75" y="14"/>
                </a:cxn>
                <a:cxn ang="0">
                  <a:pos x="66" y="2"/>
                </a:cxn>
                <a:cxn ang="0">
                  <a:pos x="52" y="4"/>
                </a:cxn>
                <a:cxn ang="0">
                  <a:pos x="40" y="7"/>
                </a:cxn>
                <a:cxn ang="0">
                  <a:pos x="32" y="0"/>
                </a:cxn>
                <a:cxn ang="0">
                  <a:pos x="27" y="4"/>
                </a:cxn>
                <a:cxn ang="0">
                  <a:pos x="16" y="6"/>
                </a:cxn>
              </a:cxnLst>
              <a:rect l="0" t="0" r="r" b="b"/>
              <a:pathLst>
                <a:path w="127" h="106">
                  <a:moveTo>
                    <a:pt x="16" y="6"/>
                  </a:moveTo>
                  <a:lnTo>
                    <a:pt x="10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3" y="39"/>
                  </a:lnTo>
                  <a:lnTo>
                    <a:pt x="29" y="56"/>
                  </a:lnTo>
                  <a:lnTo>
                    <a:pt x="37" y="76"/>
                  </a:lnTo>
                  <a:lnTo>
                    <a:pt x="45" y="87"/>
                  </a:lnTo>
                  <a:lnTo>
                    <a:pt x="54" y="79"/>
                  </a:lnTo>
                  <a:lnTo>
                    <a:pt x="66" y="93"/>
                  </a:lnTo>
                  <a:lnTo>
                    <a:pt x="79" y="106"/>
                  </a:lnTo>
                  <a:lnTo>
                    <a:pt x="83" y="95"/>
                  </a:lnTo>
                  <a:lnTo>
                    <a:pt x="79" y="88"/>
                  </a:lnTo>
                  <a:lnTo>
                    <a:pt x="83" y="84"/>
                  </a:lnTo>
                  <a:lnTo>
                    <a:pt x="102" y="96"/>
                  </a:lnTo>
                  <a:lnTo>
                    <a:pt x="107" y="92"/>
                  </a:lnTo>
                  <a:lnTo>
                    <a:pt x="108" y="87"/>
                  </a:lnTo>
                  <a:lnTo>
                    <a:pt x="98" y="70"/>
                  </a:lnTo>
                  <a:lnTo>
                    <a:pt x="98" y="67"/>
                  </a:lnTo>
                  <a:lnTo>
                    <a:pt x="88" y="53"/>
                  </a:lnTo>
                  <a:lnTo>
                    <a:pt x="84" y="43"/>
                  </a:lnTo>
                  <a:lnTo>
                    <a:pt x="87" y="43"/>
                  </a:lnTo>
                  <a:lnTo>
                    <a:pt x="98" y="44"/>
                  </a:lnTo>
                  <a:lnTo>
                    <a:pt x="110" y="53"/>
                  </a:lnTo>
                  <a:lnTo>
                    <a:pt x="115" y="45"/>
                  </a:lnTo>
                  <a:lnTo>
                    <a:pt x="126" y="46"/>
                  </a:lnTo>
                  <a:lnTo>
                    <a:pt x="127" y="42"/>
                  </a:lnTo>
                  <a:lnTo>
                    <a:pt x="113" y="27"/>
                  </a:lnTo>
                  <a:lnTo>
                    <a:pt x="103" y="30"/>
                  </a:lnTo>
                  <a:lnTo>
                    <a:pt x="101" y="25"/>
                  </a:lnTo>
                  <a:lnTo>
                    <a:pt x="93" y="12"/>
                  </a:lnTo>
                  <a:lnTo>
                    <a:pt x="88" y="18"/>
                  </a:lnTo>
                  <a:lnTo>
                    <a:pt x="75" y="14"/>
                  </a:lnTo>
                  <a:lnTo>
                    <a:pt x="66" y="2"/>
                  </a:lnTo>
                  <a:lnTo>
                    <a:pt x="52" y="4"/>
                  </a:lnTo>
                  <a:lnTo>
                    <a:pt x="40" y="7"/>
                  </a:lnTo>
                  <a:lnTo>
                    <a:pt x="32" y="0"/>
                  </a:lnTo>
                  <a:lnTo>
                    <a:pt x="27" y="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26"/>
            <p:cNvSpPr>
              <a:spLocks noEditPoints="1"/>
            </p:cNvSpPr>
            <p:nvPr/>
          </p:nvSpPr>
          <p:spPr bwMode="auto">
            <a:xfrm>
              <a:off x="7641063" y="6571362"/>
              <a:ext cx="139469" cy="120126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69" y="75"/>
                </a:cxn>
                <a:cxn ang="0">
                  <a:pos x="23" y="105"/>
                </a:cxn>
                <a:cxn ang="0">
                  <a:pos x="32" y="97"/>
                </a:cxn>
                <a:cxn ang="0">
                  <a:pos x="92" y="125"/>
                </a:cxn>
                <a:cxn ang="0">
                  <a:pos x="146" y="250"/>
                </a:cxn>
                <a:cxn ang="0">
                  <a:pos x="145" y="278"/>
                </a:cxn>
                <a:cxn ang="0">
                  <a:pos x="194" y="254"/>
                </a:cxn>
                <a:cxn ang="0">
                  <a:pos x="246" y="344"/>
                </a:cxn>
                <a:cxn ang="0">
                  <a:pos x="246" y="300"/>
                </a:cxn>
                <a:cxn ang="0">
                  <a:pos x="283" y="266"/>
                </a:cxn>
                <a:cxn ang="0">
                  <a:pos x="338" y="292"/>
                </a:cxn>
                <a:cxn ang="0">
                  <a:pos x="337" y="297"/>
                </a:cxn>
                <a:cxn ang="0">
                  <a:pos x="303" y="227"/>
                </a:cxn>
                <a:cxn ang="0">
                  <a:pos x="275" y="191"/>
                </a:cxn>
                <a:cxn ang="0">
                  <a:pos x="272" y="138"/>
                </a:cxn>
                <a:cxn ang="0">
                  <a:pos x="321" y="138"/>
                </a:cxn>
                <a:cxn ang="0">
                  <a:pos x="344" y="174"/>
                </a:cxn>
                <a:cxn ang="0">
                  <a:pos x="407" y="144"/>
                </a:cxn>
                <a:cxn ang="0">
                  <a:pos x="398" y="161"/>
                </a:cxn>
                <a:cxn ang="0">
                  <a:pos x="341" y="126"/>
                </a:cxn>
                <a:cxn ang="0">
                  <a:pos x="292" y="65"/>
                </a:cxn>
                <a:cxn ang="0">
                  <a:pos x="286" y="88"/>
                </a:cxn>
                <a:cxn ang="0">
                  <a:pos x="209" y="33"/>
                </a:cxn>
                <a:cxn ang="0">
                  <a:pos x="144" y="55"/>
                </a:cxn>
                <a:cxn ang="0">
                  <a:pos x="126" y="29"/>
                </a:cxn>
                <a:cxn ang="0">
                  <a:pos x="69" y="52"/>
                </a:cxn>
                <a:cxn ang="0">
                  <a:pos x="106" y="5"/>
                </a:cxn>
                <a:cxn ang="0">
                  <a:pos x="137" y="24"/>
                </a:cxn>
                <a:cxn ang="0">
                  <a:pos x="235" y="14"/>
                </a:cxn>
                <a:cxn ang="0">
                  <a:pos x="295" y="58"/>
                </a:cxn>
                <a:cxn ang="0">
                  <a:pos x="308" y="41"/>
                </a:cxn>
                <a:cxn ang="0">
                  <a:pos x="351" y="103"/>
                </a:cxn>
                <a:cxn ang="0">
                  <a:pos x="378" y="92"/>
                </a:cxn>
                <a:cxn ang="0">
                  <a:pos x="422" y="165"/>
                </a:cxn>
                <a:cxn ang="0">
                  <a:pos x="387" y="168"/>
                </a:cxn>
                <a:cxn ang="0">
                  <a:pos x="348" y="195"/>
                </a:cxn>
                <a:cxn ang="0">
                  <a:pos x="285" y="167"/>
                </a:cxn>
                <a:cxn ang="0">
                  <a:pos x="290" y="147"/>
                </a:cxn>
                <a:cxn ang="0">
                  <a:pos x="332" y="216"/>
                </a:cxn>
                <a:cxn ang="0">
                  <a:pos x="334" y="229"/>
                </a:cxn>
                <a:cxn ang="0">
                  <a:pos x="364" y="307"/>
                </a:cxn>
                <a:cxn ang="0">
                  <a:pos x="324" y="330"/>
                </a:cxn>
                <a:cxn ang="0">
                  <a:pos x="271" y="304"/>
                </a:cxn>
                <a:cxn ang="0">
                  <a:pos x="287" y="319"/>
                </a:cxn>
                <a:cxn ang="0">
                  <a:pos x="249" y="360"/>
                </a:cxn>
                <a:cxn ang="0">
                  <a:pos x="194" y="276"/>
                </a:cxn>
                <a:cxn ang="0">
                  <a:pos x="144" y="299"/>
                </a:cxn>
                <a:cxn ang="0">
                  <a:pos x="92" y="197"/>
                </a:cxn>
                <a:cxn ang="0">
                  <a:pos x="18" y="138"/>
                </a:cxn>
                <a:cxn ang="0">
                  <a:pos x="3" y="93"/>
                </a:cxn>
                <a:cxn ang="0">
                  <a:pos x="39" y="73"/>
                </a:cxn>
                <a:cxn ang="0">
                  <a:pos x="41" y="71"/>
                </a:cxn>
                <a:cxn ang="0">
                  <a:pos x="58" y="22"/>
                </a:cxn>
              </a:cxnLst>
              <a:rect l="0" t="0" r="r" b="b"/>
              <a:pathLst>
                <a:path w="426" h="366">
                  <a:moveTo>
                    <a:pt x="69" y="52"/>
                  </a:moveTo>
                  <a:lnTo>
                    <a:pt x="75" y="50"/>
                  </a:lnTo>
                  <a:lnTo>
                    <a:pt x="57" y="61"/>
                  </a:lnTo>
                  <a:lnTo>
                    <a:pt x="63" y="41"/>
                  </a:lnTo>
                  <a:lnTo>
                    <a:pt x="70" y="59"/>
                  </a:lnTo>
                  <a:cubicBezTo>
                    <a:pt x="72" y="64"/>
                    <a:pt x="72" y="70"/>
                    <a:pt x="69" y="75"/>
                  </a:cubicBezTo>
                  <a:lnTo>
                    <a:pt x="52" y="99"/>
                  </a:lnTo>
                  <a:cubicBezTo>
                    <a:pt x="49" y="103"/>
                    <a:pt x="43" y="105"/>
                    <a:pt x="38" y="105"/>
                  </a:cubicBezTo>
                  <a:lnTo>
                    <a:pt x="23" y="105"/>
                  </a:lnTo>
                  <a:lnTo>
                    <a:pt x="37" y="96"/>
                  </a:lnTo>
                  <a:lnTo>
                    <a:pt x="31" y="108"/>
                  </a:lnTo>
                  <a:lnTo>
                    <a:pt x="32" y="97"/>
                  </a:lnTo>
                  <a:lnTo>
                    <a:pt x="38" y="119"/>
                  </a:lnTo>
                  <a:lnTo>
                    <a:pt x="27" y="107"/>
                  </a:lnTo>
                  <a:lnTo>
                    <a:pt x="92" y="125"/>
                  </a:lnTo>
                  <a:cubicBezTo>
                    <a:pt x="97" y="126"/>
                    <a:pt x="101" y="130"/>
                    <a:pt x="103" y="134"/>
                  </a:cubicBezTo>
                  <a:lnTo>
                    <a:pt x="122" y="186"/>
                  </a:lnTo>
                  <a:lnTo>
                    <a:pt x="146" y="250"/>
                  </a:lnTo>
                  <a:lnTo>
                    <a:pt x="144" y="246"/>
                  </a:lnTo>
                  <a:lnTo>
                    <a:pt x="169" y="280"/>
                  </a:lnTo>
                  <a:lnTo>
                    <a:pt x="145" y="278"/>
                  </a:lnTo>
                  <a:lnTo>
                    <a:pt x="172" y="253"/>
                  </a:lnTo>
                  <a:cubicBezTo>
                    <a:pt x="175" y="250"/>
                    <a:pt x="179" y="248"/>
                    <a:pt x="183" y="249"/>
                  </a:cubicBezTo>
                  <a:cubicBezTo>
                    <a:pt x="188" y="249"/>
                    <a:pt x="192" y="251"/>
                    <a:pt x="194" y="254"/>
                  </a:cubicBezTo>
                  <a:lnTo>
                    <a:pt x="234" y="296"/>
                  </a:lnTo>
                  <a:lnTo>
                    <a:pt x="273" y="338"/>
                  </a:lnTo>
                  <a:lnTo>
                    <a:pt x="246" y="344"/>
                  </a:lnTo>
                  <a:lnTo>
                    <a:pt x="256" y="309"/>
                  </a:lnTo>
                  <a:lnTo>
                    <a:pt x="257" y="321"/>
                  </a:lnTo>
                  <a:lnTo>
                    <a:pt x="246" y="300"/>
                  </a:lnTo>
                  <a:cubicBezTo>
                    <a:pt x="243" y="293"/>
                    <a:pt x="244" y="285"/>
                    <a:pt x="250" y="280"/>
                  </a:cubicBezTo>
                  <a:lnTo>
                    <a:pt x="264" y="268"/>
                  </a:lnTo>
                  <a:cubicBezTo>
                    <a:pt x="269" y="263"/>
                    <a:pt x="277" y="263"/>
                    <a:pt x="283" y="266"/>
                  </a:cubicBezTo>
                  <a:lnTo>
                    <a:pt x="341" y="303"/>
                  </a:lnTo>
                  <a:lnTo>
                    <a:pt x="322" y="304"/>
                  </a:lnTo>
                  <a:lnTo>
                    <a:pt x="338" y="292"/>
                  </a:lnTo>
                  <a:lnTo>
                    <a:pt x="332" y="302"/>
                  </a:lnTo>
                  <a:lnTo>
                    <a:pt x="335" y="286"/>
                  </a:lnTo>
                  <a:lnTo>
                    <a:pt x="337" y="297"/>
                  </a:lnTo>
                  <a:lnTo>
                    <a:pt x="306" y="245"/>
                  </a:lnTo>
                  <a:cubicBezTo>
                    <a:pt x="305" y="243"/>
                    <a:pt x="304" y="240"/>
                    <a:pt x="304" y="238"/>
                  </a:cubicBezTo>
                  <a:lnTo>
                    <a:pt x="303" y="227"/>
                  </a:lnTo>
                  <a:lnTo>
                    <a:pt x="306" y="235"/>
                  </a:lnTo>
                  <a:lnTo>
                    <a:pt x="277" y="194"/>
                  </a:lnTo>
                  <a:cubicBezTo>
                    <a:pt x="276" y="193"/>
                    <a:pt x="275" y="192"/>
                    <a:pt x="275" y="191"/>
                  </a:cubicBezTo>
                  <a:lnTo>
                    <a:pt x="261" y="160"/>
                  </a:lnTo>
                  <a:cubicBezTo>
                    <a:pt x="259" y="156"/>
                    <a:pt x="259" y="151"/>
                    <a:pt x="261" y="146"/>
                  </a:cubicBezTo>
                  <a:cubicBezTo>
                    <a:pt x="263" y="142"/>
                    <a:pt x="267" y="139"/>
                    <a:pt x="272" y="138"/>
                  </a:cubicBezTo>
                  <a:lnTo>
                    <a:pt x="283" y="135"/>
                  </a:lnTo>
                  <a:cubicBezTo>
                    <a:pt x="285" y="135"/>
                    <a:pt x="287" y="135"/>
                    <a:pt x="288" y="135"/>
                  </a:cubicBezTo>
                  <a:lnTo>
                    <a:pt x="321" y="138"/>
                  </a:lnTo>
                  <a:cubicBezTo>
                    <a:pt x="324" y="138"/>
                    <a:pt x="327" y="139"/>
                    <a:pt x="329" y="141"/>
                  </a:cubicBezTo>
                  <a:lnTo>
                    <a:pt x="367" y="170"/>
                  </a:lnTo>
                  <a:lnTo>
                    <a:pt x="344" y="174"/>
                  </a:lnTo>
                  <a:lnTo>
                    <a:pt x="361" y="150"/>
                  </a:lnTo>
                  <a:cubicBezTo>
                    <a:pt x="364" y="145"/>
                    <a:pt x="370" y="143"/>
                    <a:pt x="375" y="143"/>
                  </a:cubicBezTo>
                  <a:lnTo>
                    <a:pt x="407" y="144"/>
                  </a:lnTo>
                  <a:lnTo>
                    <a:pt x="391" y="155"/>
                  </a:lnTo>
                  <a:lnTo>
                    <a:pt x="394" y="146"/>
                  </a:lnTo>
                  <a:lnTo>
                    <a:pt x="398" y="161"/>
                  </a:lnTo>
                  <a:lnTo>
                    <a:pt x="354" y="114"/>
                  </a:lnTo>
                  <a:lnTo>
                    <a:pt x="370" y="118"/>
                  </a:lnTo>
                  <a:lnTo>
                    <a:pt x="341" y="126"/>
                  </a:lnTo>
                  <a:cubicBezTo>
                    <a:pt x="334" y="128"/>
                    <a:pt x="326" y="125"/>
                    <a:pt x="322" y="118"/>
                  </a:cubicBezTo>
                  <a:lnTo>
                    <a:pt x="314" y="102"/>
                  </a:lnTo>
                  <a:lnTo>
                    <a:pt x="292" y="65"/>
                  </a:lnTo>
                  <a:lnTo>
                    <a:pt x="317" y="68"/>
                  </a:lnTo>
                  <a:lnTo>
                    <a:pt x="302" y="84"/>
                  </a:lnTo>
                  <a:cubicBezTo>
                    <a:pt x="298" y="88"/>
                    <a:pt x="291" y="90"/>
                    <a:pt x="286" y="88"/>
                  </a:cubicBezTo>
                  <a:lnTo>
                    <a:pt x="245" y="77"/>
                  </a:lnTo>
                  <a:cubicBezTo>
                    <a:pt x="242" y="76"/>
                    <a:pt x="239" y="73"/>
                    <a:pt x="237" y="71"/>
                  </a:cubicBezTo>
                  <a:lnTo>
                    <a:pt x="209" y="33"/>
                  </a:lnTo>
                  <a:lnTo>
                    <a:pt x="225" y="40"/>
                  </a:lnTo>
                  <a:lnTo>
                    <a:pt x="178" y="47"/>
                  </a:lnTo>
                  <a:lnTo>
                    <a:pt x="144" y="55"/>
                  </a:lnTo>
                  <a:cubicBezTo>
                    <a:pt x="139" y="56"/>
                    <a:pt x="133" y="55"/>
                    <a:pt x="129" y="51"/>
                  </a:cubicBezTo>
                  <a:lnTo>
                    <a:pt x="105" y="29"/>
                  </a:lnTo>
                  <a:lnTo>
                    <a:pt x="126" y="29"/>
                  </a:lnTo>
                  <a:lnTo>
                    <a:pt x="108" y="44"/>
                  </a:lnTo>
                  <a:cubicBezTo>
                    <a:pt x="106" y="46"/>
                    <a:pt x="103" y="47"/>
                    <a:pt x="100" y="48"/>
                  </a:cubicBezTo>
                  <a:lnTo>
                    <a:pt x="69" y="52"/>
                  </a:lnTo>
                  <a:close/>
                  <a:moveTo>
                    <a:pt x="96" y="16"/>
                  </a:moveTo>
                  <a:lnTo>
                    <a:pt x="88" y="19"/>
                  </a:lnTo>
                  <a:lnTo>
                    <a:pt x="106" y="5"/>
                  </a:lnTo>
                  <a:cubicBezTo>
                    <a:pt x="112" y="0"/>
                    <a:pt x="121" y="0"/>
                    <a:pt x="127" y="5"/>
                  </a:cubicBezTo>
                  <a:lnTo>
                    <a:pt x="151" y="28"/>
                  </a:lnTo>
                  <a:lnTo>
                    <a:pt x="137" y="24"/>
                  </a:lnTo>
                  <a:lnTo>
                    <a:pt x="173" y="15"/>
                  </a:lnTo>
                  <a:lnTo>
                    <a:pt x="220" y="8"/>
                  </a:lnTo>
                  <a:cubicBezTo>
                    <a:pt x="225" y="7"/>
                    <a:pt x="231" y="9"/>
                    <a:pt x="235" y="14"/>
                  </a:cubicBezTo>
                  <a:lnTo>
                    <a:pt x="262" y="52"/>
                  </a:lnTo>
                  <a:lnTo>
                    <a:pt x="254" y="46"/>
                  </a:lnTo>
                  <a:lnTo>
                    <a:pt x="295" y="58"/>
                  </a:lnTo>
                  <a:lnTo>
                    <a:pt x="279" y="62"/>
                  </a:lnTo>
                  <a:lnTo>
                    <a:pt x="294" y="46"/>
                  </a:lnTo>
                  <a:cubicBezTo>
                    <a:pt x="298" y="42"/>
                    <a:pt x="303" y="40"/>
                    <a:pt x="308" y="41"/>
                  </a:cubicBezTo>
                  <a:cubicBezTo>
                    <a:pt x="313" y="41"/>
                    <a:pt x="317" y="44"/>
                    <a:pt x="320" y="49"/>
                  </a:cubicBezTo>
                  <a:lnTo>
                    <a:pt x="342" y="87"/>
                  </a:lnTo>
                  <a:lnTo>
                    <a:pt x="351" y="103"/>
                  </a:lnTo>
                  <a:lnTo>
                    <a:pt x="332" y="95"/>
                  </a:lnTo>
                  <a:lnTo>
                    <a:pt x="362" y="87"/>
                  </a:lnTo>
                  <a:cubicBezTo>
                    <a:pt x="368" y="86"/>
                    <a:pt x="374" y="88"/>
                    <a:pt x="378" y="92"/>
                  </a:cubicBezTo>
                  <a:lnTo>
                    <a:pt x="421" y="140"/>
                  </a:lnTo>
                  <a:cubicBezTo>
                    <a:pt x="425" y="144"/>
                    <a:pt x="426" y="150"/>
                    <a:pt x="425" y="155"/>
                  </a:cubicBezTo>
                  <a:lnTo>
                    <a:pt x="422" y="165"/>
                  </a:lnTo>
                  <a:cubicBezTo>
                    <a:pt x="420" y="172"/>
                    <a:pt x="413" y="176"/>
                    <a:pt x="406" y="176"/>
                  </a:cubicBezTo>
                  <a:lnTo>
                    <a:pt x="374" y="175"/>
                  </a:lnTo>
                  <a:lnTo>
                    <a:pt x="387" y="168"/>
                  </a:lnTo>
                  <a:lnTo>
                    <a:pt x="370" y="192"/>
                  </a:lnTo>
                  <a:cubicBezTo>
                    <a:pt x="368" y="196"/>
                    <a:pt x="364" y="198"/>
                    <a:pt x="360" y="199"/>
                  </a:cubicBezTo>
                  <a:cubicBezTo>
                    <a:pt x="356" y="199"/>
                    <a:pt x="351" y="198"/>
                    <a:pt x="348" y="195"/>
                  </a:cubicBezTo>
                  <a:lnTo>
                    <a:pt x="310" y="166"/>
                  </a:lnTo>
                  <a:lnTo>
                    <a:pt x="318" y="170"/>
                  </a:lnTo>
                  <a:lnTo>
                    <a:pt x="285" y="167"/>
                  </a:lnTo>
                  <a:lnTo>
                    <a:pt x="291" y="166"/>
                  </a:lnTo>
                  <a:lnTo>
                    <a:pt x="280" y="169"/>
                  </a:lnTo>
                  <a:lnTo>
                    <a:pt x="290" y="147"/>
                  </a:lnTo>
                  <a:lnTo>
                    <a:pt x="304" y="178"/>
                  </a:lnTo>
                  <a:lnTo>
                    <a:pt x="303" y="175"/>
                  </a:lnTo>
                  <a:lnTo>
                    <a:pt x="332" y="216"/>
                  </a:lnTo>
                  <a:cubicBezTo>
                    <a:pt x="334" y="218"/>
                    <a:pt x="335" y="221"/>
                    <a:pt x="335" y="224"/>
                  </a:cubicBezTo>
                  <a:lnTo>
                    <a:pt x="336" y="235"/>
                  </a:lnTo>
                  <a:lnTo>
                    <a:pt x="334" y="229"/>
                  </a:lnTo>
                  <a:lnTo>
                    <a:pt x="365" y="281"/>
                  </a:lnTo>
                  <a:cubicBezTo>
                    <a:pt x="366" y="284"/>
                    <a:pt x="367" y="288"/>
                    <a:pt x="366" y="292"/>
                  </a:cubicBezTo>
                  <a:lnTo>
                    <a:pt x="364" y="307"/>
                  </a:lnTo>
                  <a:cubicBezTo>
                    <a:pt x="363" y="311"/>
                    <a:pt x="361" y="314"/>
                    <a:pt x="358" y="317"/>
                  </a:cubicBezTo>
                  <a:lnTo>
                    <a:pt x="342" y="329"/>
                  </a:lnTo>
                  <a:cubicBezTo>
                    <a:pt x="337" y="334"/>
                    <a:pt x="329" y="334"/>
                    <a:pt x="324" y="330"/>
                  </a:cubicBezTo>
                  <a:lnTo>
                    <a:pt x="266" y="293"/>
                  </a:lnTo>
                  <a:lnTo>
                    <a:pt x="285" y="292"/>
                  </a:lnTo>
                  <a:lnTo>
                    <a:pt x="271" y="304"/>
                  </a:lnTo>
                  <a:lnTo>
                    <a:pt x="275" y="285"/>
                  </a:lnTo>
                  <a:lnTo>
                    <a:pt x="286" y="307"/>
                  </a:lnTo>
                  <a:cubicBezTo>
                    <a:pt x="288" y="310"/>
                    <a:pt x="288" y="315"/>
                    <a:pt x="287" y="319"/>
                  </a:cubicBezTo>
                  <a:lnTo>
                    <a:pt x="276" y="353"/>
                  </a:lnTo>
                  <a:cubicBezTo>
                    <a:pt x="275" y="359"/>
                    <a:pt x="270" y="363"/>
                    <a:pt x="265" y="364"/>
                  </a:cubicBezTo>
                  <a:cubicBezTo>
                    <a:pt x="259" y="366"/>
                    <a:pt x="253" y="364"/>
                    <a:pt x="249" y="360"/>
                  </a:cubicBezTo>
                  <a:lnTo>
                    <a:pt x="210" y="318"/>
                  </a:lnTo>
                  <a:lnTo>
                    <a:pt x="171" y="275"/>
                  </a:lnTo>
                  <a:lnTo>
                    <a:pt x="194" y="276"/>
                  </a:lnTo>
                  <a:lnTo>
                    <a:pt x="167" y="301"/>
                  </a:lnTo>
                  <a:cubicBezTo>
                    <a:pt x="164" y="304"/>
                    <a:pt x="160" y="306"/>
                    <a:pt x="155" y="305"/>
                  </a:cubicBezTo>
                  <a:cubicBezTo>
                    <a:pt x="150" y="305"/>
                    <a:pt x="146" y="302"/>
                    <a:pt x="144" y="299"/>
                  </a:cubicBezTo>
                  <a:lnTo>
                    <a:pt x="118" y="265"/>
                  </a:lnTo>
                  <a:cubicBezTo>
                    <a:pt x="117" y="264"/>
                    <a:pt x="117" y="262"/>
                    <a:pt x="116" y="261"/>
                  </a:cubicBezTo>
                  <a:lnTo>
                    <a:pt x="92" y="197"/>
                  </a:lnTo>
                  <a:lnTo>
                    <a:pt x="73" y="146"/>
                  </a:lnTo>
                  <a:lnTo>
                    <a:pt x="84" y="155"/>
                  </a:lnTo>
                  <a:lnTo>
                    <a:pt x="18" y="138"/>
                  </a:lnTo>
                  <a:cubicBezTo>
                    <a:pt x="13" y="137"/>
                    <a:pt x="8" y="132"/>
                    <a:pt x="7" y="126"/>
                  </a:cubicBezTo>
                  <a:lnTo>
                    <a:pt x="1" y="104"/>
                  </a:lnTo>
                  <a:cubicBezTo>
                    <a:pt x="0" y="100"/>
                    <a:pt x="1" y="96"/>
                    <a:pt x="3" y="93"/>
                  </a:cubicBezTo>
                  <a:lnTo>
                    <a:pt x="9" y="81"/>
                  </a:lnTo>
                  <a:cubicBezTo>
                    <a:pt x="12" y="75"/>
                    <a:pt x="18" y="72"/>
                    <a:pt x="24" y="73"/>
                  </a:cubicBezTo>
                  <a:lnTo>
                    <a:pt x="39" y="73"/>
                  </a:lnTo>
                  <a:lnTo>
                    <a:pt x="26" y="80"/>
                  </a:lnTo>
                  <a:lnTo>
                    <a:pt x="43" y="56"/>
                  </a:lnTo>
                  <a:lnTo>
                    <a:pt x="41" y="71"/>
                  </a:lnTo>
                  <a:lnTo>
                    <a:pt x="34" y="53"/>
                  </a:lnTo>
                  <a:cubicBezTo>
                    <a:pt x="31" y="46"/>
                    <a:pt x="34" y="37"/>
                    <a:pt x="40" y="33"/>
                  </a:cubicBezTo>
                  <a:lnTo>
                    <a:pt x="58" y="22"/>
                  </a:lnTo>
                  <a:cubicBezTo>
                    <a:pt x="60" y="21"/>
                    <a:pt x="62" y="21"/>
                    <a:pt x="64" y="20"/>
                  </a:cubicBezTo>
                  <a:lnTo>
                    <a:pt x="96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27"/>
            <p:cNvSpPr>
              <a:spLocks/>
            </p:cNvSpPr>
            <p:nvPr/>
          </p:nvSpPr>
          <p:spPr bwMode="auto">
            <a:xfrm>
              <a:off x="7595252" y="6333144"/>
              <a:ext cx="285046" cy="273847"/>
            </a:xfrm>
            <a:custGeom>
              <a:avLst/>
              <a:gdLst/>
              <a:ahLst/>
              <a:cxnLst>
                <a:cxn ang="0">
                  <a:pos x="47" y="88"/>
                </a:cxn>
                <a:cxn ang="0">
                  <a:pos x="35" y="133"/>
                </a:cxn>
                <a:cxn ang="0">
                  <a:pos x="29" y="143"/>
                </a:cxn>
                <a:cxn ang="0">
                  <a:pos x="16" y="157"/>
                </a:cxn>
                <a:cxn ang="0">
                  <a:pos x="0" y="161"/>
                </a:cxn>
                <a:cxn ang="0">
                  <a:pos x="24" y="197"/>
                </a:cxn>
                <a:cxn ang="0">
                  <a:pos x="41" y="196"/>
                </a:cxn>
                <a:cxn ang="0">
                  <a:pos x="36" y="208"/>
                </a:cxn>
                <a:cxn ang="0">
                  <a:pos x="44" y="228"/>
                </a:cxn>
                <a:cxn ang="0">
                  <a:pos x="58" y="242"/>
                </a:cxn>
                <a:cxn ang="0">
                  <a:pos x="67" y="232"/>
                </a:cxn>
                <a:cxn ang="0">
                  <a:pos x="78" y="233"/>
                </a:cxn>
                <a:cxn ang="0">
                  <a:pos x="114" y="234"/>
                </a:cxn>
                <a:cxn ang="0">
                  <a:pos x="135" y="243"/>
                </a:cxn>
                <a:cxn ang="0">
                  <a:pos x="148" y="256"/>
                </a:cxn>
                <a:cxn ang="0">
                  <a:pos x="162" y="249"/>
                </a:cxn>
                <a:cxn ang="0">
                  <a:pos x="192" y="269"/>
                </a:cxn>
                <a:cxn ang="0">
                  <a:pos x="196" y="256"/>
                </a:cxn>
                <a:cxn ang="0">
                  <a:pos x="194" y="235"/>
                </a:cxn>
                <a:cxn ang="0">
                  <a:pos x="181" y="227"/>
                </a:cxn>
                <a:cxn ang="0">
                  <a:pos x="150" y="211"/>
                </a:cxn>
                <a:cxn ang="0">
                  <a:pos x="132" y="206"/>
                </a:cxn>
                <a:cxn ang="0">
                  <a:pos x="124" y="197"/>
                </a:cxn>
                <a:cxn ang="0">
                  <a:pos x="134" y="187"/>
                </a:cxn>
                <a:cxn ang="0">
                  <a:pos x="125" y="173"/>
                </a:cxn>
                <a:cxn ang="0">
                  <a:pos x="139" y="177"/>
                </a:cxn>
                <a:cxn ang="0">
                  <a:pos x="147" y="172"/>
                </a:cxn>
                <a:cxn ang="0">
                  <a:pos x="128" y="149"/>
                </a:cxn>
                <a:cxn ang="0">
                  <a:pos x="112" y="122"/>
                </a:cxn>
                <a:cxn ang="0">
                  <a:pos x="107" y="105"/>
                </a:cxn>
                <a:cxn ang="0">
                  <a:pos x="114" y="93"/>
                </a:cxn>
                <a:cxn ang="0">
                  <a:pos x="122" y="107"/>
                </a:cxn>
                <a:cxn ang="0">
                  <a:pos x="125" y="112"/>
                </a:cxn>
                <a:cxn ang="0">
                  <a:pos x="152" y="130"/>
                </a:cxn>
                <a:cxn ang="0">
                  <a:pos x="153" y="116"/>
                </a:cxn>
                <a:cxn ang="0">
                  <a:pos x="172" y="128"/>
                </a:cxn>
                <a:cxn ang="0">
                  <a:pos x="163" y="112"/>
                </a:cxn>
                <a:cxn ang="0">
                  <a:pos x="170" y="104"/>
                </a:cxn>
                <a:cxn ang="0">
                  <a:pos x="191" y="107"/>
                </a:cxn>
                <a:cxn ang="0">
                  <a:pos x="181" y="96"/>
                </a:cxn>
                <a:cxn ang="0">
                  <a:pos x="161" y="86"/>
                </a:cxn>
                <a:cxn ang="0">
                  <a:pos x="161" y="75"/>
                </a:cxn>
                <a:cxn ang="0">
                  <a:pos x="195" y="65"/>
                </a:cxn>
                <a:cxn ang="0">
                  <a:pos x="229" y="59"/>
                </a:cxn>
                <a:cxn ang="0">
                  <a:pos x="248" y="61"/>
                </a:cxn>
                <a:cxn ang="0">
                  <a:pos x="267" y="53"/>
                </a:cxn>
                <a:cxn ang="0">
                  <a:pos x="280" y="32"/>
                </a:cxn>
                <a:cxn ang="0">
                  <a:pos x="278" y="4"/>
                </a:cxn>
                <a:cxn ang="0">
                  <a:pos x="264" y="0"/>
                </a:cxn>
                <a:cxn ang="0">
                  <a:pos x="261" y="15"/>
                </a:cxn>
                <a:cxn ang="0">
                  <a:pos x="253" y="26"/>
                </a:cxn>
                <a:cxn ang="0">
                  <a:pos x="241" y="33"/>
                </a:cxn>
                <a:cxn ang="0">
                  <a:pos x="218" y="27"/>
                </a:cxn>
                <a:cxn ang="0">
                  <a:pos x="196" y="20"/>
                </a:cxn>
                <a:cxn ang="0">
                  <a:pos x="174" y="39"/>
                </a:cxn>
                <a:cxn ang="0">
                  <a:pos x="148" y="48"/>
                </a:cxn>
                <a:cxn ang="0">
                  <a:pos x="129" y="53"/>
                </a:cxn>
                <a:cxn ang="0">
                  <a:pos x="116" y="66"/>
                </a:cxn>
                <a:cxn ang="0">
                  <a:pos x="97" y="70"/>
                </a:cxn>
                <a:cxn ang="0">
                  <a:pos x="79" y="82"/>
                </a:cxn>
                <a:cxn ang="0">
                  <a:pos x="60" y="83"/>
                </a:cxn>
              </a:cxnLst>
              <a:rect l="0" t="0" r="r" b="b"/>
              <a:pathLst>
                <a:path w="280" h="269">
                  <a:moveTo>
                    <a:pt x="53" y="82"/>
                  </a:moveTo>
                  <a:lnTo>
                    <a:pt x="47" y="88"/>
                  </a:lnTo>
                  <a:lnTo>
                    <a:pt x="42" y="111"/>
                  </a:lnTo>
                  <a:lnTo>
                    <a:pt x="35" y="133"/>
                  </a:lnTo>
                  <a:lnTo>
                    <a:pt x="31" y="136"/>
                  </a:lnTo>
                  <a:lnTo>
                    <a:pt x="29" y="143"/>
                  </a:lnTo>
                  <a:lnTo>
                    <a:pt x="24" y="151"/>
                  </a:lnTo>
                  <a:lnTo>
                    <a:pt x="16" y="157"/>
                  </a:lnTo>
                  <a:lnTo>
                    <a:pt x="9" y="160"/>
                  </a:lnTo>
                  <a:lnTo>
                    <a:pt x="0" y="161"/>
                  </a:lnTo>
                  <a:lnTo>
                    <a:pt x="13" y="185"/>
                  </a:lnTo>
                  <a:lnTo>
                    <a:pt x="24" y="197"/>
                  </a:lnTo>
                  <a:lnTo>
                    <a:pt x="33" y="196"/>
                  </a:lnTo>
                  <a:lnTo>
                    <a:pt x="41" y="196"/>
                  </a:lnTo>
                  <a:lnTo>
                    <a:pt x="45" y="201"/>
                  </a:lnTo>
                  <a:lnTo>
                    <a:pt x="36" y="208"/>
                  </a:lnTo>
                  <a:lnTo>
                    <a:pt x="37" y="216"/>
                  </a:lnTo>
                  <a:lnTo>
                    <a:pt x="44" y="228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60" y="234"/>
                  </a:lnTo>
                  <a:lnTo>
                    <a:pt x="67" y="232"/>
                  </a:lnTo>
                  <a:lnTo>
                    <a:pt x="77" y="239"/>
                  </a:lnTo>
                  <a:lnTo>
                    <a:pt x="78" y="233"/>
                  </a:lnTo>
                  <a:lnTo>
                    <a:pt x="93" y="233"/>
                  </a:lnTo>
                  <a:lnTo>
                    <a:pt x="114" y="234"/>
                  </a:lnTo>
                  <a:lnTo>
                    <a:pt x="129" y="238"/>
                  </a:lnTo>
                  <a:lnTo>
                    <a:pt x="135" y="243"/>
                  </a:lnTo>
                  <a:lnTo>
                    <a:pt x="143" y="251"/>
                  </a:lnTo>
                  <a:lnTo>
                    <a:pt x="148" y="256"/>
                  </a:lnTo>
                  <a:lnTo>
                    <a:pt x="153" y="250"/>
                  </a:lnTo>
                  <a:lnTo>
                    <a:pt x="162" y="249"/>
                  </a:lnTo>
                  <a:lnTo>
                    <a:pt x="176" y="257"/>
                  </a:lnTo>
                  <a:lnTo>
                    <a:pt x="192" y="269"/>
                  </a:lnTo>
                  <a:lnTo>
                    <a:pt x="196" y="266"/>
                  </a:lnTo>
                  <a:lnTo>
                    <a:pt x="196" y="256"/>
                  </a:lnTo>
                  <a:lnTo>
                    <a:pt x="195" y="245"/>
                  </a:lnTo>
                  <a:lnTo>
                    <a:pt x="194" y="235"/>
                  </a:lnTo>
                  <a:lnTo>
                    <a:pt x="186" y="224"/>
                  </a:lnTo>
                  <a:lnTo>
                    <a:pt x="181" y="227"/>
                  </a:lnTo>
                  <a:lnTo>
                    <a:pt x="170" y="223"/>
                  </a:lnTo>
                  <a:lnTo>
                    <a:pt x="150" y="211"/>
                  </a:lnTo>
                  <a:lnTo>
                    <a:pt x="144" y="206"/>
                  </a:lnTo>
                  <a:lnTo>
                    <a:pt x="132" y="206"/>
                  </a:lnTo>
                  <a:lnTo>
                    <a:pt x="125" y="202"/>
                  </a:lnTo>
                  <a:lnTo>
                    <a:pt x="124" y="197"/>
                  </a:lnTo>
                  <a:lnTo>
                    <a:pt x="131" y="190"/>
                  </a:lnTo>
                  <a:lnTo>
                    <a:pt x="134" y="187"/>
                  </a:lnTo>
                  <a:lnTo>
                    <a:pt x="129" y="181"/>
                  </a:lnTo>
                  <a:lnTo>
                    <a:pt x="125" y="173"/>
                  </a:lnTo>
                  <a:lnTo>
                    <a:pt x="128" y="168"/>
                  </a:lnTo>
                  <a:lnTo>
                    <a:pt x="139" y="177"/>
                  </a:lnTo>
                  <a:lnTo>
                    <a:pt x="147" y="181"/>
                  </a:lnTo>
                  <a:lnTo>
                    <a:pt x="147" y="172"/>
                  </a:lnTo>
                  <a:lnTo>
                    <a:pt x="141" y="162"/>
                  </a:lnTo>
                  <a:lnTo>
                    <a:pt x="128" y="149"/>
                  </a:lnTo>
                  <a:lnTo>
                    <a:pt x="114" y="131"/>
                  </a:lnTo>
                  <a:lnTo>
                    <a:pt x="112" y="122"/>
                  </a:lnTo>
                  <a:lnTo>
                    <a:pt x="110" y="113"/>
                  </a:lnTo>
                  <a:lnTo>
                    <a:pt x="107" y="105"/>
                  </a:lnTo>
                  <a:lnTo>
                    <a:pt x="105" y="96"/>
                  </a:lnTo>
                  <a:lnTo>
                    <a:pt x="114" y="93"/>
                  </a:lnTo>
                  <a:lnTo>
                    <a:pt x="113" y="99"/>
                  </a:lnTo>
                  <a:lnTo>
                    <a:pt x="122" y="107"/>
                  </a:lnTo>
                  <a:lnTo>
                    <a:pt x="126" y="106"/>
                  </a:lnTo>
                  <a:lnTo>
                    <a:pt x="125" y="112"/>
                  </a:lnTo>
                  <a:lnTo>
                    <a:pt x="152" y="133"/>
                  </a:lnTo>
                  <a:lnTo>
                    <a:pt x="152" y="130"/>
                  </a:lnTo>
                  <a:lnTo>
                    <a:pt x="146" y="119"/>
                  </a:lnTo>
                  <a:lnTo>
                    <a:pt x="153" y="116"/>
                  </a:lnTo>
                  <a:lnTo>
                    <a:pt x="165" y="120"/>
                  </a:lnTo>
                  <a:lnTo>
                    <a:pt x="172" y="128"/>
                  </a:lnTo>
                  <a:lnTo>
                    <a:pt x="173" y="122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70" y="104"/>
                  </a:lnTo>
                  <a:lnTo>
                    <a:pt x="187" y="111"/>
                  </a:lnTo>
                  <a:lnTo>
                    <a:pt x="191" y="107"/>
                  </a:lnTo>
                  <a:lnTo>
                    <a:pt x="189" y="100"/>
                  </a:lnTo>
                  <a:lnTo>
                    <a:pt x="181" y="96"/>
                  </a:lnTo>
                  <a:lnTo>
                    <a:pt x="169" y="91"/>
                  </a:lnTo>
                  <a:lnTo>
                    <a:pt x="161" y="86"/>
                  </a:lnTo>
                  <a:lnTo>
                    <a:pt x="160" y="81"/>
                  </a:lnTo>
                  <a:lnTo>
                    <a:pt x="161" y="75"/>
                  </a:lnTo>
                  <a:lnTo>
                    <a:pt x="178" y="73"/>
                  </a:lnTo>
                  <a:lnTo>
                    <a:pt x="195" y="65"/>
                  </a:lnTo>
                  <a:lnTo>
                    <a:pt x="208" y="66"/>
                  </a:lnTo>
                  <a:lnTo>
                    <a:pt x="229" y="59"/>
                  </a:lnTo>
                  <a:lnTo>
                    <a:pt x="233" y="56"/>
                  </a:lnTo>
                  <a:lnTo>
                    <a:pt x="248" y="61"/>
                  </a:lnTo>
                  <a:lnTo>
                    <a:pt x="262" y="67"/>
                  </a:lnTo>
                  <a:lnTo>
                    <a:pt x="267" y="53"/>
                  </a:lnTo>
                  <a:lnTo>
                    <a:pt x="277" y="36"/>
                  </a:lnTo>
                  <a:lnTo>
                    <a:pt x="280" y="32"/>
                  </a:lnTo>
                  <a:lnTo>
                    <a:pt x="279" y="6"/>
                  </a:lnTo>
                  <a:lnTo>
                    <a:pt x="278" y="4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60" y="5"/>
                  </a:lnTo>
                  <a:lnTo>
                    <a:pt x="261" y="15"/>
                  </a:lnTo>
                  <a:lnTo>
                    <a:pt x="263" y="23"/>
                  </a:lnTo>
                  <a:lnTo>
                    <a:pt x="253" y="26"/>
                  </a:lnTo>
                  <a:lnTo>
                    <a:pt x="246" y="32"/>
                  </a:lnTo>
                  <a:lnTo>
                    <a:pt x="241" y="33"/>
                  </a:lnTo>
                  <a:lnTo>
                    <a:pt x="225" y="30"/>
                  </a:lnTo>
                  <a:lnTo>
                    <a:pt x="218" y="27"/>
                  </a:lnTo>
                  <a:lnTo>
                    <a:pt x="210" y="33"/>
                  </a:lnTo>
                  <a:lnTo>
                    <a:pt x="196" y="20"/>
                  </a:lnTo>
                  <a:lnTo>
                    <a:pt x="183" y="31"/>
                  </a:lnTo>
                  <a:lnTo>
                    <a:pt x="174" y="39"/>
                  </a:lnTo>
                  <a:lnTo>
                    <a:pt x="164" y="44"/>
                  </a:lnTo>
                  <a:lnTo>
                    <a:pt x="148" y="48"/>
                  </a:lnTo>
                  <a:lnTo>
                    <a:pt x="137" y="53"/>
                  </a:lnTo>
                  <a:lnTo>
                    <a:pt x="129" y="53"/>
                  </a:lnTo>
                  <a:lnTo>
                    <a:pt x="125" y="55"/>
                  </a:lnTo>
                  <a:lnTo>
                    <a:pt x="116" y="66"/>
                  </a:lnTo>
                  <a:lnTo>
                    <a:pt x="109" y="66"/>
                  </a:lnTo>
                  <a:lnTo>
                    <a:pt x="97" y="70"/>
                  </a:lnTo>
                  <a:lnTo>
                    <a:pt x="85" y="69"/>
                  </a:lnTo>
                  <a:lnTo>
                    <a:pt x="79" y="82"/>
                  </a:lnTo>
                  <a:lnTo>
                    <a:pt x="69" y="83"/>
                  </a:lnTo>
                  <a:lnTo>
                    <a:pt x="60" y="83"/>
                  </a:lnTo>
                  <a:lnTo>
                    <a:pt x="53" y="8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28"/>
            <p:cNvSpPr>
              <a:spLocks noEditPoints="1"/>
            </p:cNvSpPr>
            <p:nvPr/>
          </p:nvSpPr>
          <p:spPr bwMode="auto">
            <a:xfrm>
              <a:off x="7589143" y="6328054"/>
              <a:ext cx="296244" cy="285046"/>
            </a:xfrm>
            <a:custGeom>
              <a:avLst/>
              <a:gdLst/>
              <a:ahLst/>
              <a:cxnLst>
                <a:cxn ang="0">
                  <a:pos x="126" y="451"/>
                </a:cxn>
                <a:cxn ang="0">
                  <a:pos x="46" y="529"/>
                </a:cxn>
                <a:cxn ang="0">
                  <a:pos x="145" y="608"/>
                </a:cxn>
                <a:cxn ang="0">
                  <a:pos x="168" y="717"/>
                </a:cxn>
                <a:cxn ang="0">
                  <a:pos x="223" y="723"/>
                </a:cxn>
                <a:cxn ang="0">
                  <a:pos x="376" y="728"/>
                </a:cxn>
                <a:cxn ang="0">
                  <a:pos x="493" y="779"/>
                </a:cxn>
                <a:cxn ang="0">
                  <a:pos x="611" y="813"/>
                </a:cxn>
                <a:cxn ang="0">
                  <a:pos x="540" y="725"/>
                </a:cxn>
                <a:cxn ang="0">
                  <a:pos x="390" y="646"/>
                </a:cxn>
                <a:cxn ang="0">
                  <a:pos x="392" y="559"/>
                </a:cxn>
                <a:cxn ang="0">
                  <a:pos x="460" y="580"/>
                </a:cxn>
                <a:cxn ang="0">
                  <a:pos x="352" y="399"/>
                </a:cxn>
                <a:cxn ang="0">
                  <a:pos x="384" y="292"/>
                </a:cxn>
                <a:cxn ang="0">
                  <a:pos x="426" y="350"/>
                </a:cxn>
                <a:cxn ang="0">
                  <a:pos x="457" y="382"/>
                </a:cxn>
                <a:cxn ang="0">
                  <a:pos x="541" y="392"/>
                </a:cxn>
                <a:cxn ang="0">
                  <a:pos x="604" y="345"/>
                </a:cxn>
                <a:cxn ang="0">
                  <a:pos x="534" y="313"/>
                </a:cxn>
                <a:cxn ang="0">
                  <a:pos x="564" y="227"/>
                </a:cxn>
                <a:cxn ang="0">
                  <a:pos x="747" y="177"/>
                </a:cxn>
                <a:cxn ang="0">
                  <a:pos x="873" y="117"/>
                </a:cxn>
                <a:cxn ang="0">
                  <a:pos x="852" y="29"/>
                </a:cxn>
                <a:cxn ang="0">
                  <a:pos x="815" y="109"/>
                </a:cxn>
                <a:cxn ang="0">
                  <a:pos x="706" y="112"/>
                </a:cxn>
                <a:cxn ang="0">
                  <a:pos x="531" y="170"/>
                </a:cxn>
                <a:cxn ang="0">
                  <a:pos x="418" y="196"/>
                </a:cxn>
                <a:cxn ang="0">
                  <a:pos x="296" y="239"/>
                </a:cxn>
                <a:cxn ang="0">
                  <a:pos x="263" y="254"/>
                </a:cxn>
                <a:cxn ang="0">
                  <a:pos x="379" y="205"/>
                </a:cxn>
                <a:cxn ang="0">
                  <a:pos x="471" y="151"/>
                </a:cxn>
                <a:cxn ang="0">
                  <a:pos x="683" y="106"/>
                </a:cxn>
                <a:cxn ang="0">
                  <a:pos x="778" y="100"/>
                </a:cxn>
                <a:cxn ang="0">
                  <a:pos x="811" y="34"/>
                </a:cxn>
                <a:cxn ang="0">
                  <a:pos x="900" y="27"/>
                </a:cxn>
                <a:cxn ang="0">
                  <a:pos x="838" y="239"/>
                </a:cxn>
                <a:cxn ang="0">
                  <a:pos x="663" y="237"/>
                </a:cxn>
                <a:cxn ang="0">
                  <a:pos x="529" y="264"/>
                </a:cxn>
                <a:cxn ang="0">
                  <a:pos x="627" y="346"/>
                </a:cxn>
                <a:cxn ang="0">
                  <a:pos x="541" y="368"/>
                </a:cxn>
                <a:cxn ang="0">
                  <a:pos x="526" y="403"/>
                </a:cxn>
                <a:cxn ang="0">
                  <a:pos x="495" y="446"/>
                </a:cxn>
                <a:cxn ang="0">
                  <a:pos x="358" y="335"/>
                </a:cxn>
                <a:cxn ang="0">
                  <a:pos x="376" y="362"/>
                </a:cxn>
                <a:cxn ang="0">
                  <a:pos x="488" y="542"/>
                </a:cxn>
                <a:cxn ang="0">
                  <a:pos x="428" y="547"/>
                </a:cxn>
                <a:cxn ang="0">
                  <a:pos x="417" y="640"/>
                </a:cxn>
                <a:cxn ang="0">
                  <a:pos x="492" y="657"/>
                </a:cxn>
                <a:cxn ang="0">
                  <a:pos x="636" y="745"/>
                </a:cxn>
                <a:cxn ang="0">
                  <a:pos x="515" y="804"/>
                </a:cxn>
                <a:cxn ang="0">
                  <a:pos x="429" y="785"/>
                </a:cxn>
                <a:cxn ang="0">
                  <a:pos x="272" y="762"/>
                </a:cxn>
                <a:cxn ang="0">
                  <a:pos x="204" y="782"/>
                </a:cxn>
                <a:cxn ang="0">
                  <a:pos x="114" y="664"/>
                </a:cxn>
                <a:cxn ang="0">
                  <a:pos x="80" y="639"/>
                </a:cxn>
                <a:cxn ang="0">
                  <a:pos x="60" y="489"/>
                </a:cxn>
                <a:cxn ang="0">
                  <a:pos x="112" y="425"/>
                </a:cxn>
              </a:cxnLst>
              <a:rect l="0" t="0" r="r" b="b"/>
              <a:pathLst>
                <a:path w="905" h="870">
                  <a:moveTo>
                    <a:pt x="181" y="288"/>
                  </a:moveTo>
                  <a:lnTo>
                    <a:pt x="193" y="284"/>
                  </a:lnTo>
                  <a:lnTo>
                    <a:pt x="176" y="301"/>
                  </a:lnTo>
                  <a:lnTo>
                    <a:pt x="180" y="292"/>
                  </a:lnTo>
                  <a:lnTo>
                    <a:pt x="165" y="363"/>
                  </a:lnTo>
                  <a:lnTo>
                    <a:pt x="142" y="435"/>
                  </a:lnTo>
                  <a:cubicBezTo>
                    <a:pt x="141" y="438"/>
                    <a:pt x="139" y="440"/>
                    <a:pt x="137" y="442"/>
                  </a:cubicBezTo>
                  <a:lnTo>
                    <a:pt x="126" y="451"/>
                  </a:lnTo>
                  <a:lnTo>
                    <a:pt x="131" y="444"/>
                  </a:lnTo>
                  <a:lnTo>
                    <a:pt x="122" y="467"/>
                  </a:lnTo>
                  <a:lnTo>
                    <a:pt x="108" y="494"/>
                  </a:lnTo>
                  <a:cubicBezTo>
                    <a:pt x="107" y="497"/>
                    <a:pt x="105" y="499"/>
                    <a:pt x="102" y="500"/>
                  </a:cubicBezTo>
                  <a:lnTo>
                    <a:pt x="75" y="518"/>
                  </a:lnTo>
                  <a:cubicBezTo>
                    <a:pt x="75" y="518"/>
                    <a:pt x="74" y="518"/>
                    <a:pt x="73" y="519"/>
                  </a:cubicBezTo>
                  <a:lnTo>
                    <a:pt x="51" y="528"/>
                  </a:lnTo>
                  <a:cubicBezTo>
                    <a:pt x="49" y="529"/>
                    <a:pt x="48" y="529"/>
                    <a:pt x="46" y="529"/>
                  </a:cubicBezTo>
                  <a:lnTo>
                    <a:pt x="18" y="532"/>
                  </a:lnTo>
                  <a:lnTo>
                    <a:pt x="31" y="508"/>
                  </a:lnTo>
                  <a:lnTo>
                    <a:pt x="73" y="584"/>
                  </a:lnTo>
                  <a:lnTo>
                    <a:pt x="70" y="581"/>
                  </a:lnTo>
                  <a:lnTo>
                    <a:pt x="104" y="618"/>
                  </a:lnTo>
                  <a:lnTo>
                    <a:pt x="90" y="613"/>
                  </a:lnTo>
                  <a:lnTo>
                    <a:pt x="119" y="610"/>
                  </a:lnTo>
                  <a:lnTo>
                    <a:pt x="145" y="608"/>
                  </a:lnTo>
                  <a:cubicBezTo>
                    <a:pt x="151" y="608"/>
                    <a:pt x="157" y="611"/>
                    <a:pt x="160" y="616"/>
                  </a:cubicBezTo>
                  <a:lnTo>
                    <a:pt x="171" y="634"/>
                  </a:lnTo>
                  <a:cubicBezTo>
                    <a:pt x="175" y="641"/>
                    <a:pt x="173" y="650"/>
                    <a:pt x="167" y="655"/>
                  </a:cubicBezTo>
                  <a:lnTo>
                    <a:pt x="140" y="676"/>
                  </a:lnTo>
                  <a:lnTo>
                    <a:pt x="146" y="662"/>
                  </a:lnTo>
                  <a:lnTo>
                    <a:pt x="148" y="688"/>
                  </a:lnTo>
                  <a:lnTo>
                    <a:pt x="146" y="681"/>
                  </a:lnTo>
                  <a:lnTo>
                    <a:pt x="168" y="717"/>
                  </a:lnTo>
                  <a:lnTo>
                    <a:pt x="166" y="714"/>
                  </a:lnTo>
                  <a:lnTo>
                    <a:pt x="192" y="742"/>
                  </a:lnTo>
                  <a:lnTo>
                    <a:pt x="190" y="741"/>
                  </a:lnTo>
                  <a:lnTo>
                    <a:pt x="209" y="754"/>
                  </a:lnTo>
                  <a:lnTo>
                    <a:pt x="183" y="763"/>
                  </a:lnTo>
                  <a:lnTo>
                    <a:pt x="189" y="740"/>
                  </a:lnTo>
                  <a:cubicBezTo>
                    <a:pt x="191" y="734"/>
                    <a:pt x="195" y="730"/>
                    <a:pt x="201" y="728"/>
                  </a:cubicBezTo>
                  <a:lnTo>
                    <a:pt x="223" y="723"/>
                  </a:lnTo>
                  <a:cubicBezTo>
                    <a:pt x="227" y="722"/>
                    <a:pt x="232" y="723"/>
                    <a:pt x="236" y="725"/>
                  </a:cubicBezTo>
                  <a:lnTo>
                    <a:pt x="266" y="745"/>
                  </a:lnTo>
                  <a:lnTo>
                    <a:pt x="241" y="755"/>
                  </a:lnTo>
                  <a:lnTo>
                    <a:pt x="245" y="736"/>
                  </a:lnTo>
                  <a:cubicBezTo>
                    <a:pt x="247" y="729"/>
                    <a:pt x="253" y="723"/>
                    <a:pt x="261" y="724"/>
                  </a:cubicBezTo>
                  <a:lnTo>
                    <a:pt x="306" y="724"/>
                  </a:lnTo>
                  <a:lnTo>
                    <a:pt x="374" y="728"/>
                  </a:lnTo>
                  <a:cubicBezTo>
                    <a:pt x="374" y="728"/>
                    <a:pt x="375" y="728"/>
                    <a:pt x="376" y="728"/>
                  </a:cubicBezTo>
                  <a:lnTo>
                    <a:pt x="423" y="740"/>
                  </a:lnTo>
                  <a:cubicBezTo>
                    <a:pt x="425" y="740"/>
                    <a:pt x="427" y="741"/>
                    <a:pt x="429" y="743"/>
                  </a:cubicBezTo>
                  <a:lnTo>
                    <a:pt x="449" y="760"/>
                  </a:lnTo>
                  <a:lnTo>
                    <a:pt x="475" y="786"/>
                  </a:lnTo>
                  <a:lnTo>
                    <a:pt x="490" y="802"/>
                  </a:lnTo>
                  <a:lnTo>
                    <a:pt x="466" y="802"/>
                  </a:lnTo>
                  <a:lnTo>
                    <a:pt x="484" y="783"/>
                  </a:lnTo>
                  <a:cubicBezTo>
                    <a:pt x="486" y="781"/>
                    <a:pt x="490" y="779"/>
                    <a:pt x="493" y="779"/>
                  </a:cubicBezTo>
                  <a:lnTo>
                    <a:pt x="521" y="774"/>
                  </a:lnTo>
                  <a:cubicBezTo>
                    <a:pt x="525" y="774"/>
                    <a:pt x="528" y="775"/>
                    <a:pt x="532" y="777"/>
                  </a:cubicBezTo>
                  <a:lnTo>
                    <a:pt x="573" y="802"/>
                  </a:lnTo>
                  <a:lnTo>
                    <a:pt x="625" y="840"/>
                  </a:lnTo>
                  <a:lnTo>
                    <a:pt x="606" y="840"/>
                  </a:lnTo>
                  <a:lnTo>
                    <a:pt x="619" y="831"/>
                  </a:lnTo>
                  <a:lnTo>
                    <a:pt x="612" y="845"/>
                  </a:lnTo>
                  <a:lnTo>
                    <a:pt x="611" y="813"/>
                  </a:lnTo>
                  <a:lnTo>
                    <a:pt x="608" y="780"/>
                  </a:lnTo>
                  <a:lnTo>
                    <a:pt x="604" y="749"/>
                  </a:lnTo>
                  <a:lnTo>
                    <a:pt x="607" y="756"/>
                  </a:lnTo>
                  <a:lnTo>
                    <a:pt x="583" y="722"/>
                  </a:lnTo>
                  <a:lnTo>
                    <a:pt x="605" y="727"/>
                  </a:lnTo>
                  <a:lnTo>
                    <a:pt x="590" y="735"/>
                  </a:lnTo>
                  <a:cubicBezTo>
                    <a:pt x="586" y="738"/>
                    <a:pt x="581" y="738"/>
                    <a:pt x="577" y="737"/>
                  </a:cubicBezTo>
                  <a:lnTo>
                    <a:pt x="540" y="725"/>
                  </a:lnTo>
                  <a:cubicBezTo>
                    <a:pt x="539" y="724"/>
                    <a:pt x="538" y="724"/>
                    <a:pt x="537" y="723"/>
                  </a:cubicBezTo>
                  <a:lnTo>
                    <a:pt x="475" y="684"/>
                  </a:lnTo>
                  <a:lnTo>
                    <a:pt x="456" y="670"/>
                  </a:lnTo>
                  <a:lnTo>
                    <a:pt x="465" y="673"/>
                  </a:lnTo>
                  <a:lnTo>
                    <a:pt x="428" y="672"/>
                  </a:lnTo>
                  <a:cubicBezTo>
                    <a:pt x="425" y="672"/>
                    <a:pt x="423" y="672"/>
                    <a:pt x="420" y="671"/>
                  </a:cubicBezTo>
                  <a:lnTo>
                    <a:pt x="399" y="659"/>
                  </a:lnTo>
                  <a:cubicBezTo>
                    <a:pt x="394" y="657"/>
                    <a:pt x="391" y="652"/>
                    <a:pt x="390" y="646"/>
                  </a:cubicBezTo>
                  <a:lnTo>
                    <a:pt x="389" y="631"/>
                  </a:lnTo>
                  <a:cubicBezTo>
                    <a:pt x="389" y="627"/>
                    <a:pt x="390" y="623"/>
                    <a:pt x="393" y="620"/>
                  </a:cubicBezTo>
                  <a:lnTo>
                    <a:pt x="414" y="595"/>
                  </a:lnTo>
                  <a:lnTo>
                    <a:pt x="424" y="586"/>
                  </a:lnTo>
                  <a:lnTo>
                    <a:pt x="423" y="608"/>
                  </a:lnTo>
                  <a:lnTo>
                    <a:pt x="406" y="591"/>
                  </a:lnTo>
                  <a:cubicBezTo>
                    <a:pt x="405" y="589"/>
                    <a:pt x="404" y="588"/>
                    <a:pt x="403" y="586"/>
                  </a:cubicBezTo>
                  <a:lnTo>
                    <a:pt x="392" y="559"/>
                  </a:lnTo>
                  <a:cubicBezTo>
                    <a:pt x="390" y="554"/>
                    <a:pt x="390" y="549"/>
                    <a:pt x="393" y="544"/>
                  </a:cubicBezTo>
                  <a:lnTo>
                    <a:pt x="401" y="530"/>
                  </a:lnTo>
                  <a:cubicBezTo>
                    <a:pt x="403" y="526"/>
                    <a:pt x="407" y="524"/>
                    <a:pt x="412" y="523"/>
                  </a:cubicBezTo>
                  <a:cubicBezTo>
                    <a:pt x="417" y="522"/>
                    <a:pt x="422" y="523"/>
                    <a:pt x="425" y="527"/>
                  </a:cubicBezTo>
                  <a:lnTo>
                    <a:pt x="459" y="556"/>
                  </a:lnTo>
                  <a:lnTo>
                    <a:pt x="455" y="553"/>
                  </a:lnTo>
                  <a:lnTo>
                    <a:pt x="482" y="564"/>
                  </a:lnTo>
                  <a:lnTo>
                    <a:pt x="460" y="580"/>
                  </a:lnTo>
                  <a:lnTo>
                    <a:pt x="458" y="552"/>
                  </a:lnTo>
                  <a:lnTo>
                    <a:pt x="461" y="560"/>
                  </a:lnTo>
                  <a:lnTo>
                    <a:pt x="441" y="529"/>
                  </a:lnTo>
                  <a:lnTo>
                    <a:pt x="443" y="532"/>
                  </a:lnTo>
                  <a:lnTo>
                    <a:pt x="404" y="491"/>
                  </a:lnTo>
                  <a:lnTo>
                    <a:pt x="361" y="433"/>
                  </a:lnTo>
                  <a:cubicBezTo>
                    <a:pt x="359" y="431"/>
                    <a:pt x="358" y="429"/>
                    <a:pt x="358" y="427"/>
                  </a:cubicBezTo>
                  <a:lnTo>
                    <a:pt x="352" y="399"/>
                  </a:lnTo>
                  <a:lnTo>
                    <a:pt x="346" y="371"/>
                  </a:lnTo>
                  <a:lnTo>
                    <a:pt x="346" y="373"/>
                  </a:lnTo>
                  <a:lnTo>
                    <a:pt x="337" y="347"/>
                  </a:lnTo>
                  <a:cubicBezTo>
                    <a:pt x="337" y="347"/>
                    <a:pt x="336" y="346"/>
                    <a:pt x="336" y="345"/>
                  </a:cubicBezTo>
                  <a:lnTo>
                    <a:pt x="330" y="317"/>
                  </a:lnTo>
                  <a:cubicBezTo>
                    <a:pt x="329" y="310"/>
                    <a:pt x="333" y="302"/>
                    <a:pt x="341" y="299"/>
                  </a:cubicBezTo>
                  <a:lnTo>
                    <a:pt x="368" y="289"/>
                  </a:lnTo>
                  <a:cubicBezTo>
                    <a:pt x="374" y="287"/>
                    <a:pt x="380" y="288"/>
                    <a:pt x="384" y="292"/>
                  </a:cubicBezTo>
                  <a:cubicBezTo>
                    <a:pt x="388" y="296"/>
                    <a:pt x="390" y="302"/>
                    <a:pt x="389" y="308"/>
                  </a:cubicBezTo>
                  <a:lnTo>
                    <a:pt x="385" y="327"/>
                  </a:lnTo>
                  <a:lnTo>
                    <a:pt x="380" y="312"/>
                  </a:lnTo>
                  <a:lnTo>
                    <a:pt x="407" y="336"/>
                  </a:lnTo>
                  <a:lnTo>
                    <a:pt x="394" y="332"/>
                  </a:lnTo>
                  <a:lnTo>
                    <a:pt x="409" y="331"/>
                  </a:lnTo>
                  <a:cubicBezTo>
                    <a:pt x="415" y="330"/>
                    <a:pt x="420" y="332"/>
                    <a:pt x="423" y="336"/>
                  </a:cubicBezTo>
                  <a:cubicBezTo>
                    <a:pt x="426" y="340"/>
                    <a:pt x="428" y="345"/>
                    <a:pt x="426" y="350"/>
                  </a:cubicBezTo>
                  <a:lnTo>
                    <a:pt x="422" y="368"/>
                  </a:lnTo>
                  <a:lnTo>
                    <a:pt x="417" y="352"/>
                  </a:lnTo>
                  <a:lnTo>
                    <a:pt x="499" y="418"/>
                  </a:lnTo>
                  <a:lnTo>
                    <a:pt x="473" y="430"/>
                  </a:lnTo>
                  <a:lnTo>
                    <a:pt x="474" y="418"/>
                  </a:lnTo>
                  <a:lnTo>
                    <a:pt x="476" y="427"/>
                  </a:lnTo>
                  <a:lnTo>
                    <a:pt x="458" y="395"/>
                  </a:lnTo>
                  <a:cubicBezTo>
                    <a:pt x="456" y="391"/>
                    <a:pt x="456" y="386"/>
                    <a:pt x="457" y="382"/>
                  </a:cubicBezTo>
                  <a:cubicBezTo>
                    <a:pt x="458" y="378"/>
                    <a:pt x="461" y="375"/>
                    <a:pt x="465" y="373"/>
                  </a:cubicBezTo>
                  <a:lnTo>
                    <a:pt x="487" y="362"/>
                  </a:lnTo>
                  <a:cubicBezTo>
                    <a:pt x="491" y="360"/>
                    <a:pt x="495" y="359"/>
                    <a:pt x="499" y="361"/>
                  </a:cubicBezTo>
                  <a:lnTo>
                    <a:pt x="536" y="373"/>
                  </a:lnTo>
                  <a:cubicBezTo>
                    <a:pt x="539" y="374"/>
                    <a:pt x="542" y="376"/>
                    <a:pt x="544" y="378"/>
                  </a:cubicBezTo>
                  <a:lnTo>
                    <a:pt x="565" y="405"/>
                  </a:lnTo>
                  <a:lnTo>
                    <a:pt x="536" y="411"/>
                  </a:lnTo>
                  <a:lnTo>
                    <a:pt x="541" y="392"/>
                  </a:lnTo>
                  <a:lnTo>
                    <a:pt x="545" y="407"/>
                  </a:lnTo>
                  <a:lnTo>
                    <a:pt x="514" y="377"/>
                  </a:lnTo>
                  <a:cubicBezTo>
                    <a:pt x="511" y="374"/>
                    <a:pt x="509" y="368"/>
                    <a:pt x="510" y="363"/>
                  </a:cubicBezTo>
                  <a:lnTo>
                    <a:pt x="512" y="348"/>
                  </a:lnTo>
                  <a:cubicBezTo>
                    <a:pt x="513" y="343"/>
                    <a:pt x="516" y="339"/>
                    <a:pt x="520" y="337"/>
                  </a:cubicBezTo>
                  <a:lnTo>
                    <a:pt x="538" y="326"/>
                  </a:lnTo>
                  <a:cubicBezTo>
                    <a:pt x="542" y="323"/>
                    <a:pt x="547" y="323"/>
                    <a:pt x="552" y="325"/>
                  </a:cubicBezTo>
                  <a:lnTo>
                    <a:pt x="604" y="345"/>
                  </a:lnTo>
                  <a:lnTo>
                    <a:pt x="588" y="348"/>
                  </a:lnTo>
                  <a:lnTo>
                    <a:pt x="601" y="337"/>
                  </a:lnTo>
                  <a:lnTo>
                    <a:pt x="595" y="353"/>
                  </a:lnTo>
                  <a:lnTo>
                    <a:pt x="590" y="331"/>
                  </a:lnTo>
                  <a:lnTo>
                    <a:pt x="598" y="342"/>
                  </a:lnTo>
                  <a:lnTo>
                    <a:pt x="573" y="329"/>
                  </a:lnTo>
                  <a:lnTo>
                    <a:pt x="537" y="315"/>
                  </a:lnTo>
                  <a:cubicBezTo>
                    <a:pt x="536" y="315"/>
                    <a:pt x="535" y="314"/>
                    <a:pt x="534" y="313"/>
                  </a:cubicBezTo>
                  <a:lnTo>
                    <a:pt x="510" y="296"/>
                  </a:lnTo>
                  <a:cubicBezTo>
                    <a:pt x="507" y="294"/>
                    <a:pt x="505" y="292"/>
                    <a:pt x="504" y="288"/>
                  </a:cubicBezTo>
                  <a:lnTo>
                    <a:pt x="499" y="274"/>
                  </a:lnTo>
                  <a:cubicBezTo>
                    <a:pt x="498" y="270"/>
                    <a:pt x="498" y="267"/>
                    <a:pt x="499" y="263"/>
                  </a:cubicBezTo>
                  <a:lnTo>
                    <a:pt x="505" y="246"/>
                  </a:lnTo>
                  <a:cubicBezTo>
                    <a:pt x="507" y="240"/>
                    <a:pt x="512" y="237"/>
                    <a:pt x="517" y="235"/>
                  </a:cubicBezTo>
                  <a:lnTo>
                    <a:pt x="567" y="226"/>
                  </a:lnTo>
                  <a:lnTo>
                    <a:pt x="564" y="227"/>
                  </a:lnTo>
                  <a:lnTo>
                    <a:pt x="617" y="205"/>
                  </a:lnTo>
                  <a:cubicBezTo>
                    <a:pt x="619" y="205"/>
                    <a:pt x="621" y="204"/>
                    <a:pt x="624" y="204"/>
                  </a:cubicBezTo>
                  <a:lnTo>
                    <a:pt x="663" y="205"/>
                  </a:lnTo>
                  <a:lnTo>
                    <a:pt x="658" y="206"/>
                  </a:lnTo>
                  <a:lnTo>
                    <a:pt x="727" y="185"/>
                  </a:lnTo>
                  <a:lnTo>
                    <a:pt x="721" y="188"/>
                  </a:lnTo>
                  <a:lnTo>
                    <a:pt x="732" y="179"/>
                  </a:lnTo>
                  <a:cubicBezTo>
                    <a:pt x="736" y="176"/>
                    <a:pt x="742" y="175"/>
                    <a:pt x="747" y="177"/>
                  </a:cubicBezTo>
                  <a:lnTo>
                    <a:pt x="795" y="192"/>
                  </a:lnTo>
                  <a:lnTo>
                    <a:pt x="838" y="210"/>
                  </a:lnTo>
                  <a:lnTo>
                    <a:pt x="816" y="219"/>
                  </a:lnTo>
                  <a:lnTo>
                    <a:pt x="831" y="175"/>
                  </a:lnTo>
                  <a:cubicBezTo>
                    <a:pt x="832" y="174"/>
                    <a:pt x="832" y="172"/>
                    <a:pt x="833" y="171"/>
                  </a:cubicBezTo>
                  <a:lnTo>
                    <a:pt x="865" y="122"/>
                  </a:lnTo>
                  <a:lnTo>
                    <a:pt x="876" y="107"/>
                  </a:lnTo>
                  <a:lnTo>
                    <a:pt x="873" y="117"/>
                  </a:lnTo>
                  <a:lnTo>
                    <a:pt x="870" y="36"/>
                  </a:lnTo>
                  <a:lnTo>
                    <a:pt x="872" y="44"/>
                  </a:lnTo>
                  <a:lnTo>
                    <a:pt x="868" y="36"/>
                  </a:lnTo>
                  <a:lnTo>
                    <a:pt x="874" y="42"/>
                  </a:lnTo>
                  <a:lnTo>
                    <a:pt x="854" y="30"/>
                  </a:lnTo>
                  <a:lnTo>
                    <a:pt x="863" y="32"/>
                  </a:lnTo>
                  <a:lnTo>
                    <a:pt x="841" y="34"/>
                  </a:lnTo>
                  <a:lnTo>
                    <a:pt x="852" y="29"/>
                  </a:lnTo>
                  <a:lnTo>
                    <a:pt x="839" y="43"/>
                  </a:lnTo>
                  <a:lnTo>
                    <a:pt x="843" y="31"/>
                  </a:lnTo>
                  <a:lnTo>
                    <a:pt x="846" y="61"/>
                  </a:lnTo>
                  <a:lnTo>
                    <a:pt x="845" y="59"/>
                  </a:lnTo>
                  <a:lnTo>
                    <a:pt x="851" y="83"/>
                  </a:lnTo>
                  <a:cubicBezTo>
                    <a:pt x="853" y="91"/>
                    <a:pt x="848" y="99"/>
                    <a:pt x="840" y="102"/>
                  </a:cubicBezTo>
                  <a:lnTo>
                    <a:pt x="809" y="112"/>
                  </a:lnTo>
                  <a:lnTo>
                    <a:pt x="815" y="109"/>
                  </a:lnTo>
                  <a:lnTo>
                    <a:pt x="794" y="127"/>
                  </a:lnTo>
                  <a:cubicBezTo>
                    <a:pt x="792" y="129"/>
                    <a:pt x="790" y="130"/>
                    <a:pt x="788" y="130"/>
                  </a:cubicBezTo>
                  <a:lnTo>
                    <a:pt x="773" y="135"/>
                  </a:lnTo>
                  <a:cubicBezTo>
                    <a:pt x="771" y="136"/>
                    <a:pt x="768" y="136"/>
                    <a:pt x="765" y="136"/>
                  </a:cubicBezTo>
                  <a:lnTo>
                    <a:pt x="714" y="127"/>
                  </a:lnTo>
                  <a:cubicBezTo>
                    <a:pt x="712" y="127"/>
                    <a:pt x="710" y="126"/>
                    <a:pt x="708" y="125"/>
                  </a:cubicBezTo>
                  <a:lnTo>
                    <a:pt x="689" y="113"/>
                  </a:lnTo>
                  <a:lnTo>
                    <a:pt x="706" y="112"/>
                  </a:lnTo>
                  <a:lnTo>
                    <a:pt x="682" y="131"/>
                  </a:lnTo>
                  <a:cubicBezTo>
                    <a:pt x="675" y="136"/>
                    <a:pt x="667" y="135"/>
                    <a:pt x="661" y="130"/>
                  </a:cubicBezTo>
                  <a:lnTo>
                    <a:pt x="617" y="91"/>
                  </a:lnTo>
                  <a:lnTo>
                    <a:pt x="638" y="90"/>
                  </a:lnTo>
                  <a:lnTo>
                    <a:pt x="599" y="126"/>
                  </a:lnTo>
                  <a:lnTo>
                    <a:pt x="568" y="150"/>
                  </a:lnTo>
                  <a:lnTo>
                    <a:pt x="535" y="168"/>
                  </a:lnTo>
                  <a:cubicBezTo>
                    <a:pt x="534" y="169"/>
                    <a:pt x="533" y="170"/>
                    <a:pt x="531" y="170"/>
                  </a:cubicBezTo>
                  <a:lnTo>
                    <a:pt x="481" y="182"/>
                  </a:lnTo>
                  <a:lnTo>
                    <a:pt x="484" y="181"/>
                  </a:lnTo>
                  <a:lnTo>
                    <a:pt x="451" y="195"/>
                  </a:lnTo>
                  <a:cubicBezTo>
                    <a:pt x="449" y="195"/>
                    <a:pt x="448" y="196"/>
                    <a:pt x="446" y="196"/>
                  </a:cubicBezTo>
                  <a:lnTo>
                    <a:pt x="420" y="198"/>
                  </a:lnTo>
                  <a:lnTo>
                    <a:pt x="424" y="197"/>
                  </a:lnTo>
                  <a:lnTo>
                    <a:pt x="411" y="202"/>
                  </a:lnTo>
                  <a:lnTo>
                    <a:pt x="418" y="196"/>
                  </a:lnTo>
                  <a:lnTo>
                    <a:pt x="393" y="230"/>
                  </a:lnTo>
                  <a:cubicBezTo>
                    <a:pt x="390" y="234"/>
                    <a:pt x="386" y="236"/>
                    <a:pt x="381" y="237"/>
                  </a:cubicBezTo>
                  <a:lnTo>
                    <a:pt x="359" y="239"/>
                  </a:lnTo>
                  <a:lnTo>
                    <a:pt x="362" y="238"/>
                  </a:lnTo>
                  <a:lnTo>
                    <a:pt x="323" y="249"/>
                  </a:lnTo>
                  <a:cubicBezTo>
                    <a:pt x="321" y="249"/>
                    <a:pt x="320" y="249"/>
                    <a:pt x="318" y="249"/>
                  </a:cubicBezTo>
                  <a:lnTo>
                    <a:pt x="281" y="248"/>
                  </a:lnTo>
                  <a:lnTo>
                    <a:pt x="296" y="239"/>
                  </a:lnTo>
                  <a:lnTo>
                    <a:pt x="280" y="276"/>
                  </a:lnTo>
                  <a:cubicBezTo>
                    <a:pt x="278" y="281"/>
                    <a:pt x="273" y="285"/>
                    <a:pt x="267" y="285"/>
                  </a:cubicBezTo>
                  <a:lnTo>
                    <a:pt x="235" y="290"/>
                  </a:lnTo>
                  <a:lnTo>
                    <a:pt x="205" y="290"/>
                  </a:lnTo>
                  <a:lnTo>
                    <a:pt x="181" y="288"/>
                  </a:lnTo>
                  <a:close/>
                  <a:moveTo>
                    <a:pt x="205" y="258"/>
                  </a:moveTo>
                  <a:lnTo>
                    <a:pt x="231" y="258"/>
                  </a:lnTo>
                  <a:lnTo>
                    <a:pt x="263" y="254"/>
                  </a:lnTo>
                  <a:lnTo>
                    <a:pt x="250" y="263"/>
                  </a:lnTo>
                  <a:lnTo>
                    <a:pt x="266" y="226"/>
                  </a:lnTo>
                  <a:cubicBezTo>
                    <a:pt x="269" y="220"/>
                    <a:pt x="275" y="216"/>
                    <a:pt x="281" y="216"/>
                  </a:cubicBezTo>
                  <a:lnTo>
                    <a:pt x="319" y="217"/>
                  </a:lnTo>
                  <a:lnTo>
                    <a:pt x="314" y="218"/>
                  </a:lnTo>
                  <a:lnTo>
                    <a:pt x="353" y="207"/>
                  </a:lnTo>
                  <a:cubicBezTo>
                    <a:pt x="354" y="207"/>
                    <a:pt x="355" y="207"/>
                    <a:pt x="356" y="207"/>
                  </a:cubicBezTo>
                  <a:lnTo>
                    <a:pt x="379" y="205"/>
                  </a:lnTo>
                  <a:lnTo>
                    <a:pt x="367" y="211"/>
                  </a:lnTo>
                  <a:lnTo>
                    <a:pt x="393" y="177"/>
                  </a:lnTo>
                  <a:cubicBezTo>
                    <a:pt x="395" y="175"/>
                    <a:pt x="397" y="173"/>
                    <a:pt x="400" y="172"/>
                  </a:cubicBezTo>
                  <a:lnTo>
                    <a:pt x="413" y="167"/>
                  </a:lnTo>
                  <a:cubicBezTo>
                    <a:pt x="414" y="166"/>
                    <a:pt x="416" y="166"/>
                    <a:pt x="417" y="166"/>
                  </a:cubicBezTo>
                  <a:lnTo>
                    <a:pt x="443" y="164"/>
                  </a:lnTo>
                  <a:lnTo>
                    <a:pt x="438" y="165"/>
                  </a:lnTo>
                  <a:lnTo>
                    <a:pt x="471" y="151"/>
                  </a:lnTo>
                  <a:cubicBezTo>
                    <a:pt x="472" y="151"/>
                    <a:pt x="473" y="151"/>
                    <a:pt x="474" y="150"/>
                  </a:cubicBezTo>
                  <a:lnTo>
                    <a:pt x="524" y="139"/>
                  </a:lnTo>
                  <a:lnTo>
                    <a:pt x="520" y="140"/>
                  </a:lnTo>
                  <a:lnTo>
                    <a:pt x="549" y="124"/>
                  </a:lnTo>
                  <a:lnTo>
                    <a:pt x="578" y="102"/>
                  </a:lnTo>
                  <a:lnTo>
                    <a:pt x="616" y="67"/>
                  </a:lnTo>
                  <a:cubicBezTo>
                    <a:pt x="622" y="61"/>
                    <a:pt x="632" y="61"/>
                    <a:pt x="638" y="67"/>
                  </a:cubicBezTo>
                  <a:lnTo>
                    <a:pt x="683" y="106"/>
                  </a:lnTo>
                  <a:lnTo>
                    <a:pt x="662" y="106"/>
                  </a:lnTo>
                  <a:lnTo>
                    <a:pt x="687" y="87"/>
                  </a:lnTo>
                  <a:cubicBezTo>
                    <a:pt x="692" y="83"/>
                    <a:pt x="699" y="82"/>
                    <a:pt x="705" y="86"/>
                  </a:cubicBezTo>
                  <a:lnTo>
                    <a:pt x="725" y="97"/>
                  </a:lnTo>
                  <a:lnTo>
                    <a:pt x="719" y="95"/>
                  </a:lnTo>
                  <a:lnTo>
                    <a:pt x="771" y="104"/>
                  </a:lnTo>
                  <a:lnTo>
                    <a:pt x="763" y="105"/>
                  </a:lnTo>
                  <a:lnTo>
                    <a:pt x="778" y="100"/>
                  </a:lnTo>
                  <a:lnTo>
                    <a:pt x="772" y="103"/>
                  </a:lnTo>
                  <a:lnTo>
                    <a:pt x="793" y="85"/>
                  </a:lnTo>
                  <a:cubicBezTo>
                    <a:pt x="795" y="83"/>
                    <a:pt x="797" y="82"/>
                    <a:pt x="799" y="81"/>
                  </a:cubicBezTo>
                  <a:lnTo>
                    <a:pt x="830" y="71"/>
                  </a:lnTo>
                  <a:lnTo>
                    <a:pt x="820" y="90"/>
                  </a:lnTo>
                  <a:lnTo>
                    <a:pt x="814" y="66"/>
                  </a:lnTo>
                  <a:cubicBezTo>
                    <a:pt x="814" y="65"/>
                    <a:pt x="814" y="65"/>
                    <a:pt x="814" y="64"/>
                  </a:cubicBezTo>
                  <a:lnTo>
                    <a:pt x="811" y="34"/>
                  </a:lnTo>
                  <a:cubicBezTo>
                    <a:pt x="811" y="30"/>
                    <a:pt x="812" y="25"/>
                    <a:pt x="815" y="22"/>
                  </a:cubicBezTo>
                  <a:lnTo>
                    <a:pt x="827" y="8"/>
                  </a:lnTo>
                  <a:cubicBezTo>
                    <a:pt x="830" y="5"/>
                    <a:pt x="834" y="3"/>
                    <a:pt x="838" y="2"/>
                  </a:cubicBezTo>
                  <a:lnTo>
                    <a:pt x="861" y="1"/>
                  </a:lnTo>
                  <a:cubicBezTo>
                    <a:pt x="864" y="0"/>
                    <a:pt x="867" y="1"/>
                    <a:pt x="870" y="3"/>
                  </a:cubicBezTo>
                  <a:lnTo>
                    <a:pt x="890" y="14"/>
                  </a:lnTo>
                  <a:cubicBezTo>
                    <a:pt x="892" y="16"/>
                    <a:pt x="894" y="18"/>
                    <a:pt x="895" y="20"/>
                  </a:cubicBezTo>
                  <a:lnTo>
                    <a:pt x="900" y="27"/>
                  </a:lnTo>
                  <a:cubicBezTo>
                    <a:pt x="901" y="29"/>
                    <a:pt x="902" y="32"/>
                    <a:pt x="902" y="35"/>
                  </a:cubicBezTo>
                  <a:lnTo>
                    <a:pt x="905" y="116"/>
                  </a:lnTo>
                  <a:cubicBezTo>
                    <a:pt x="905" y="119"/>
                    <a:pt x="904" y="123"/>
                    <a:pt x="902" y="126"/>
                  </a:cubicBezTo>
                  <a:lnTo>
                    <a:pt x="892" y="139"/>
                  </a:lnTo>
                  <a:lnTo>
                    <a:pt x="860" y="189"/>
                  </a:lnTo>
                  <a:lnTo>
                    <a:pt x="862" y="185"/>
                  </a:lnTo>
                  <a:lnTo>
                    <a:pt x="846" y="230"/>
                  </a:lnTo>
                  <a:cubicBezTo>
                    <a:pt x="845" y="234"/>
                    <a:pt x="842" y="237"/>
                    <a:pt x="838" y="239"/>
                  </a:cubicBezTo>
                  <a:cubicBezTo>
                    <a:pt x="834" y="241"/>
                    <a:pt x="829" y="241"/>
                    <a:pt x="825" y="239"/>
                  </a:cubicBezTo>
                  <a:lnTo>
                    <a:pt x="785" y="222"/>
                  </a:lnTo>
                  <a:lnTo>
                    <a:pt x="737" y="207"/>
                  </a:lnTo>
                  <a:lnTo>
                    <a:pt x="752" y="205"/>
                  </a:lnTo>
                  <a:lnTo>
                    <a:pt x="741" y="213"/>
                  </a:lnTo>
                  <a:cubicBezTo>
                    <a:pt x="740" y="214"/>
                    <a:pt x="738" y="215"/>
                    <a:pt x="736" y="216"/>
                  </a:cubicBezTo>
                  <a:lnTo>
                    <a:pt x="668" y="236"/>
                  </a:lnTo>
                  <a:cubicBezTo>
                    <a:pt x="666" y="237"/>
                    <a:pt x="664" y="237"/>
                    <a:pt x="663" y="237"/>
                  </a:cubicBezTo>
                  <a:lnTo>
                    <a:pt x="623" y="236"/>
                  </a:lnTo>
                  <a:lnTo>
                    <a:pt x="629" y="235"/>
                  </a:lnTo>
                  <a:lnTo>
                    <a:pt x="576" y="256"/>
                  </a:lnTo>
                  <a:cubicBezTo>
                    <a:pt x="575" y="257"/>
                    <a:pt x="574" y="257"/>
                    <a:pt x="573" y="257"/>
                  </a:cubicBezTo>
                  <a:lnTo>
                    <a:pt x="523" y="267"/>
                  </a:lnTo>
                  <a:lnTo>
                    <a:pt x="535" y="256"/>
                  </a:lnTo>
                  <a:lnTo>
                    <a:pt x="529" y="274"/>
                  </a:lnTo>
                  <a:lnTo>
                    <a:pt x="529" y="264"/>
                  </a:lnTo>
                  <a:lnTo>
                    <a:pt x="534" y="278"/>
                  </a:lnTo>
                  <a:lnTo>
                    <a:pt x="528" y="270"/>
                  </a:lnTo>
                  <a:lnTo>
                    <a:pt x="552" y="287"/>
                  </a:lnTo>
                  <a:lnTo>
                    <a:pt x="549" y="285"/>
                  </a:lnTo>
                  <a:lnTo>
                    <a:pt x="587" y="300"/>
                  </a:lnTo>
                  <a:lnTo>
                    <a:pt x="613" y="313"/>
                  </a:lnTo>
                  <a:cubicBezTo>
                    <a:pt x="617" y="315"/>
                    <a:pt x="620" y="319"/>
                    <a:pt x="621" y="323"/>
                  </a:cubicBezTo>
                  <a:lnTo>
                    <a:pt x="627" y="346"/>
                  </a:lnTo>
                  <a:cubicBezTo>
                    <a:pt x="628" y="352"/>
                    <a:pt x="626" y="358"/>
                    <a:pt x="621" y="362"/>
                  </a:cubicBezTo>
                  <a:lnTo>
                    <a:pt x="609" y="372"/>
                  </a:lnTo>
                  <a:cubicBezTo>
                    <a:pt x="604" y="376"/>
                    <a:pt x="598" y="377"/>
                    <a:pt x="593" y="375"/>
                  </a:cubicBezTo>
                  <a:lnTo>
                    <a:pt x="540" y="355"/>
                  </a:lnTo>
                  <a:lnTo>
                    <a:pt x="554" y="353"/>
                  </a:lnTo>
                  <a:lnTo>
                    <a:pt x="536" y="364"/>
                  </a:lnTo>
                  <a:lnTo>
                    <a:pt x="544" y="353"/>
                  </a:lnTo>
                  <a:lnTo>
                    <a:pt x="541" y="368"/>
                  </a:lnTo>
                  <a:lnTo>
                    <a:pt x="537" y="354"/>
                  </a:lnTo>
                  <a:lnTo>
                    <a:pt x="567" y="384"/>
                  </a:lnTo>
                  <a:cubicBezTo>
                    <a:pt x="571" y="388"/>
                    <a:pt x="573" y="393"/>
                    <a:pt x="572" y="399"/>
                  </a:cubicBezTo>
                  <a:lnTo>
                    <a:pt x="568" y="418"/>
                  </a:lnTo>
                  <a:cubicBezTo>
                    <a:pt x="566" y="424"/>
                    <a:pt x="562" y="429"/>
                    <a:pt x="556" y="430"/>
                  </a:cubicBezTo>
                  <a:cubicBezTo>
                    <a:pt x="550" y="432"/>
                    <a:pt x="543" y="429"/>
                    <a:pt x="539" y="425"/>
                  </a:cubicBezTo>
                  <a:lnTo>
                    <a:pt x="518" y="398"/>
                  </a:lnTo>
                  <a:lnTo>
                    <a:pt x="526" y="403"/>
                  </a:lnTo>
                  <a:lnTo>
                    <a:pt x="489" y="391"/>
                  </a:lnTo>
                  <a:lnTo>
                    <a:pt x="502" y="390"/>
                  </a:lnTo>
                  <a:lnTo>
                    <a:pt x="480" y="401"/>
                  </a:lnTo>
                  <a:lnTo>
                    <a:pt x="487" y="379"/>
                  </a:lnTo>
                  <a:lnTo>
                    <a:pt x="504" y="412"/>
                  </a:lnTo>
                  <a:cubicBezTo>
                    <a:pt x="506" y="415"/>
                    <a:pt x="506" y="418"/>
                    <a:pt x="506" y="421"/>
                  </a:cubicBezTo>
                  <a:lnTo>
                    <a:pt x="505" y="432"/>
                  </a:lnTo>
                  <a:cubicBezTo>
                    <a:pt x="505" y="438"/>
                    <a:pt x="501" y="443"/>
                    <a:pt x="495" y="446"/>
                  </a:cubicBezTo>
                  <a:cubicBezTo>
                    <a:pt x="490" y="448"/>
                    <a:pt x="484" y="447"/>
                    <a:pt x="479" y="443"/>
                  </a:cubicBezTo>
                  <a:lnTo>
                    <a:pt x="396" y="376"/>
                  </a:lnTo>
                  <a:cubicBezTo>
                    <a:pt x="392" y="372"/>
                    <a:pt x="389" y="366"/>
                    <a:pt x="391" y="360"/>
                  </a:cubicBezTo>
                  <a:lnTo>
                    <a:pt x="395" y="343"/>
                  </a:lnTo>
                  <a:lnTo>
                    <a:pt x="412" y="363"/>
                  </a:lnTo>
                  <a:lnTo>
                    <a:pt x="397" y="364"/>
                  </a:lnTo>
                  <a:cubicBezTo>
                    <a:pt x="393" y="364"/>
                    <a:pt x="388" y="363"/>
                    <a:pt x="385" y="360"/>
                  </a:cubicBezTo>
                  <a:lnTo>
                    <a:pt x="358" y="335"/>
                  </a:lnTo>
                  <a:cubicBezTo>
                    <a:pt x="354" y="331"/>
                    <a:pt x="352" y="326"/>
                    <a:pt x="354" y="320"/>
                  </a:cubicBezTo>
                  <a:lnTo>
                    <a:pt x="358" y="301"/>
                  </a:lnTo>
                  <a:lnTo>
                    <a:pt x="379" y="319"/>
                  </a:lnTo>
                  <a:lnTo>
                    <a:pt x="351" y="329"/>
                  </a:lnTo>
                  <a:lnTo>
                    <a:pt x="362" y="311"/>
                  </a:lnTo>
                  <a:lnTo>
                    <a:pt x="368" y="339"/>
                  </a:lnTo>
                  <a:lnTo>
                    <a:pt x="367" y="336"/>
                  </a:lnTo>
                  <a:lnTo>
                    <a:pt x="376" y="362"/>
                  </a:lnTo>
                  <a:cubicBezTo>
                    <a:pt x="377" y="363"/>
                    <a:pt x="377" y="363"/>
                    <a:pt x="377" y="364"/>
                  </a:cubicBezTo>
                  <a:lnTo>
                    <a:pt x="383" y="392"/>
                  </a:lnTo>
                  <a:lnTo>
                    <a:pt x="389" y="420"/>
                  </a:lnTo>
                  <a:lnTo>
                    <a:pt x="386" y="414"/>
                  </a:lnTo>
                  <a:lnTo>
                    <a:pt x="427" y="469"/>
                  </a:lnTo>
                  <a:lnTo>
                    <a:pt x="466" y="509"/>
                  </a:lnTo>
                  <a:cubicBezTo>
                    <a:pt x="467" y="510"/>
                    <a:pt x="468" y="511"/>
                    <a:pt x="468" y="512"/>
                  </a:cubicBezTo>
                  <a:lnTo>
                    <a:pt x="488" y="542"/>
                  </a:lnTo>
                  <a:cubicBezTo>
                    <a:pt x="489" y="545"/>
                    <a:pt x="490" y="547"/>
                    <a:pt x="490" y="550"/>
                  </a:cubicBezTo>
                  <a:lnTo>
                    <a:pt x="492" y="578"/>
                  </a:lnTo>
                  <a:cubicBezTo>
                    <a:pt x="493" y="583"/>
                    <a:pt x="490" y="589"/>
                    <a:pt x="486" y="592"/>
                  </a:cubicBezTo>
                  <a:cubicBezTo>
                    <a:pt x="481" y="595"/>
                    <a:pt x="476" y="596"/>
                    <a:pt x="470" y="594"/>
                  </a:cubicBezTo>
                  <a:lnTo>
                    <a:pt x="443" y="583"/>
                  </a:lnTo>
                  <a:cubicBezTo>
                    <a:pt x="442" y="582"/>
                    <a:pt x="440" y="581"/>
                    <a:pt x="439" y="580"/>
                  </a:cubicBezTo>
                  <a:lnTo>
                    <a:pt x="404" y="551"/>
                  </a:lnTo>
                  <a:lnTo>
                    <a:pt x="428" y="547"/>
                  </a:lnTo>
                  <a:lnTo>
                    <a:pt x="420" y="561"/>
                  </a:lnTo>
                  <a:lnTo>
                    <a:pt x="421" y="546"/>
                  </a:lnTo>
                  <a:lnTo>
                    <a:pt x="433" y="574"/>
                  </a:lnTo>
                  <a:lnTo>
                    <a:pt x="430" y="569"/>
                  </a:lnTo>
                  <a:lnTo>
                    <a:pt x="446" y="587"/>
                  </a:lnTo>
                  <a:cubicBezTo>
                    <a:pt x="452" y="593"/>
                    <a:pt x="452" y="603"/>
                    <a:pt x="445" y="609"/>
                  </a:cubicBezTo>
                  <a:lnTo>
                    <a:pt x="438" y="616"/>
                  </a:lnTo>
                  <a:lnTo>
                    <a:pt x="417" y="640"/>
                  </a:lnTo>
                  <a:lnTo>
                    <a:pt x="421" y="629"/>
                  </a:lnTo>
                  <a:lnTo>
                    <a:pt x="422" y="644"/>
                  </a:lnTo>
                  <a:lnTo>
                    <a:pt x="414" y="631"/>
                  </a:lnTo>
                  <a:lnTo>
                    <a:pt x="435" y="642"/>
                  </a:lnTo>
                  <a:lnTo>
                    <a:pt x="428" y="640"/>
                  </a:lnTo>
                  <a:lnTo>
                    <a:pt x="466" y="641"/>
                  </a:lnTo>
                  <a:cubicBezTo>
                    <a:pt x="469" y="641"/>
                    <a:pt x="473" y="642"/>
                    <a:pt x="475" y="644"/>
                  </a:cubicBezTo>
                  <a:lnTo>
                    <a:pt x="492" y="657"/>
                  </a:lnTo>
                  <a:lnTo>
                    <a:pt x="554" y="696"/>
                  </a:lnTo>
                  <a:lnTo>
                    <a:pt x="550" y="694"/>
                  </a:lnTo>
                  <a:lnTo>
                    <a:pt x="587" y="706"/>
                  </a:lnTo>
                  <a:lnTo>
                    <a:pt x="574" y="708"/>
                  </a:lnTo>
                  <a:lnTo>
                    <a:pt x="588" y="699"/>
                  </a:lnTo>
                  <a:cubicBezTo>
                    <a:pt x="595" y="695"/>
                    <a:pt x="605" y="697"/>
                    <a:pt x="610" y="704"/>
                  </a:cubicBezTo>
                  <a:lnTo>
                    <a:pt x="633" y="738"/>
                  </a:lnTo>
                  <a:cubicBezTo>
                    <a:pt x="635" y="740"/>
                    <a:pt x="635" y="742"/>
                    <a:pt x="636" y="745"/>
                  </a:cubicBezTo>
                  <a:lnTo>
                    <a:pt x="640" y="777"/>
                  </a:lnTo>
                  <a:lnTo>
                    <a:pt x="643" y="812"/>
                  </a:lnTo>
                  <a:lnTo>
                    <a:pt x="644" y="844"/>
                  </a:lnTo>
                  <a:cubicBezTo>
                    <a:pt x="644" y="849"/>
                    <a:pt x="641" y="854"/>
                    <a:pt x="637" y="857"/>
                  </a:cubicBezTo>
                  <a:lnTo>
                    <a:pt x="624" y="866"/>
                  </a:lnTo>
                  <a:cubicBezTo>
                    <a:pt x="619" y="870"/>
                    <a:pt x="611" y="870"/>
                    <a:pt x="606" y="866"/>
                  </a:cubicBezTo>
                  <a:lnTo>
                    <a:pt x="557" y="829"/>
                  </a:lnTo>
                  <a:lnTo>
                    <a:pt x="515" y="804"/>
                  </a:lnTo>
                  <a:lnTo>
                    <a:pt x="526" y="806"/>
                  </a:lnTo>
                  <a:lnTo>
                    <a:pt x="498" y="810"/>
                  </a:lnTo>
                  <a:lnTo>
                    <a:pt x="507" y="805"/>
                  </a:lnTo>
                  <a:lnTo>
                    <a:pt x="490" y="824"/>
                  </a:lnTo>
                  <a:cubicBezTo>
                    <a:pt x="487" y="827"/>
                    <a:pt x="482" y="829"/>
                    <a:pt x="478" y="829"/>
                  </a:cubicBezTo>
                  <a:cubicBezTo>
                    <a:pt x="473" y="829"/>
                    <a:pt x="469" y="827"/>
                    <a:pt x="466" y="824"/>
                  </a:cubicBezTo>
                  <a:lnTo>
                    <a:pt x="452" y="808"/>
                  </a:lnTo>
                  <a:lnTo>
                    <a:pt x="429" y="785"/>
                  </a:lnTo>
                  <a:lnTo>
                    <a:pt x="408" y="767"/>
                  </a:lnTo>
                  <a:lnTo>
                    <a:pt x="415" y="771"/>
                  </a:lnTo>
                  <a:lnTo>
                    <a:pt x="369" y="759"/>
                  </a:lnTo>
                  <a:lnTo>
                    <a:pt x="372" y="760"/>
                  </a:lnTo>
                  <a:lnTo>
                    <a:pt x="306" y="756"/>
                  </a:lnTo>
                  <a:lnTo>
                    <a:pt x="261" y="756"/>
                  </a:lnTo>
                  <a:lnTo>
                    <a:pt x="277" y="743"/>
                  </a:lnTo>
                  <a:lnTo>
                    <a:pt x="272" y="762"/>
                  </a:lnTo>
                  <a:cubicBezTo>
                    <a:pt x="271" y="767"/>
                    <a:pt x="268" y="772"/>
                    <a:pt x="263" y="774"/>
                  </a:cubicBezTo>
                  <a:cubicBezTo>
                    <a:pt x="258" y="776"/>
                    <a:pt x="252" y="775"/>
                    <a:pt x="248" y="772"/>
                  </a:cubicBezTo>
                  <a:lnTo>
                    <a:pt x="218" y="752"/>
                  </a:lnTo>
                  <a:lnTo>
                    <a:pt x="231" y="754"/>
                  </a:lnTo>
                  <a:lnTo>
                    <a:pt x="208" y="760"/>
                  </a:lnTo>
                  <a:lnTo>
                    <a:pt x="220" y="748"/>
                  </a:lnTo>
                  <a:lnTo>
                    <a:pt x="214" y="771"/>
                  </a:lnTo>
                  <a:cubicBezTo>
                    <a:pt x="213" y="776"/>
                    <a:pt x="209" y="780"/>
                    <a:pt x="204" y="782"/>
                  </a:cubicBezTo>
                  <a:cubicBezTo>
                    <a:pt x="199" y="784"/>
                    <a:pt x="194" y="783"/>
                    <a:pt x="189" y="780"/>
                  </a:cubicBezTo>
                  <a:lnTo>
                    <a:pt x="171" y="766"/>
                  </a:lnTo>
                  <a:cubicBezTo>
                    <a:pt x="170" y="766"/>
                    <a:pt x="170" y="765"/>
                    <a:pt x="169" y="764"/>
                  </a:cubicBezTo>
                  <a:lnTo>
                    <a:pt x="142" y="736"/>
                  </a:lnTo>
                  <a:cubicBezTo>
                    <a:pt x="142" y="736"/>
                    <a:pt x="141" y="735"/>
                    <a:pt x="140" y="734"/>
                  </a:cubicBezTo>
                  <a:lnTo>
                    <a:pt x="119" y="698"/>
                  </a:lnTo>
                  <a:cubicBezTo>
                    <a:pt x="117" y="696"/>
                    <a:pt x="117" y="693"/>
                    <a:pt x="116" y="691"/>
                  </a:cubicBezTo>
                  <a:lnTo>
                    <a:pt x="114" y="664"/>
                  </a:lnTo>
                  <a:cubicBezTo>
                    <a:pt x="114" y="659"/>
                    <a:pt x="116" y="654"/>
                    <a:pt x="120" y="651"/>
                  </a:cubicBezTo>
                  <a:lnTo>
                    <a:pt x="147" y="630"/>
                  </a:lnTo>
                  <a:lnTo>
                    <a:pt x="143" y="650"/>
                  </a:lnTo>
                  <a:lnTo>
                    <a:pt x="132" y="632"/>
                  </a:lnTo>
                  <a:lnTo>
                    <a:pt x="147" y="640"/>
                  </a:lnTo>
                  <a:lnTo>
                    <a:pt x="121" y="642"/>
                  </a:lnTo>
                  <a:lnTo>
                    <a:pt x="93" y="644"/>
                  </a:lnTo>
                  <a:cubicBezTo>
                    <a:pt x="88" y="645"/>
                    <a:pt x="83" y="643"/>
                    <a:pt x="80" y="639"/>
                  </a:cubicBezTo>
                  <a:lnTo>
                    <a:pt x="47" y="602"/>
                  </a:lnTo>
                  <a:cubicBezTo>
                    <a:pt x="46" y="601"/>
                    <a:pt x="45" y="600"/>
                    <a:pt x="45" y="599"/>
                  </a:cubicBezTo>
                  <a:lnTo>
                    <a:pt x="3" y="523"/>
                  </a:lnTo>
                  <a:cubicBezTo>
                    <a:pt x="0" y="519"/>
                    <a:pt x="0" y="513"/>
                    <a:pt x="3" y="508"/>
                  </a:cubicBezTo>
                  <a:cubicBezTo>
                    <a:pt x="5" y="503"/>
                    <a:pt x="10" y="500"/>
                    <a:pt x="15" y="500"/>
                  </a:cubicBezTo>
                  <a:lnTo>
                    <a:pt x="44" y="497"/>
                  </a:lnTo>
                  <a:lnTo>
                    <a:pt x="39" y="499"/>
                  </a:lnTo>
                  <a:lnTo>
                    <a:pt x="60" y="489"/>
                  </a:lnTo>
                  <a:lnTo>
                    <a:pt x="58" y="491"/>
                  </a:lnTo>
                  <a:lnTo>
                    <a:pt x="85" y="473"/>
                  </a:lnTo>
                  <a:lnTo>
                    <a:pt x="79" y="480"/>
                  </a:lnTo>
                  <a:lnTo>
                    <a:pt x="92" y="455"/>
                  </a:lnTo>
                  <a:lnTo>
                    <a:pt x="101" y="432"/>
                  </a:lnTo>
                  <a:cubicBezTo>
                    <a:pt x="102" y="429"/>
                    <a:pt x="104" y="427"/>
                    <a:pt x="106" y="425"/>
                  </a:cubicBezTo>
                  <a:lnTo>
                    <a:pt x="117" y="417"/>
                  </a:lnTo>
                  <a:lnTo>
                    <a:pt x="112" y="425"/>
                  </a:lnTo>
                  <a:lnTo>
                    <a:pt x="134" y="357"/>
                  </a:lnTo>
                  <a:lnTo>
                    <a:pt x="149" y="286"/>
                  </a:lnTo>
                  <a:cubicBezTo>
                    <a:pt x="150" y="282"/>
                    <a:pt x="151" y="279"/>
                    <a:pt x="154" y="277"/>
                  </a:cubicBezTo>
                  <a:lnTo>
                    <a:pt x="171" y="261"/>
                  </a:lnTo>
                  <a:cubicBezTo>
                    <a:pt x="175" y="258"/>
                    <a:pt x="179" y="256"/>
                    <a:pt x="184" y="256"/>
                  </a:cubicBezTo>
                  <a:lnTo>
                    <a:pt x="205" y="2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29"/>
            <p:cNvSpPr>
              <a:spLocks/>
            </p:cNvSpPr>
            <p:nvPr/>
          </p:nvSpPr>
          <p:spPr bwMode="auto">
            <a:xfrm>
              <a:off x="7745919" y="6526568"/>
              <a:ext cx="77370" cy="549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9" y="18"/>
                </a:cxn>
                <a:cxn ang="0">
                  <a:pos x="17" y="19"/>
                </a:cxn>
                <a:cxn ang="0">
                  <a:pos x="29" y="29"/>
                </a:cxn>
                <a:cxn ang="0">
                  <a:pos x="38" y="34"/>
                </a:cxn>
                <a:cxn ang="0">
                  <a:pos x="53" y="44"/>
                </a:cxn>
                <a:cxn ang="0">
                  <a:pos x="62" y="47"/>
                </a:cxn>
                <a:cxn ang="0">
                  <a:pos x="74" y="54"/>
                </a:cxn>
                <a:cxn ang="0">
                  <a:pos x="76" y="49"/>
                </a:cxn>
                <a:cxn ang="0">
                  <a:pos x="52" y="34"/>
                </a:cxn>
                <a:cxn ang="0">
                  <a:pos x="50" y="26"/>
                </a:cxn>
                <a:cxn ang="0">
                  <a:pos x="47" y="19"/>
                </a:cxn>
                <a:cxn ang="0">
                  <a:pos x="38" y="11"/>
                </a:cxn>
                <a:cxn ang="0">
                  <a:pos x="34" y="13"/>
                </a:cxn>
                <a:cxn ang="0">
                  <a:pos x="22" y="5"/>
                </a:cxn>
                <a:cxn ang="0">
                  <a:pos x="15" y="2"/>
                </a:cxn>
                <a:cxn ang="0">
                  <a:pos x="6" y="0"/>
                </a:cxn>
              </a:cxnLst>
              <a:rect l="0" t="0" r="r" b="b"/>
              <a:pathLst>
                <a:path w="76" h="54">
                  <a:moveTo>
                    <a:pt x="6" y="0"/>
                  </a:moveTo>
                  <a:lnTo>
                    <a:pt x="0" y="5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9" y="29"/>
                  </a:lnTo>
                  <a:lnTo>
                    <a:pt x="38" y="34"/>
                  </a:lnTo>
                  <a:lnTo>
                    <a:pt x="53" y="44"/>
                  </a:lnTo>
                  <a:lnTo>
                    <a:pt x="62" y="47"/>
                  </a:lnTo>
                  <a:lnTo>
                    <a:pt x="74" y="54"/>
                  </a:lnTo>
                  <a:lnTo>
                    <a:pt x="76" y="49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7" y="19"/>
                  </a:lnTo>
                  <a:lnTo>
                    <a:pt x="38" y="11"/>
                  </a:lnTo>
                  <a:lnTo>
                    <a:pt x="34" y="13"/>
                  </a:lnTo>
                  <a:lnTo>
                    <a:pt x="22" y="5"/>
                  </a:lnTo>
                  <a:lnTo>
                    <a:pt x="1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30"/>
            <p:cNvSpPr>
              <a:spLocks noEditPoints="1"/>
            </p:cNvSpPr>
            <p:nvPr/>
          </p:nvSpPr>
          <p:spPr bwMode="auto">
            <a:xfrm>
              <a:off x="7739811" y="6520460"/>
              <a:ext cx="88568" cy="66171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24"/>
                </a:cxn>
                <a:cxn ang="0">
                  <a:pos x="49" y="57"/>
                </a:cxn>
                <a:cxn ang="0">
                  <a:pos x="83" y="66"/>
                </a:cxn>
                <a:cxn ang="0">
                  <a:pos x="114" y="95"/>
                </a:cxn>
                <a:cxn ang="0">
                  <a:pos x="191" y="141"/>
                </a:cxn>
                <a:cxn ang="0">
                  <a:pos x="217" y="150"/>
                </a:cxn>
                <a:cxn ang="0">
                  <a:pos x="255" y="171"/>
                </a:cxn>
                <a:cxn ang="0">
                  <a:pos x="239" y="164"/>
                </a:cxn>
                <a:cxn ang="0">
                  <a:pos x="171" y="138"/>
                </a:cxn>
                <a:cxn ang="0">
                  <a:pos x="159" y="104"/>
                </a:cxn>
                <a:cxn ang="0">
                  <a:pos x="148" y="83"/>
                </a:cxn>
                <a:cxn ang="0">
                  <a:pos x="124" y="64"/>
                </a:cxn>
                <a:cxn ang="0">
                  <a:pos x="133" y="71"/>
                </a:cxn>
                <a:cxn ang="0">
                  <a:pos x="78" y="47"/>
                </a:cxn>
                <a:cxn ang="0">
                  <a:pos x="61" y="39"/>
                </a:cxn>
                <a:cxn ang="0">
                  <a:pos x="68" y="8"/>
                </a:cxn>
                <a:cxn ang="0">
                  <a:pos x="94" y="20"/>
                </a:cxn>
                <a:cxn ang="0">
                  <a:pos x="118" y="42"/>
                </a:cxn>
                <a:cxn ang="0">
                  <a:pos x="145" y="40"/>
                </a:cxn>
                <a:cxn ang="0">
                  <a:pos x="177" y="70"/>
                </a:cxn>
                <a:cxn ang="0">
                  <a:pos x="190" y="96"/>
                </a:cxn>
                <a:cxn ang="0">
                  <a:pos x="189" y="111"/>
                </a:cxn>
                <a:cxn ang="0">
                  <a:pos x="268" y="178"/>
                </a:cxn>
                <a:cxn ang="0">
                  <a:pos x="252" y="200"/>
                </a:cxn>
                <a:cxn ang="0">
                  <a:pos x="204" y="179"/>
                </a:cxn>
                <a:cxn ang="0">
                  <a:pos x="177" y="169"/>
                </a:cxn>
                <a:cxn ang="0">
                  <a:pos x="129" y="138"/>
                </a:cxn>
                <a:cxn ang="0">
                  <a:pos x="96" y="121"/>
                </a:cxn>
                <a:cxn ang="0">
                  <a:pos x="69" y="94"/>
                </a:cxn>
                <a:cxn ang="0">
                  <a:pos x="33" y="82"/>
                </a:cxn>
                <a:cxn ang="0">
                  <a:pos x="7" y="22"/>
                </a:cxn>
                <a:cxn ang="0">
                  <a:pos x="39" y="1"/>
                </a:cxn>
              </a:cxnLst>
              <a:rect l="0" t="0" r="r" b="b"/>
              <a:pathLst>
                <a:path w="271" h="201">
                  <a:moveTo>
                    <a:pt x="32" y="32"/>
                  </a:moveTo>
                  <a:lnTo>
                    <a:pt x="46" y="28"/>
                  </a:lnTo>
                  <a:lnTo>
                    <a:pt x="29" y="45"/>
                  </a:lnTo>
                  <a:lnTo>
                    <a:pt x="31" y="24"/>
                  </a:lnTo>
                  <a:lnTo>
                    <a:pt x="59" y="63"/>
                  </a:lnTo>
                  <a:lnTo>
                    <a:pt x="49" y="57"/>
                  </a:lnTo>
                  <a:lnTo>
                    <a:pt x="76" y="62"/>
                  </a:lnTo>
                  <a:cubicBezTo>
                    <a:pt x="78" y="63"/>
                    <a:pt x="81" y="64"/>
                    <a:pt x="83" y="66"/>
                  </a:cubicBezTo>
                  <a:lnTo>
                    <a:pt x="118" y="97"/>
                  </a:lnTo>
                  <a:lnTo>
                    <a:pt x="114" y="95"/>
                  </a:lnTo>
                  <a:lnTo>
                    <a:pt x="144" y="109"/>
                  </a:lnTo>
                  <a:lnTo>
                    <a:pt x="191" y="141"/>
                  </a:lnTo>
                  <a:lnTo>
                    <a:pt x="188" y="139"/>
                  </a:lnTo>
                  <a:lnTo>
                    <a:pt x="217" y="150"/>
                  </a:lnTo>
                  <a:cubicBezTo>
                    <a:pt x="218" y="150"/>
                    <a:pt x="219" y="151"/>
                    <a:pt x="219" y="151"/>
                  </a:cubicBezTo>
                  <a:lnTo>
                    <a:pt x="255" y="171"/>
                  </a:lnTo>
                  <a:lnTo>
                    <a:pt x="232" y="178"/>
                  </a:lnTo>
                  <a:lnTo>
                    <a:pt x="239" y="164"/>
                  </a:lnTo>
                  <a:lnTo>
                    <a:pt x="245" y="185"/>
                  </a:lnTo>
                  <a:lnTo>
                    <a:pt x="171" y="138"/>
                  </a:lnTo>
                  <a:cubicBezTo>
                    <a:pt x="168" y="135"/>
                    <a:pt x="165" y="132"/>
                    <a:pt x="164" y="128"/>
                  </a:cubicBezTo>
                  <a:lnTo>
                    <a:pt x="159" y="104"/>
                  </a:lnTo>
                  <a:lnTo>
                    <a:pt x="160" y="107"/>
                  </a:lnTo>
                  <a:lnTo>
                    <a:pt x="148" y="83"/>
                  </a:lnTo>
                  <a:lnTo>
                    <a:pt x="153" y="89"/>
                  </a:lnTo>
                  <a:lnTo>
                    <a:pt x="124" y="64"/>
                  </a:lnTo>
                  <a:lnTo>
                    <a:pt x="142" y="67"/>
                  </a:lnTo>
                  <a:lnTo>
                    <a:pt x="133" y="71"/>
                  </a:lnTo>
                  <a:cubicBezTo>
                    <a:pt x="128" y="74"/>
                    <a:pt x="122" y="73"/>
                    <a:pt x="117" y="71"/>
                  </a:cubicBezTo>
                  <a:lnTo>
                    <a:pt x="78" y="47"/>
                  </a:lnTo>
                  <a:lnTo>
                    <a:pt x="58" y="39"/>
                  </a:lnTo>
                  <a:lnTo>
                    <a:pt x="61" y="39"/>
                  </a:lnTo>
                  <a:lnTo>
                    <a:pt x="32" y="32"/>
                  </a:lnTo>
                  <a:close/>
                  <a:moveTo>
                    <a:pt x="68" y="8"/>
                  </a:moveTo>
                  <a:cubicBezTo>
                    <a:pt x="69" y="9"/>
                    <a:pt x="70" y="9"/>
                    <a:pt x="71" y="9"/>
                  </a:cubicBezTo>
                  <a:lnTo>
                    <a:pt x="94" y="20"/>
                  </a:lnTo>
                  <a:lnTo>
                    <a:pt x="134" y="43"/>
                  </a:lnTo>
                  <a:lnTo>
                    <a:pt x="118" y="42"/>
                  </a:lnTo>
                  <a:lnTo>
                    <a:pt x="127" y="38"/>
                  </a:lnTo>
                  <a:cubicBezTo>
                    <a:pt x="133" y="35"/>
                    <a:pt x="140" y="36"/>
                    <a:pt x="145" y="40"/>
                  </a:cubicBezTo>
                  <a:lnTo>
                    <a:pt x="173" y="64"/>
                  </a:lnTo>
                  <a:cubicBezTo>
                    <a:pt x="175" y="66"/>
                    <a:pt x="176" y="68"/>
                    <a:pt x="177" y="70"/>
                  </a:cubicBezTo>
                  <a:lnTo>
                    <a:pt x="189" y="93"/>
                  </a:lnTo>
                  <a:cubicBezTo>
                    <a:pt x="189" y="94"/>
                    <a:pt x="190" y="95"/>
                    <a:pt x="190" y="96"/>
                  </a:cubicBezTo>
                  <a:lnTo>
                    <a:pt x="195" y="120"/>
                  </a:lnTo>
                  <a:lnTo>
                    <a:pt x="189" y="111"/>
                  </a:lnTo>
                  <a:lnTo>
                    <a:pt x="262" y="158"/>
                  </a:lnTo>
                  <a:cubicBezTo>
                    <a:pt x="269" y="162"/>
                    <a:pt x="271" y="171"/>
                    <a:pt x="268" y="178"/>
                  </a:cubicBezTo>
                  <a:lnTo>
                    <a:pt x="261" y="192"/>
                  </a:lnTo>
                  <a:cubicBezTo>
                    <a:pt x="260" y="196"/>
                    <a:pt x="256" y="199"/>
                    <a:pt x="252" y="200"/>
                  </a:cubicBezTo>
                  <a:cubicBezTo>
                    <a:pt x="248" y="201"/>
                    <a:pt x="243" y="201"/>
                    <a:pt x="239" y="199"/>
                  </a:cubicBezTo>
                  <a:lnTo>
                    <a:pt x="204" y="179"/>
                  </a:lnTo>
                  <a:lnTo>
                    <a:pt x="206" y="180"/>
                  </a:lnTo>
                  <a:lnTo>
                    <a:pt x="177" y="169"/>
                  </a:lnTo>
                  <a:cubicBezTo>
                    <a:pt x="176" y="169"/>
                    <a:pt x="174" y="168"/>
                    <a:pt x="173" y="167"/>
                  </a:cubicBezTo>
                  <a:lnTo>
                    <a:pt x="129" y="138"/>
                  </a:lnTo>
                  <a:lnTo>
                    <a:pt x="100" y="124"/>
                  </a:lnTo>
                  <a:cubicBezTo>
                    <a:pt x="99" y="123"/>
                    <a:pt x="97" y="122"/>
                    <a:pt x="96" y="121"/>
                  </a:cubicBezTo>
                  <a:lnTo>
                    <a:pt x="62" y="90"/>
                  </a:lnTo>
                  <a:lnTo>
                    <a:pt x="69" y="94"/>
                  </a:lnTo>
                  <a:lnTo>
                    <a:pt x="42" y="88"/>
                  </a:lnTo>
                  <a:cubicBezTo>
                    <a:pt x="38" y="87"/>
                    <a:pt x="35" y="85"/>
                    <a:pt x="33" y="82"/>
                  </a:cubicBezTo>
                  <a:lnTo>
                    <a:pt x="5" y="42"/>
                  </a:lnTo>
                  <a:cubicBezTo>
                    <a:pt x="0" y="36"/>
                    <a:pt x="1" y="27"/>
                    <a:pt x="7" y="22"/>
                  </a:cubicBezTo>
                  <a:lnTo>
                    <a:pt x="25" y="5"/>
                  </a:lnTo>
                  <a:cubicBezTo>
                    <a:pt x="29" y="1"/>
                    <a:pt x="34" y="0"/>
                    <a:pt x="39" y="1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31"/>
            <p:cNvSpPr>
              <a:spLocks/>
            </p:cNvSpPr>
            <p:nvPr/>
          </p:nvSpPr>
          <p:spPr bwMode="auto">
            <a:xfrm>
              <a:off x="7785621" y="6721010"/>
              <a:ext cx="138450" cy="3664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7" y="4"/>
                </a:cxn>
                <a:cxn ang="0">
                  <a:pos x="43" y="8"/>
                </a:cxn>
                <a:cxn ang="0">
                  <a:pos x="47" y="9"/>
                </a:cxn>
                <a:cxn ang="0">
                  <a:pos x="54" y="4"/>
                </a:cxn>
                <a:cxn ang="0">
                  <a:pos x="59" y="2"/>
                </a:cxn>
                <a:cxn ang="0">
                  <a:pos x="80" y="3"/>
                </a:cxn>
                <a:cxn ang="0">
                  <a:pos x="101" y="0"/>
                </a:cxn>
                <a:cxn ang="0">
                  <a:pos x="108" y="6"/>
                </a:cxn>
                <a:cxn ang="0">
                  <a:pos x="108" y="9"/>
                </a:cxn>
                <a:cxn ang="0">
                  <a:pos x="123" y="6"/>
                </a:cxn>
                <a:cxn ang="0">
                  <a:pos x="131" y="7"/>
                </a:cxn>
                <a:cxn ang="0">
                  <a:pos x="136" y="11"/>
                </a:cxn>
                <a:cxn ang="0">
                  <a:pos x="132" y="18"/>
                </a:cxn>
                <a:cxn ang="0">
                  <a:pos x="119" y="18"/>
                </a:cxn>
                <a:cxn ang="0">
                  <a:pos x="111" y="24"/>
                </a:cxn>
                <a:cxn ang="0">
                  <a:pos x="96" y="25"/>
                </a:cxn>
                <a:cxn ang="0">
                  <a:pos x="82" y="32"/>
                </a:cxn>
                <a:cxn ang="0">
                  <a:pos x="68" y="36"/>
                </a:cxn>
                <a:cxn ang="0">
                  <a:pos x="58" y="30"/>
                </a:cxn>
                <a:cxn ang="0">
                  <a:pos x="44" y="24"/>
                </a:cxn>
                <a:cxn ang="0">
                  <a:pos x="31" y="25"/>
                </a:cxn>
                <a:cxn ang="0">
                  <a:pos x="12" y="22"/>
                </a:cxn>
                <a:cxn ang="0">
                  <a:pos x="5" y="18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17" y="6"/>
                </a:cxn>
                <a:cxn ang="0">
                  <a:pos x="28" y="10"/>
                </a:cxn>
              </a:cxnLst>
              <a:rect l="0" t="0" r="r" b="b"/>
              <a:pathLst>
                <a:path w="136" h="36">
                  <a:moveTo>
                    <a:pt x="28" y="10"/>
                  </a:moveTo>
                  <a:lnTo>
                    <a:pt x="37" y="4"/>
                  </a:lnTo>
                  <a:lnTo>
                    <a:pt x="43" y="8"/>
                  </a:lnTo>
                  <a:lnTo>
                    <a:pt x="47" y="9"/>
                  </a:lnTo>
                  <a:lnTo>
                    <a:pt x="54" y="4"/>
                  </a:lnTo>
                  <a:lnTo>
                    <a:pt x="59" y="2"/>
                  </a:lnTo>
                  <a:lnTo>
                    <a:pt x="80" y="3"/>
                  </a:lnTo>
                  <a:lnTo>
                    <a:pt x="101" y="0"/>
                  </a:lnTo>
                  <a:lnTo>
                    <a:pt x="108" y="6"/>
                  </a:lnTo>
                  <a:lnTo>
                    <a:pt x="108" y="9"/>
                  </a:lnTo>
                  <a:lnTo>
                    <a:pt x="123" y="6"/>
                  </a:lnTo>
                  <a:lnTo>
                    <a:pt x="131" y="7"/>
                  </a:lnTo>
                  <a:lnTo>
                    <a:pt x="136" y="11"/>
                  </a:lnTo>
                  <a:lnTo>
                    <a:pt x="132" y="18"/>
                  </a:lnTo>
                  <a:lnTo>
                    <a:pt x="119" y="18"/>
                  </a:lnTo>
                  <a:lnTo>
                    <a:pt x="111" y="24"/>
                  </a:lnTo>
                  <a:lnTo>
                    <a:pt x="96" y="25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58" y="30"/>
                  </a:lnTo>
                  <a:lnTo>
                    <a:pt x="44" y="24"/>
                  </a:lnTo>
                  <a:lnTo>
                    <a:pt x="31" y="25"/>
                  </a:lnTo>
                  <a:lnTo>
                    <a:pt x="12" y="22"/>
                  </a:lnTo>
                  <a:lnTo>
                    <a:pt x="5" y="18"/>
                  </a:lnTo>
                  <a:lnTo>
                    <a:pt x="0" y="8"/>
                  </a:lnTo>
                  <a:lnTo>
                    <a:pt x="2" y="4"/>
                  </a:lnTo>
                  <a:lnTo>
                    <a:pt x="17" y="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32"/>
            <p:cNvSpPr>
              <a:spLocks noEditPoints="1"/>
            </p:cNvSpPr>
            <p:nvPr/>
          </p:nvSpPr>
          <p:spPr bwMode="auto">
            <a:xfrm>
              <a:off x="7779513" y="6715920"/>
              <a:ext cx="150667" cy="46829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145" y="16"/>
                </a:cxn>
                <a:cxn ang="0">
                  <a:pos x="154" y="27"/>
                </a:cxn>
                <a:cxn ang="0">
                  <a:pos x="155" y="32"/>
                </a:cxn>
                <a:cxn ang="0">
                  <a:pos x="179" y="16"/>
                </a:cxn>
                <a:cxn ang="0">
                  <a:pos x="200" y="7"/>
                </a:cxn>
                <a:cxn ang="0">
                  <a:pos x="332" y="1"/>
                </a:cxn>
                <a:cxn ang="0">
                  <a:pos x="364" y="22"/>
                </a:cxn>
                <a:cxn ang="0">
                  <a:pos x="371" y="44"/>
                </a:cxn>
                <a:cxn ang="0">
                  <a:pos x="396" y="20"/>
                </a:cxn>
                <a:cxn ang="0">
                  <a:pos x="427" y="22"/>
                </a:cxn>
                <a:cxn ang="0">
                  <a:pos x="452" y="39"/>
                </a:cxn>
                <a:cxn ang="0">
                  <a:pos x="442" y="80"/>
                </a:cxn>
                <a:cxn ang="0">
                  <a:pos x="388" y="89"/>
                </a:cxn>
                <a:cxn ang="0">
                  <a:pos x="371" y="103"/>
                </a:cxn>
                <a:cxn ang="0">
                  <a:pos x="316" y="109"/>
                </a:cxn>
                <a:cxn ang="0">
                  <a:pos x="279" y="130"/>
                </a:cxn>
                <a:cxn ang="0">
                  <a:pos x="235" y="142"/>
                </a:cxn>
                <a:cxn ang="0">
                  <a:pos x="191" y="125"/>
                </a:cxn>
                <a:cxn ang="0">
                  <a:pos x="156" y="107"/>
                </a:cxn>
                <a:cxn ang="0">
                  <a:pos x="111" y="110"/>
                </a:cxn>
                <a:cxn ang="0">
                  <a:pos x="47" y="99"/>
                </a:cxn>
                <a:cxn ang="0">
                  <a:pos x="20" y="79"/>
                </a:cxn>
                <a:cxn ang="0">
                  <a:pos x="4" y="32"/>
                </a:cxn>
                <a:cxn ang="0">
                  <a:pos x="26" y="14"/>
                </a:cxn>
                <a:cxn ang="0">
                  <a:pos x="76" y="19"/>
                </a:cxn>
                <a:cxn ang="0">
                  <a:pos x="65" y="49"/>
                </a:cxn>
                <a:cxn ang="0">
                  <a:pos x="24" y="46"/>
                </a:cxn>
                <a:cxn ang="0">
                  <a:pos x="30" y="51"/>
                </a:cxn>
                <a:cxn ang="0">
                  <a:pos x="48" y="62"/>
                </a:cxn>
                <a:cxn ang="0">
                  <a:pos x="65" y="73"/>
                </a:cxn>
                <a:cxn ang="0">
                  <a:pos x="116" y="79"/>
                </a:cxn>
                <a:cxn ang="0">
                  <a:pos x="153" y="75"/>
                </a:cxn>
                <a:cxn ang="0">
                  <a:pos x="205" y="96"/>
                </a:cxn>
                <a:cxn ang="0">
                  <a:pos x="227" y="111"/>
                </a:cxn>
                <a:cxn ang="0">
                  <a:pos x="264" y="102"/>
                </a:cxn>
                <a:cxn ang="0">
                  <a:pos x="314" y="78"/>
                </a:cxn>
                <a:cxn ang="0">
                  <a:pos x="353" y="77"/>
                </a:cxn>
                <a:cxn ang="0">
                  <a:pos x="386" y="57"/>
                </a:cxn>
                <a:cxn ang="0">
                  <a:pos x="415" y="62"/>
                </a:cxn>
                <a:cxn ang="0">
                  <a:pos x="432" y="63"/>
                </a:cxn>
                <a:cxn ang="0">
                  <a:pos x="425" y="53"/>
                </a:cxn>
                <a:cxn ang="0">
                  <a:pos x="402" y="52"/>
                </a:cxn>
                <a:cxn ang="0">
                  <a:pos x="345" y="58"/>
                </a:cxn>
                <a:cxn ang="0">
                  <a:pos x="338" y="35"/>
                </a:cxn>
                <a:cxn ang="0">
                  <a:pos x="323" y="29"/>
                </a:cxn>
                <a:cxn ang="0">
                  <a:pos x="268" y="40"/>
                </a:cxn>
                <a:cxn ang="0">
                  <a:pos x="207" y="38"/>
                </a:cxn>
                <a:cxn ang="0">
                  <a:pos x="195" y="43"/>
                </a:cxn>
                <a:cxn ang="0">
                  <a:pos x="161" y="61"/>
                </a:cxn>
                <a:cxn ang="0">
                  <a:pos x="140" y="55"/>
                </a:cxn>
                <a:cxn ang="0">
                  <a:pos x="142" y="42"/>
                </a:cxn>
                <a:cxn ang="0">
                  <a:pos x="98" y="61"/>
                </a:cxn>
              </a:cxnLst>
              <a:rect l="0" t="0" r="r" b="b"/>
              <a:pathLst>
                <a:path w="460" h="143">
                  <a:moveTo>
                    <a:pt x="109" y="31"/>
                  </a:moveTo>
                  <a:lnTo>
                    <a:pt x="96" y="32"/>
                  </a:lnTo>
                  <a:lnTo>
                    <a:pt x="126" y="15"/>
                  </a:lnTo>
                  <a:cubicBezTo>
                    <a:pt x="132" y="11"/>
                    <a:pt x="140" y="12"/>
                    <a:pt x="145" y="16"/>
                  </a:cubicBezTo>
                  <a:lnTo>
                    <a:pt x="161" y="30"/>
                  </a:lnTo>
                  <a:lnTo>
                    <a:pt x="154" y="27"/>
                  </a:lnTo>
                  <a:lnTo>
                    <a:pt x="167" y="29"/>
                  </a:lnTo>
                  <a:lnTo>
                    <a:pt x="155" y="32"/>
                  </a:lnTo>
                  <a:lnTo>
                    <a:pt x="176" y="17"/>
                  </a:lnTo>
                  <a:cubicBezTo>
                    <a:pt x="177" y="17"/>
                    <a:pt x="178" y="16"/>
                    <a:pt x="179" y="16"/>
                  </a:cubicBezTo>
                  <a:lnTo>
                    <a:pt x="193" y="9"/>
                  </a:lnTo>
                  <a:cubicBezTo>
                    <a:pt x="195" y="8"/>
                    <a:pt x="198" y="7"/>
                    <a:pt x="200" y="7"/>
                  </a:cubicBezTo>
                  <a:lnTo>
                    <a:pt x="268" y="8"/>
                  </a:lnTo>
                  <a:lnTo>
                    <a:pt x="332" y="1"/>
                  </a:lnTo>
                  <a:cubicBezTo>
                    <a:pt x="336" y="0"/>
                    <a:pt x="341" y="2"/>
                    <a:pt x="344" y="4"/>
                  </a:cubicBezTo>
                  <a:lnTo>
                    <a:pt x="364" y="22"/>
                  </a:lnTo>
                  <a:cubicBezTo>
                    <a:pt x="367" y="24"/>
                    <a:pt x="369" y="28"/>
                    <a:pt x="370" y="33"/>
                  </a:cubicBezTo>
                  <a:lnTo>
                    <a:pt x="371" y="44"/>
                  </a:lnTo>
                  <a:lnTo>
                    <a:pt x="351" y="29"/>
                  </a:lnTo>
                  <a:lnTo>
                    <a:pt x="396" y="20"/>
                  </a:lnTo>
                  <a:cubicBezTo>
                    <a:pt x="397" y="20"/>
                    <a:pt x="399" y="20"/>
                    <a:pt x="400" y="20"/>
                  </a:cubicBezTo>
                  <a:lnTo>
                    <a:pt x="427" y="22"/>
                  </a:lnTo>
                  <a:cubicBezTo>
                    <a:pt x="430" y="22"/>
                    <a:pt x="433" y="23"/>
                    <a:pt x="436" y="25"/>
                  </a:cubicBezTo>
                  <a:lnTo>
                    <a:pt x="452" y="39"/>
                  </a:lnTo>
                  <a:cubicBezTo>
                    <a:pt x="458" y="44"/>
                    <a:pt x="460" y="54"/>
                    <a:pt x="455" y="60"/>
                  </a:cubicBezTo>
                  <a:lnTo>
                    <a:pt x="442" y="80"/>
                  </a:lnTo>
                  <a:cubicBezTo>
                    <a:pt x="439" y="84"/>
                    <a:pt x="434" y="87"/>
                    <a:pt x="429" y="87"/>
                  </a:cubicBezTo>
                  <a:lnTo>
                    <a:pt x="388" y="89"/>
                  </a:lnTo>
                  <a:lnTo>
                    <a:pt x="396" y="86"/>
                  </a:lnTo>
                  <a:lnTo>
                    <a:pt x="371" y="103"/>
                  </a:lnTo>
                  <a:cubicBezTo>
                    <a:pt x="369" y="105"/>
                    <a:pt x="366" y="105"/>
                    <a:pt x="363" y="106"/>
                  </a:cubicBezTo>
                  <a:lnTo>
                    <a:pt x="316" y="109"/>
                  </a:lnTo>
                  <a:lnTo>
                    <a:pt x="322" y="108"/>
                  </a:lnTo>
                  <a:lnTo>
                    <a:pt x="279" y="130"/>
                  </a:lnTo>
                  <a:cubicBezTo>
                    <a:pt x="278" y="131"/>
                    <a:pt x="277" y="131"/>
                    <a:pt x="276" y="131"/>
                  </a:cubicBezTo>
                  <a:lnTo>
                    <a:pt x="235" y="142"/>
                  </a:lnTo>
                  <a:cubicBezTo>
                    <a:pt x="231" y="143"/>
                    <a:pt x="227" y="143"/>
                    <a:pt x="224" y="141"/>
                  </a:cubicBezTo>
                  <a:lnTo>
                    <a:pt x="191" y="125"/>
                  </a:lnTo>
                  <a:lnTo>
                    <a:pt x="148" y="106"/>
                  </a:lnTo>
                  <a:lnTo>
                    <a:pt x="156" y="107"/>
                  </a:lnTo>
                  <a:lnTo>
                    <a:pt x="115" y="110"/>
                  </a:lnTo>
                  <a:cubicBezTo>
                    <a:pt x="113" y="110"/>
                    <a:pt x="112" y="110"/>
                    <a:pt x="111" y="110"/>
                  </a:cubicBezTo>
                  <a:lnTo>
                    <a:pt x="54" y="102"/>
                  </a:lnTo>
                  <a:cubicBezTo>
                    <a:pt x="51" y="101"/>
                    <a:pt x="49" y="100"/>
                    <a:pt x="47" y="99"/>
                  </a:cubicBezTo>
                  <a:lnTo>
                    <a:pt x="25" y="84"/>
                  </a:lnTo>
                  <a:cubicBezTo>
                    <a:pt x="23" y="82"/>
                    <a:pt x="21" y="81"/>
                    <a:pt x="20" y="79"/>
                  </a:cubicBezTo>
                  <a:lnTo>
                    <a:pt x="3" y="50"/>
                  </a:lnTo>
                  <a:cubicBezTo>
                    <a:pt x="0" y="45"/>
                    <a:pt x="0" y="38"/>
                    <a:pt x="4" y="32"/>
                  </a:cubicBezTo>
                  <a:lnTo>
                    <a:pt x="12" y="21"/>
                  </a:lnTo>
                  <a:cubicBezTo>
                    <a:pt x="15" y="16"/>
                    <a:pt x="21" y="13"/>
                    <a:pt x="26" y="14"/>
                  </a:cubicBezTo>
                  <a:lnTo>
                    <a:pt x="72" y="18"/>
                  </a:lnTo>
                  <a:cubicBezTo>
                    <a:pt x="74" y="18"/>
                    <a:pt x="75" y="18"/>
                    <a:pt x="76" y="19"/>
                  </a:cubicBezTo>
                  <a:lnTo>
                    <a:pt x="109" y="31"/>
                  </a:lnTo>
                  <a:close/>
                  <a:moveTo>
                    <a:pt x="65" y="49"/>
                  </a:moveTo>
                  <a:lnTo>
                    <a:pt x="69" y="50"/>
                  </a:lnTo>
                  <a:lnTo>
                    <a:pt x="24" y="46"/>
                  </a:lnTo>
                  <a:lnTo>
                    <a:pt x="38" y="39"/>
                  </a:lnTo>
                  <a:lnTo>
                    <a:pt x="30" y="51"/>
                  </a:lnTo>
                  <a:lnTo>
                    <a:pt x="30" y="33"/>
                  </a:lnTo>
                  <a:lnTo>
                    <a:pt x="48" y="62"/>
                  </a:lnTo>
                  <a:lnTo>
                    <a:pt x="43" y="57"/>
                  </a:lnTo>
                  <a:lnTo>
                    <a:pt x="65" y="73"/>
                  </a:lnTo>
                  <a:lnTo>
                    <a:pt x="58" y="70"/>
                  </a:lnTo>
                  <a:lnTo>
                    <a:pt x="116" y="79"/>
                  </a:lnTo>
                  <a:lnTo>
                    <a:pt x="112" y="78"/>
                  </a:lnTo>
                  <a:lnTo>
                    <a:pt x="153" y="75"/>
                  </a:lnTo>
                  <a:cubicBezTo>
                    <a:pt x="156" y="75"/>
                    <a:pt x="159" y="75"/>
                    <a:pt x="161" y="77"/>
                  </a:cubicBezTo>
                  <a:lnTo>
                    <a:pt x="205" y="96"/>
                  </a:lnTo>
                  <a:lnTo>
                    <a:pt x="238" y="112"/>
                  </a:lnTo>
                  <a:lnTo>
                    <a:pt x="227" y="111"/>
                  </a:lnTo>
                  <a:lnTo>
                    <a:pt x="267" y="100"/>
                  </a:lnTo>
                  <a:lnTo>
                    <a:pt x="264" y="102"/>
                  </a:lnTo>
                  <a:lnTo>
                    <a:pt x="308" y="79"/>
                  </a:lnTo>
                  <a:cubicBezTo>
                    <a:pt x="310" y="78"/>
                    <a:pt x="312" y="78"/>
                    <a:pt x="314" y="78"/>
                  </a:cubicBezTo>
                  <a:lnTo>
                    <a:pt x="361" y="74"/>
                  </a:lnTo>
                  <a:lnTo>
                    <a:pt x="353" y="77"/>
                  </a:lnTo>
                  <a:lnTo>
                    <a:pt x="378" y="59"/>
                  </a:lnTo>
                  <a:cubicBezTo>
                    <a:pt x="380" y="58"/>
                    <a:pt x="383" y="57"/>
                    <a:pt x="386" y="57"/>
                  </a:cubicBezTo>
                  <a:lnTo>
                    <a:pt x="428" y="55"/>
                  </a:lnTo>
                  <a:lnTo>
                    <a:pt x="415" y="62"/>
                  </a:lnTo>
                  <a:lnTo>
                    <a:pt x="429" y="42"/>
                  </a:lnTo>
                  <a:lnTo>
                    <a:pt x="432" y="63"/>
                  </a:lnTo>
                  <a:lnTo>
                    <a:pt x="415" y="50"/>
                  </a:lnTo>
                  <a:lnTo>
                    <a:pt x="425" y="53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358" y="61"/>
                  </a:lnTo>
                  <a:cubicBezTo>
                    <a:pt x="353" y="62"/>
                    <a:pt x="349" y="61"/>
                    <a:pt x="345" y="58"/>
                  </a:cubicBezTo>
                  <a:cubicBezTo>
                    <a:pt x="341" y="55"/>
                    <a:pt x="339" y="51"/>
                    <a:pt x="339" y="46"/>
                  </a:cubicBezTo>
                  <a:lnTo>
                    <a:pt x="338" y="35"/>
                  </a:lnTo>
                  <a:lnTo>
                    <a:pt x="343" y="46"/>
                  </a:lnTo>
                  <a:lnTo>
                    <a:pt x="323" y="29"/>
                  </a:lnTo>
                  <a:lnTo>
                    <a:pt x="335" y="32"/>
                  </a:lnTo>
                  <a:lnTo>
                    <a:pt x="268" y="40"/>
                  </a:lnTo>
                  <a:lnTo>
                    <a:pt x="200" y="39"/>
                  </a:lnTo>
                  <a:lnTo>
                    <a:pt x="207" y="38"/>
                  </a:lnTo>
                  <a:lnTo>
                    <a:pt x="192" y="45"/>
                  </a:lnTo>
                  <a:lnTo>
                    <a:pt x="195" y="43"/>
                  </a:lnTo>
                  <a:lnTo>
                    <a:pt x="173" y="58"/>
                  </a:lnTo>
                  <a:cubicBezTo>
                    <a:pt x="170" y="61"/>
                    <a:pt x="165" y="62"/>
                    <a:pt x="161" y="61"/>
                  </a:cubicBezTo>
                  <a:lnTo>
                    <a:pt x="147" y="58"/>
                  </a:lnTo>
                  <a:cubicBezTo>
                    <a:pt x="145" y="58"/>
                    <a:pt x="142" y="56"/>
                    <a:pt x="140" y="55"/>
                  </a:cubicBezTo>
                  <a:lnTo>
                    <a:pt x="124" y="41"/>
                  </a:lnTo>
                  <a:lnTo>
                    <a:pt x="142" y="42"/>
                  </a:lnTo>
                  <a:lnTo>
                    <a:pt x="112" y="60"/>
                  </a:lnTo>
                  <a:cubicBezTo>
                    <a:pt x="108" y="62"/>
                    <a:pt x="103" y="63"/>
                    <a:pt x="98" y="61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33"/>
            <p:cNvSpPr>
              <a:spLocks/>
            </p:cNvSpPr>
            <p:nvPr/>
          </p:nvSpPr>
          <p:spPr bwMode="auto">
            <a:xfrm>
              <a:off x="7823289" y="6448181"/>
              <a:ext cx="19342" cy="193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6" y="19"/>
                </a:cxn>
                <a:cxn ang="0">
                  <a:pos x="17" y="11"/>
                </a:cxn>
                <a:cxn ang="0">
                  <a:pos x="19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17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34"/>
            <p:cNvSpPr>
              <a:spLocks noEditPoints="1"/>
            </p:cNvSpPr>
            <p:nvPr/>
          </p:nvSpPr>
          <p:spPr bwMode="auto">
            <a:xfrm>
              <a:off x="7817180" y="6443091"/>
              <a:ext cx="30540" cy="30540"/>
            </a:xfrm>
            <a:custGeom>
              <a:avLst/>
              <a:gdLst/>
              <a:ahLst/>
              <a:cxnLst>
                <a:cxn ang="0">
                  <a:pos x="60" y="14"/>
                </a:cxn>
                <a:cxn ang="0">
                  <a:pos x="77" y="32"/>
                </a:cxn>
                <a:cxn ang="0">
                  <a:pos x="38" y="35"/>
                </a:cxn>
                <a:cxn ang="0">
                  <a:pos x="47" y="31"/>
                </a:cxn>
                <a:cxn ang="0">
                  <a:pos x="29" y="46"/>
                </a:cxn>
                <a:cxn ang="0">
                  <a:pos x="35" y="36"/>
                </a:cxn>
                <a:cxn ang="0">
                  <a:pos x="32" y="55"/>
                </a:cxn>
                <a:cxn ang="0">
                  <a:pos x="32" y="51"/>
                </a:cxn>
                <a:cxn ang="0">
                  <a:pos x="34" y="74"/>
                </a:cxn>
                <a:cxn ang="0">
                  <a:pos x="20" y="59"/>
                </a:cxn>
                <a:cxn ang="0">
                  <a:pos x="39" y="62"/>
                </a:cxn>
                <a:cxn ang="0">
                  <a:pos x="28" y="65"/>
                </a:cxn>
                <a:cxn ang="0">
                  <a:pos x="61" y="39"/>
                </a:cxn>
                <a:cxn ang="0">
                  <a:pos x="55" y="50"/>
                </a:cxn>
                <a:cxn ang="0">
                  <a:pos x="60" y="14"/>
                </a:cxn>
                <a:cxn ang="0">
                  <a:pos x="87" y="54"/>
                </a:cxn>
                <a:cxn ang="0">
                  <a:pos x="81" y="65"/>
                </a:cxn>
                <a:cxn ang="0">
                  <a:pos x="47" y="90"/>
                </a:cxn>
                <a:cxn ang="0">
                  <a:pos x="35" y="93"/>
                </a:cxn>
                <a:cxn ang="0">
                  <a:pos x="16" y="91"/>
                </a:cxn>
                <a:cxn ang="0">
                  <a:pos x="2" y="76"/>
                </a:cxn>
                <a:cxn ang="0">
                  <a:pos x="0" y="54"/>
                </a:cxn>
                <a:cxn ang="0">
                  <a:pos x="1" y="51"/>
                </a:cxn>
                <a:cxn ang="0">
                  <a:pos x="3" y="32"/>
                </a:cxn>
                <a:cxn ang="0">
                  <a:pos x="8" y="21"/>
                </a:cxn>
                <a:cxn ang="0">
                  <a:pos x="26" y="7"/>
                </a:cxn>
                <a:cxn ang="0">
                  <a:pos x="35" y="3"/>
                </a:cxn>
                <a:cxn ang="0">
                  <a:pos x="74" y="0"/>
                </a:cxn>
                <a:cxn ang="0">
                  <a:pos x="87" y="5"/>
                </a:cxn>
                <a:cxn ang="0">
                  <a:pos x="92" y="18"/>
                </a:cxn>
                <a:cxn ang="0">
                  <a:pos x="87" y="54"/>
                </a:cxn>
              </a:cxnLst>
              <a:rect l="0" t="0" r="r" b="b"/>
              <a:pathLst>
                <a:path w="92" h="94">
                  <a:moveTo>
                    <a:pt x="60" y="14"/>
                  </a:moveTo>
                  <a:lnTo>
                    <a:pt x="77" y="32"/>
                  </a:lnTo>
                  <a:lnTo>
                    <a:pt x="38" y="35"/>
                  </a:lnTo>
                  <a:lnTo>
                    <a:pt x="47" y="31"/>
                  </a:lnTo>
                  <a:lnTo>
                    <a:pt x="29" y="46"/>
                  </a:lnTo>
                  <a:lnTo>
                    <a:pt x="35" y="36"/>
                  </a:lnTo>
                  <a:lnTo>
                    <a:pt x="32" y="55"/>
                  </a:lnTo>
                  <a:lnTo>
                    <a:pt x="32" y="51"/>
                  </a:lnTo>
                  <a:lnTo>
                    <a:pt x="34" y="74"/>
                  </a:lnTo>
                  <a:lnTo>
                    <a:pt x="20" y="59"/>
                  </a:lnTo>
                  <a:lnTo>
                    <a:pt x="39" y="62"/>
                  </a:lnTo>
                  <a:lnTo>
                    <a:pt x="28" y="65"/>
                  </a:lnTo>
                  <a:lnTo>
                    <a:pt x="61" y="39"/>
                  </a:lnTo>
                  <a:lnTo>
                    <a:pt x="55" y="50"/>
                  </a:lnTo>
                  <a:lnTo>
                    <a:pt x="60" y="14"/>
                  </a:lnTo>
                  <a:close/>
                  <a:moveTo>
                    <a:pt x="87" y="54"/>
                  </a:moveTo>
                  <a:cubicBezTo>
                    <a:pt x="86" y="58"/>
                    <a:pt x="84" y="62"/>
                    <a:pt x="81" y="65"/>
                  </a:cubicBezTo>
                  <a:lnTo>
                    <a:pt x="47" y="90"/>
                  </a:lnTo>
                  <a:cubicBezTo>
                    <a:pt x="44" y="93"/>
                    <a:pt x="39" y="94"/>
                    <a:pt x="35" y="93"/>
                  </a:cubicBezTo>
                  <a:lnTo>
                    <a:pt x="16" y="91"/>
                  </a:lnTo>
                  <a:cubicBezTo>
                    <a:pt x="9" y="90"/>
                    <a:pt x="3" y="84"/>
                    <a:pt x="2" y="76"/>
                  </a:cubicBezTo>
                  <a:lnTo>
                    <a:pt x="0" y="54"/>
                  </a:lnTo>
                  <a:cubicBezTo>
                    <a:pt x="0" y="53"/>
                    <a:pt x="0" y="52"/>
                    <a:pt x="1" y="51"/>
                  </a:cubicBezTo>
                  <a:lnTo>
                    <a:pt x="3" y="32"/>
                  </a:lnTo>
                  <a:cubicBezTo>
                    <a:pt x="3" y="28"/>
                    <a:pt x="5" y="24"/>
                    <a:pt x="8" y="21"/>
                  </a:cubicBezTo>
                  <a:lnTo>
                    <a:pt x="26" y="7"/>
                  </a:lnTo>
                  <a:cubicBezTo>
                    <a:pt x="29" y="5"/>
                    <a:pt x="32" y="3"/>
                    <a:pt x="35" y="3"/>
                  </a:cubicBezTo>
                  <a:lnTo>
                    <a:pt x="74" y="0"/>
                  </a:lnTo>
                  <a:cubicBezTo>
                    <a:pt x="79" y="0"/>
                    <a:pt x="84" y="1"/>
                    <a:pt x="87" y="5"/>
                  </a:cubicBezTo>
                  <a:cubicBezTo>
                    <a:pt x="91" y="8"/>
                    <a:pt x="92" y="13"/>
                    <a:pt x="92" y="18"/>
                  </a:cubicBezTo>
                  <a:lnTo>
                    <a:pt x="87" y="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35"/>
            <p:cNvSpPr>
              <a:spLocks/>
            </p:cNvSpPr>
            <p:nvPr/>
          </p:nvSpPr>
          <p:spPr bwMode="auto">
            <a:xfrm>
              <a:off x="7978028" y="6618190"/>
              <a:ext cx="27487" cy="1527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15" y="15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3" y="2"/>
                </a:cxn>
                <a:cxn ang="0">
                  <a:pos x="16" y="0"/>
                </a:cxn>
                <a:cxn ang="0">
                  <a:pos x="27" y="3"/>
                </a:cxn>
              </a:cxnLst>
              <a:rect l="0" t="0" r="r" b="b"/>
              <a:pathLst>
                <a:path w="27" h="15">
                  <a:moveTo>
                    <a:pt x="27" y="3"/>
                  </a:moveTo>
                  <a:lnTo>
                    <a:pt x="15" y="15"/>
                  </a:lnTo>
                  <a:lnTo>
                    <a:pt x="6" y="15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6" y="0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36"/>
            <p:cNvSpPr>
              <a:spLocks noEditPoints="1"/>
            </p:cNvSpPr>
            <p:nvPr/>
          </p:nvSpPr>
          <p:spPr bwMode="auto">
            <a:xfrm>
              <a:off x="7971920" y="6613100"/>
              <a:ext cx="38685" cy="25450"/>
            </a:xfrm>
            <a:custGeom>
              <a:avLst/>
              <a:gdLst/>
              <a:ahLst/>
              <a:cxnLst>
                <a:cxn ang="0">
                  <a:pos x="107" y="12"/>
                </a:cxn>
                <a:cxn ang="0">
                  <a:pos x="118" y="23"/>
                </a:cxn>
                <a:cxn ang="0">
                  <a:pos x="114" y="39"/>
                </a:cxn>
                <a:cxn ang="0">
                  <a:pos x="77" y="74"/>
                </a:cxn>
                <a:cxn ang="0">
                  <a:pos x="67" y="78"/>
                </a:cxn>
                <a:cxn ang="0">
                  <a:pos x="39" y="80"/>
                </a:cxn>
                <a:cxn ang="0">
                  <a:pos x="30" y="78"/>
                </a:cxn>
                <a:cxn ang="0">
                  <a:pos x="10" y="66"/>
                </a:cxn>
                <a:cxn ang="0">
                  <a:pos x="3" y="47"/>
                </a:cxn>
                <a:cxn ang="0">
                  <a:pos x="14" y="18"/>
                </a:cxn>
                <a:cxn ang="0">
                  <a:pos x="26" y="8"/>
                </a:cxn>
                <a:cxn ang="0">
                  <a:pos x="67" y="1"/>
                </a:cxn>
                <a:cxn ang="0">
                  <a:pos x="75" y="1"/>
                </a:cxn>
                <a:cxn ang="0">
                  <a:pos x="107" y="1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31" y="39"/>
                </a:cxn>
                <a:cxn ang="0">
                  <a:pos x="44" y="29"/>
                </a:cxn>
                <a:cxn ang="0">
                  <a:pos x="33" y="58"/>
                </a:cxn>
                <a:cxn ang="0">
                  <a:pos x="26" y="39"/>
                </a:cxn>
                <a:cxn ang="0">
                  <a:pos x="46" y="50"/>
                </a:cxn>
                <a:cxn ang="0">
                  <a:pos x="36" y="48"/>
                </a:cxn>
                <a:cxn ang="0">
                  <a:pos x="64" y="46"/>
                </a:cxn>
                <a:cxn ang="0">
                  <a:pos x="55" y="50"/>
                </a:cxn>
                <a:cxn ang="0">
                  <a:pos x="92" y="15"/>
                </a:cxn>
                <a:cxn ang="0">
                  <a:pos x="98" y="42"/>
                </a:cxn>
                <a:cxn ang="0">
                  <a:pos x="65" y="32"/>
                </a:cxn>
              </a:cxnLst>
              <a:rect l="0" t="0" r="r" b="b"/>
              <a:pathLst>
                <a:path w="119" h="80">
                  <a:moveTo>
                    <a:pt x="107" y="12"/>
                  </a:moveTo>
                  <a:cubicBezTo>
                    <a:pt x="113" y="13"/>
                    <a:pt x="117" y="18"/>
                    <a:pt x="118" y="23"/>
                  </a:cubicBezTo>
                  <a:cubicBezTo>
                    <a:pt x="119" y="29"/>
                    <a:pt x="118" y="35"/>
                    <a:pt x="114" y="39"/>
                  </a:cubicBezTo>
                  <a:lnTo>
                    <a:pt x="77" y="74"/>
                  </a:lnTo>
                  <a:cubicBezTo>
                    <a:pt x="74" y="76"/>
                    <a:pt x="71" y="78"/>
                    <a:pt x="67" y="78"/>
                  </a:cubicBezTo>
                  <a:lnTo>
                    <a:pt x="39" y="80"/>
                  </a:lnTo>
                  <a:cubicBezTo>
                    <a:pt x="36" y="80"/>
                    <a:pt x="32" y="80"/>
                    <a:pt x="30" y="78"/>
                  </a:cubicBezTo>
                  <a:lnTo>
                    <a:pt x="10" y="66"/>
                  </a:lnTo>
                  <a:cubicBezTo>
                    <a:pt x="3" y="62"/>
                    <a:pt x="0" y="54"/>
                    <a:pt x="3" y="47"/>
                  </a:cubicBezTo>
                  <a:lnTo>
                    <a:pt x="14" y="18"/>
                  </a:lnTo>
                  <a:cubicBezTo>
                    <a:pt x="16" y="12"/>
                    <a:pt x="20" y="9"/>
                    <a:pt x="26" y="8"/>
                  </a:cubicBezTo>
                  <a:lnTo>
                    <a:pt x="67" y="1"/>
                  </a:lnTo>
                  <a:cubicBezTo>
                    <a:pt x="70" y="0"/>
                    <a:pt x="72" y="0"/>
                    <a:pt x="75" y="1"/>
                  </a:cubicBezTo>
                  <a:lnTo>
                    <a:pt x="107" y="12"/>
                  </a:lnTo>
                  <a:close/>
                  <a:moveTo>
                    <a:pt x="65" y="32"/>
                  </a:moveTo>
                  <a:lnTo>
                    <a:pt x="72" y="32"/>
                  </a:lnTo>
                  <a:lnTo>
                    <a:pt x="31" y="39"/>
                  </a:lnTo>
                  <a:lnTo>
                    <a:pt x="44" y="29"/>
                  </a:lnTo>
                  <a:lnTo>
                    <a:pt x="33" y="58"/>
                  </a:lnTo>
                  <a:lnTo>
                    <a:pt x="26" y="39"/>
                  </a:lnTo>
                  <a:lnTo>
                    <a:pt x="46" y="50"/>
                  </a:lnTo>
                  <a:lnTo>
                    <a:pt x="36" y="48"/>
                  </a:lnTo>
                  <a:lnTo>
                    <a:pt x="64" y="46"/>
                  </a:lnTo>
                  <a:lnTo>
                    <a:pt x="55" y="50"/>
                  </a:lnTo>
                  <a:lnTo>
                    <a:pt x="92" y="15"/>
                  </a:lnTo>
                  <a:lnTo>
                    <a:pt x="98" y="4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37"/>
            <p:cNvSpPr>
              <a:spLocks/>
            </p:cNvSpPr>
            <p:nvPr/>
          </p:nvSpPr>
          <p:spPr bwMode="auto">
            <a:xfrm>
              <a:off x="7985154" y="6651785"/>
              <a:ext cx="28505" cy="244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8" y="7"/>
                </a:cxn>
                <a:cxn ang="0">
                  <a:pos x="11" y="20"/>
                </a:cxn>
                <a:cxn ang="0">
                  <a:pos x="4" y="24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4" y="5"/>
                </a:cxn>
                <a:cxn ang="0">
                  <a:pos x="27" y="0"/>
                </a:cxn>
              </a:cxnLst>
              <a:rect l="0" t="0" r="r" b="b"/>
              <a:pathLst>
                <a:path w="28" h="24">
                  <a:moveTo>
                    <a:pt x="27" y="0"/>
                  </a:moveTo>
                  <a:lnTo>
                    <a:pt x="28" y="7"/>
                  </a:lnTo>
                  <a:lnTo>
                    <a:pt x="11" y="20"/>
                  </a:lnTo>
                  <a:lnTo>
                    <a:pt x="4" y="2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4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38"/>
            <p:cNvSpPr>
              <a:spLocks noEditPoints="1"/>
            </p:cNvSpPr>
            <p:nvPr/>
          </p:nvSpPr>
          <p:spPr bwMode="auto">
            <a:xfrm>
              <a:off x="7980063" y="6645676"/>
              <a:ext cx="38685" cy="35631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08" y="3"/>
                </a:cxn>
                <a:cxn ang="0">
                  <a:pos x="116" y="15"/>
                </a:cxn>
                <a:cxn ang="0">
                  <a:pos x="118" y="38"/>
                </a:cxn>
                <a:cxn ang="0">
                  <a:pos x="111" y="52"/>
                </a:cxn>
                <a:cxn ang="0">
                  <a:pos x="60" y="92"/>
                </a:cxn>
                <a:cxn ang="0">
                  <a:pos x="37" y="106"/>
                </a:cxn>
                <a:cxn ang="0">
                  <a:pos x="25" y="108"/>
                </a:cxn>
                <a:cxn ang="0">
                  <a:pos x="13" y="105"/>
                </a:cxn>
                <a:cxn ang="0">
                  <a:pos x="3" y="97"/>
                </a:cxn>
                <a:cxn ang="0">
                  <a:pos x="2" y="85"/>
                </a:cxn>
                <a:cxn ang="0">
                  <a:pos x="9" y="58"/>
                </a:cxn>
                <a:cxn ang="0">
                  <a:pos x="14" y="50"/>
                </a:cxn>
                <a:cxn ang="0">
                  <a:pos x="49" y="21"/>
                </a:cxn>
                <a:cxn ang="0">
                  <a:pos x="54" y="18"/>
                </a:cxn>
                <a:cxn ang="0">
                  <a:pos x="94" y="2"/>
                </a:cxn>
                <a:cxn ang="0">
                  <a:pos x="66" y="48"/>
                </a:cxn>
                <a:cxn ang="0">
                  <a:pos x="70" y="45"/>
                </a:cxn>
                <a:cxn ang="0">
                  <a:pos x="34" y="75"/>
                </a:cxn>
                <a:cxn ang="0">
                  <a:pos x="40" y="66"/>
                </a:cxn>
                <a:cxn ang="0">
                  <a:pos x="32" y="93"/>
                </a:cxn>
                <a:cxn ang="0">
                  <a:pos x="21" y="74"/>
                </a:cxn>
                <a:cxn ang="0">
                  <a:pos x="32" y="77"/>
                </a:cxn>
                <a:cxn ang="0">
                  <a:pos x="20" y="78"/>
                </a:cxn>
                <a:cxn ang="0">
                  <a:pos x="40" y="66"/>
                </a:cxn>
                <a:cxn ang="0">
                  <a:pos x="92" y="26"/>
                </a:cxn>
                <a:cxn ang="0">
                  <a:pos x="86" y="40"/>
                </a:cxn>
                <a:cxn ang="0">
                  <a:pos x="84" y="18"/>
                </a:cxn>
                <a:cxn ang="0">
                  <a:pos x="106" y="31"/>
                </a:cxn>
                <a:cxn ang="0">
                  <a:pos x="66" y="48"/>
                </a:cxn>
              </a:cxnLst>
              <a:rect l="0" t="0" r="r" b="b"/>
              <a:pathLst>
                <a:path w="118" h="109">
                  <a:moveTo>
                    <a:pt x="94" y="2"/>
                  </a:moveTo>
                  <a:cubicBezTo>
                    <a:pt x="99" y="0"/>
                    <a:pt x="104" y="0"/>
                    <a:pt x="108" y="3"/>
                  </a:cubicBezTo>
                  <a:cubicBezTo>
                    <a:pt x="113" y="6"/>
                    <a:pt x="115" y="10"/>
                    <a:pt x="116" y="15"/>
                  </a:cubicBezTo>
                  <a:lnTo>
                    <a:pt x="118" y="38"/>
                  </a:lnTo>
                  <a:cubicBezTo>
                    <a:pt x="118" y="43"/>
                    <a:pt x="116" y="48"/>
                    <a:pt x="111" y="52"/>
                  </a:cubicBezTo>
                  <a:lnTo>
                    <a:pt x="60" y="92"/>
                  </a:lnTo>
                  <a:lnTo>
                    <a:pt x="37" y="106"/>
                  </a:lnTo>
                  <a:cubicBezTo>
                    <a:pt x="33" y="108"/>
                    <a:pt x="29" y="109"/>
                    <a:pt x="25" y="108"/>
                  </a:cubicBezTo>
                  <a:lnTo>
                    <a:pt x="13" y="105"/>
                  </a:lnTo>
                  <a:cubicBezTo>
                    <a:pt x="9" y="104"/>
                    <a:pt x="5" y="101"/>
                    <a:pt x="3" y="97"/>
                  </a:cubicBezTo>
                  <a:cubicBezTo>
                    <a:pt x="1" y="94"/>
                    <a:pt x="0" y="89"/>
                    <a:pt x="2" y="85"/>
                  </a:cubicBezTo>
                  <a:lnTo>
                    <a:pt x="9" y="58"/>
                  </a:lnTo>
                  <a:cubicBezTo>
                    <a:pt x="10" y="55"/>
                    <a:pt x="12" y="52"/>
                    <a:pt x="14" y="50"/>
                  </a:cubicBezTo>
                  <a:lnTo>
                    <a:pt x="49" y="21"/>
                  </a:lnTo>
                  <a:cubicBezTo>
                    <a:pt x="51" y="20"/>
                    <a:pt x="52" y="19"/>
                    <a:pt x="54" y="18"/>
                  </a:cubicBezTo>
                  <a:lnTo>
                    <a:pt x="94" y="2"/>
                  </a:lnTo>
                  <a:close/>
                  <a:moveTo>
                    <a:pt x="66" y="48"/>
                  </a:moveTo>
                  <a:lnTo>
                    <a:pt x="70" y="45"/>
                  </a:lnTo>
                  <a:lnTo>
                    <a:pt x="34" y="75"/>
                  </a:lnTo>
                  <a:lnTo>
                    <a:pt x="40" y="66"/>
                  </a:lnTo>
                  <a:lnTo>
                    <a:pt x="32" y="93"/>
                  </a:lnTo>
                  <a:lnTo>
                    <a:pt x="21" y="74"/>
                  </a:lnTo>
                  <a:lnTo>
                    <a:pt x="32" y="77"/>
                  </a:lnTo>
                  <a:lnTo>
                    <a:pt x="20" y="78"/>
                  </a:lnTo>
                  <a:lnTo>
                    <a:pt x="40" y="66"/>
                  </a:lnTo>
                  <a:lnTo>
                    <a:pt x="92" y="26"/>
                  </a:lnTo>
                  <a:lnTo>
                    <a:pt x="86" y="40"/>
                  </a:lnTo>
                  <a:lnTo>
                    <a:pt x="84" y="18"/>
                  </a:lnTo>
                  <a:lnTo>
                    <a:pt x="106" y="31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39"/>
            <p:cNvSpPr>
              <a:spLocks/>
            </p:cNvSpPr>
            <p:nvPr/>
          </p:nvSpPr>
          <p:spPr bwMode="auto">
            <a:xfrm>
              <a:off x="7864009" y="6477703"/>
              <a:ext cx="36649" cy="254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6" y="17"/>
                </a:cxn>
                <a:cxn ang="0">
                  <a:pos x="33" y="22"/>
                </a:cxn>
                <a:cxn ang="0">
                  <a:pos x="25" y="25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4" y="19"/>
                </a:cxn>
                <a:cxn ang="0">
                  <a:pos x="8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10" y="6"/>
                </a:cxn>
                <a:cxn ang="0">
                  <a:pos x="18" y="0"/>
                </a:cxn>
              </a:cxnLst>
              <a:rect l="0" t="0" r="r" b="b"/>
              <a:pathLst>
                <a:path w="36" h="25">
                  <a:moveTo>
                    <a:pt x="18" y="0"/>
                  </a:moveTo>
                  <a:lnTo>
                    <a:pt x="36" y="17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8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40"/>
            <p:cNvSpPr>
              <a:spLocks noEditPoints="1"/>
            </p:cNvSpPr>
            <p:nvPr/>
          </p:nvSpPr>
          <p:spPr bwMode="auto">
            <a:xfrm>
              <a:off x="7857900" y="6472613"/>
              <a:ext cx="48865" cy="36649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85" y="5"/>
                </a:cxn>
                <a:cxn ang="0">
                  <a:pos x="140" y="56"/>
                </a:cxn>
                <a:cxn ang="0">
                  <a:pos x="143" y="75"/>
                </a:cxn>
                <a:cxn ang="0">
                  <a:pos x="135" y="90"/>
                </a:cxn>
                <a:cxn ang="0">
                  <a:pos x="127" y="98"/>
                </a:cxn>
                <a:cxn ang="0">
                  <a:pos x="101" y="108"/>
                </a:cxn>
                <a:cxn ang="0">
                  <a:pos x="80" y="98"/>
                </a:cxn>
                <a:cxn ang="0">
                  <a:pos x="73" y="80"/>
                </a:cxn>
                <a:cxn ang="0">
                  <a:pos x="79" y="88"/>
                </a:cxn>
                <a:cxn ang="0">
                  <a:pos x="69" y="81"/>
                </a:cxn>
                <a:cxn ang="0">
                  <a:pos x="86" y="82"/>
                </a:cxn>
                <a:cxn ang="0">
                  <a:pos x="70" y="90"/>
                </a:cxn>
                <a:cxn ang="0">
                  <a:pos x="54" y="90"/>
                </a:cxn>
                <a:cxn ang="0">
                  <a:pos x="34" y="79"/>
                </a:cxn>
                <a:cxn ang="0">
                  <a:pos x="32" y="77"/>
                </a:cxn>
                <a:cxn ang="0">
                  <a:pos x="22" y="68"/>
                </a:cxn>
                <a:cxn ang="0">
                  <a:pos x="16" y="56"/>
                </a:cxn>
                <a:cxn ang="0">
                  <a:pos x="22" y="44"/>
                </a:cxn>
                <a:cxn ang="0">
                  <a:pos x="34" y="34"/>
                </a:cxn>
                <a:cxn ang="0">
                  <a:pos x="53" y="59"/>
                </a:cxn>
                <a:cxn ang="0">
                  <a:pos x="32" y="74"/>
                </a:cxn>
                <a:cxn ang="0">
                  <a:pos x="19" y="76"/>
                </a:cxn>
                <a:cxn ang="0">
                  <a:pos x="9" y="68"/>
                </a:cxn>
                <a:cxn ang="0">
                  <a:pos x="2" y="55"/>
                </a:cxn>
                <a:cxn ang="0">
                  <a:pos x="1" y="43"/>
                </a:cxn>
                <a:cxn ang="0">
                  <a:pos x="10" y="33"/>
                </a:cxn>
                <a:cxn ang="0">
                  <a:pos x="41" y="20"/>
                </a:cxn>
                <a:cxn ang="0">
                  <a:pos x="39" y="21"/>
                </a:cxn>
                <a:cxn ang="0">
                  <a:pos x="66" y="4"/>
                </a:cxn>
                <a:cxn ang="0">
                  <a:pos x="56" y="48"/>
                </a:cxn>
                <a:cxn ang="0">
                  <a:pos x="54" y="49"/>
                </a:cxn>
                <a:cxn ang="0">
                  <a:pos x="23" y="63"/>
                </a:cxn>
                <a:cxn ang="0">
                  <a:pos x="30" y="41"/>
                </a:cxn>
                <a:cxn ang="0">
                  <a:pos x="37" y="53"/>
                </a:cxn>
                <a:cxn ang="0">
                  <a:pos x="14" y="48"/>
                </a:cxn>
                <a:cxn ang="0">
                  <a:pos x="35" y="33"/>
                </a:cxn>
                <a:cxn ang="0">
                  <a:pos x="57" y="36"/>
                </a:cxn>
                <a:cxn ang="0">
                  <a:pos x="55" y="58"/>
                </a:cxn>
                <a:cxn ang="0">
                  <a:pos x="42" y="68"/>
                </a:cxn>
                <a:cxn ang="0">
                  <a:pos x="42" y="44"/>
                </a:cxn>
                <a:cxn ang="0">
                  <a:pos x="52" y="53"/>
                </a:cxn>
                <a:cxn ang="0">
                  <a:pos x="50" y="51"/>
                </a:cxn>
                <a:cxn ang="0">
                  <a:pos x="70" y="63"/>
                </a:cxn>
                <a:cxn ang="0">
                  <a:pos x="54" y="62"/>
                </a:cxn>
                <a:cxn ang="0">
                  <a:pos x="71" y="54"/>
                </a:cxn>
                <a:cxn ang="0">
                  <a:pos x="87" y="54"/>
                </a:cxn>
                <a:cxn ang="0">
                  <a:pos x="97" y="61"/>
                </a:cxn>
                <a:cxn ang="0">
                  <a:pos x="103" y="69"/>
                </a:cxn>
                <a:cxn ang="0">
                  <a:pos x="110" y="87"/>
                </a:cxn>
                <a:cxn ang="0">
                  <a:pos x="90" y="78"/>
                </a:cxn>
                <a:cxn ang="0">
                  <a:pos x="115" y="68"/>
                </a:cxn>
                <a:cxn ang="0">
                  <a:pos x="107" y="76"/>
                </a:cxn>
                <a:cxn ang="0">
                  <a:pos x="115" y="60"/>
                </a:cxn>
                <a:cxn ang="0">
                  <a:pos x="118" y="79"/>
                </a:cxn>
                <a:cxn ang="0">
                  <a:pos x="63" y="29"/>
                </a:cxn>
                <a:cxn ang="0">
                  <a:pos x="83" y="30"/>
                </a:cxn>
                <a:cxn ang="0">
                  <a:pos x="56" y="48"/>
                </a:cxn>
              </a:cxnLst>
              <a:rect l="0" t="0" r="r" b="b"/>
              <a:pathLst>
                <a:path w="147" h="111">
                  <a:moveTo>
                    <a:pt x="66" y="4"/>
                  </a:moveTo>
                  <a:cubicBezTo>
                    <a:pt x="72" y="0"/>
                    <a:pt x="80" y="0"/>
                    <a:pt x="85" y="5"/>
                  </a:cubicBezTo>
                  <a:lnTo>
                    <a:pt x="140" y="56"/>
                  </a:lnTo>
                  <a:cubicBezTo>
                    <a:pt x="145" y="60"/>
                    <a:pt x="147" y="68"/>
                    <a:pt x="143" y="75"/>
                  </a:cubicBezTo>
                  <a:lnTo>
                    <a:pt x="135" y="90"/>
                  </a:lnTo>
                  <a:cubicBezTo>
                    <a:pt x="133" y="94"/>
                    <a:pt x="130" y="97"/>
                    <a:pt x="127" y="98"/>
                  </a:cubicBezTo>
                  <a:lnTo>
                    <a:pt x="101" y="108"/>
                  </a:lnTo>
                  <a:cubicBezTo>
                    <a:pt x="93" y="111"/>
                    <a:pt x="84" y="107"/>
                    <a:pt x="80" y="98"/>
                  </a:cubicBezTo>
                  <a:lnTo>
                    <a:pt x="73" y="80"/>
                  </a:lnTo>
                  <a:lnTo>
                    <a:pt x="79" y="88"/>
                  </a:lnTo>
                  <a:lnTo>
                    <a:pt x="69" y="81"/>
                  </a:lnTo>
                  <a:lnTo>
                    <a:pt x="86" y="82"/>
                  </a:lnTo>
                  <a:lnTo>
                    <a:pt x="70" y="90"/>
                  </a:lnTo>
                  <a:cubicBezTo>
                    <a:pt x="65" y="93"/>
                    <a:pt x="59" y="93"/>
                    <a:pt x="54" y="90"/>
                  </a:cubicBezTo>
                  <a:lnTo>
                    <a:pt x="34" y="79"/>
                  </a:lnTo>
                  <a:cubicBezTo>
                    <a:pt x="33" y="78"/>
                    <a:pt x="32" y="78"/>
                    <a:pt x="32" y="77"/>
                  </a:cubicBezTo>
                  <a:lnTo>
                    <a:pt x="22" y="68"/>
                  </a:lnTo>
                  <a:cubicBezTo>
                    <a:pt x="18" y="65"/>
                    <a:pt x="16" y="61"/>
                    <a:pt x="16" y="56"/>
                  </a:cubicBezTo>
                  <a:cubicBezTo>
                    <a:pt x="16" y="51"/>
                    <a:pt x="18" y="47"/>
                    <a:pt x="22" y="44"/>
                  </a:cubicBezTo>
                  <a:lnTo>
                    <a:pt x="34" y="34"/>
                  </a:lnTo>
                  <a:lnTo>
                    <a:pt x="53" y="59"/>
                  </a:lnTo>
                  <a:lnTo>
                    <a:pt x="32" y="74"/>
                  </a:lnTo>
                  <a:cubicBezTo>
                    <a:pt x="28" y="76"/>
                    <a:pt x="24" y="77"/>
                    <a:pt x="19" y="76"/>
                  </a:cubicBezTo>
                  <a:cubicBezTo>
                    <a:pt x="15" y="75"/>
                    <a:pt x="11" y="72"/>
                    <a:pt x="9" y="68"/>
                  </a:cubicBezTo>
                  <a:lnTo>
                    <a:pt x="2" y="55"/>
                  </a:lnTo>
                  <a:cubicBezTo>
                    <a:pt x="0" y="52"/>
                    <a:pt x="0" y="47"/>
                    <a:pt x="1" y="43"/>
                  </a:cubicBezTo>
                  <a:cubicBezTo>
                    <a:pt x="3" y="39"/>
                    <a:pt x="6" y="35"/>
                    <a:pt x="10" y="33"/>
                  </a:cubicBezTo>
                  <a:lnTo>
                    <a:pt x="41" y="20"/>
                  </a:lnTo>
                  <a:lnTo>
                    <a:pt x="39" y="21"/>
                  </a:lnTo>
                  <a:lnTo>
                    <a:pt x="66" y="4"/>
                  </a:lnTo>
                  <a:close/>
                  <a:moveTo>
                    <a:pt x="56" y="48"/>
                  </a:moveTo>
                  <a:cubicBezTo>
                    <a:pt x="55" y="48"/>
                    <a:pt x="54" y="49"/>
                    <a:pt x="54" y="49"/>
                  </a:cubicBezTo>
                  <a:lnTo>
                    <a:pt x="23" y="63"/>
                  </a:lnTo>
                  <a:lnTo>
                    <a:pt x="30" y="41"/>
                  </a:lnTo>
                  <a:lnTo>
                    <a:pt x="37" y="53"/>
                  </a:lnTo>
                  <a:lnTo>
                    <a:pt x="14" y="48"/>
                  </a:lnTo>
                  <a:lnTo>
                    <a:pt x="35" y="33"/>
                  </a:lnTo>
                  <a:cubicBezTo>
                    <a:pt x="42" y="28"/>
                    <a:pt x="52" y="29"/>
                    <a:pt x="57" y="36"/>
                  </a:cubicBezTo>
                  <a:cubicBezTo>
                    <a:pt x="62" y="43"/>
                    <a:pt x="61" y="53"/>
                    <a:pt x="55" y="58"/>
                  </a:cubicBezTo>
                  <a:lnTo>
                    <a:pt x="42" y="68"/>
                  </a:lnTo>
                  <a:lnTo>
                    <a:pt x="42" y="44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70" y="63"/>
                  </a:lnTo>
                  <a:lnTo>
                    <a:pt x="54" y="62"/>
                  </a:lnTo>
                  <a:lnTo>
                    <a:pt x="71" y="54"/>
                  </a:lnTo>
                  <a:cubicBezTo>
                    <a:pt x="76" y="51"/>
                    <a:pt x="82" y="51"/>
                    <a:pt x="87" y="54"/>
                  </a:cubicBezTo>
                  <a:lnTo>
                    <a:pt x="97" y="61"/>
                  </a:lnTo>
                  <a:cubicBezTo>
                    <a:pt x="100" y="63"/>
                    <a:pt x="102" y="66"/>
                    <a:pt x="103" y="69"/>
                  </a:cubicBezTo>
                  <a:lnTo>
                    <a:pt x="110" y="87"/>
                  </a:lnTo>
                  <a:lnTo>
                    <a:pt x="90" y="78"/>
                  </a:lnTo>
                  <a:lnTo>
                    <a:pt x="115" y="68"/>
                  </a:lnTo>
                  <a:lnTo>
                    <a:pt x="107" y="76"/>
                  </a:lnTo>
                  <a:lnTo>
                    <a:pt x="115" y="60"/>
                  </a:lnTo>
                  <a:lnTo>
                    <a:pt x="118" y="79"/>
                  </a:lnTo>
                  <a:lnTo>
                    <a:pt x="63" y="29"/>
                  </a:lnTo>
                  <a:lnTo>
                    <a:pt x="83" y="3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41"/>
            <p:cNvSpPr>
              <a:spLocks/>
            </p:cNvSpPr>
            <p:nvPr/>
          </p:nvSpPr>
          <p:spPr bwMode="auto">
            <a:xfrm>
              <a:off x="7051629" y="6304640"/>
              <a:ext cx="44793" cy="8551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18"/>
                </a:cxn>
                <a:cxn ang="0">
                  <a:pos x="12" y="20"/>
                </a:cxn>
                <a:cxn ang="0">
                  <a:pos x="0" y="31"/>
                </a:cxn>
                <a:cxn ang="0">
                  <a:pos x="4" y="44"/>
                </a:cxn>
                <a:cxn ang="0">
                  <a:pos x="6" y="67"/>
                </a:cxn>
                <a:cxn ang="0">
                  <a:pos x="17" y="84"/>
                </a:cxn>
                <a:cxn ang="0">
                  <a:pos x="29" y="78"/>
                </a:cxn>
                <a:cxn ang="0">
                  <a:pos x="31" y="68"/>
                </a:cxn>
                <a:cxn ang="0">
                  <a:pos x="42" y="44"/>
                </a:cxn>
                <a:cxn ang="0">
                  <a:pos x="41" y="32"/>
                </a:cxn>
                <a:cxn ang="0">
                  <a:pos x="44" y="0"/>
                </a:cxn>
              </a:cxnLst>
              <a:rect l="0" t="0" r="r" b="b"/>
              <a:pathLst>
                <a:path w="44" h="84">
                  <a:moveTo>
                    <a:pt x="44" y="0"/>
                  </a:moveTo>
                  <a:lnTo>
                    <a:pt x="30" y="18"/>
                  </a:lnTo>
                  <a:lnTo>
                    <a:pt x="12" y="20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6" y="67"/>
                  </a:lnTo>
                  <a:lnTo>
                    <a:pt x="17" y="84"/>
                  </a:lnTo>
                  <a:lnTo>
                    <a:pt x="29" y="78"/>
                  </a:lnTo>
                  <a:lnTo>
                    <a:pt x="31" y="68"/>
                  </a:lnTo>
                  <a:lnTo>
                    <a:pt x="42" y="44"/>
                  </a:lnTo>
                  <a:lnTo>
                    <a:pt x="41" y="3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42"/>
            <p:cNvSpPr>
              <a:spLocks noEditPoints="1"/>
            </p:cNvSpPr>
            <p:nvPr/>
          </p:nvSpPr>
          <p:spPr bwMode="auto">
            <a:xfrm>
              <a:off x="7046539" y="6298532"/>
              <a:ext cx="54973" cy="97730"/>
            </a:xfrm>
            <a:custGeom>
              <a:avLst/>
              <a:gdLst/>
              <a:ahLst/>
              <a:cxnLst>
                <a:cxn ang="0">
                  <a:pos x="136" y="16"/>
                </a:cxn>
                <a:cxn ang="0">
                  <a:pos x="164" y="27"/>
                </a:cxn>
                <a:cxn ang="0">
                  <a:pos x="122" y="85"/>
                </a:cxn>
                <a:cxn ang="0">
                  <a:pos x="110" y="91"/>
                </a:cxn>
                <a:cxn ang="0">
                  <a:pos x="56" y="96"/>
                </a:cxn>
                <a:cxn ang="0">
                  <a:pos x="65" y="91"/>
                </a:cxn>
                <a:cxn ang="0">
                  <a:pos x="28" y="126"/>
                </a:cxn>
                <a:cxn ang="0">
                  <a:pos x="33" y="110"/>
                </a:cxn>
                <a:cxn ang="0">
                  <a:pos x="45" y="151"/>
                </a:cxn>
                <a:cxn ang="0">
                  <a:pos x="46" y="154"/>
                </a:cxn>
                <a:cxn ang="0">
                  <a:pos x="52" y="225"/>
                </a:cxn>
                <a:cxn ang="0">
                  <a:pos x="49" y="218"/>
                </a:cxn>
                <a:cxn ang="0">
                  <a:pos x="83" y="270"/>
                </a:cxn>
                <a:cxn ang="0">
                  <a:pos x="63" y="264"/>
                </a:cxn>
                <a:cxn ang="0">
                  <a:pos x="99" y="246"/>
                </a:cxn>
                <a:cxn ang="0">
                  <a:pos x="91" y="257"/>
                </a:cxn>
                <a:cxn ang="0">
                  <a:pos x="98" y="226"/>
                </a:cxn>
                <a:cxn ang="0">
                  <a:pos x="99" y="223"/>
                </a:cxn>
                <a:cxn ang="0">
                  <a:pos x="133" y="147"/>
                </a:cxn>
                <a:cxn ang="0">
                  <a:pos x="131" y="155"/>
                </a:cxn>
                <a:cxn ang="0">
                  <a:pos x="128" y="117"/>
                </a:cxn>
                <a:cxn ang="0">
                  <a:pos x="128" y="115"/>
                </a:cxn>
                <a:cxn ang="0">
                  <a:pos x="136" y="16"/>
                </a:cxn>
                <a:cxn ang="0">
                  <a:pos x="160" y="117"/>
                </a:cxn>
                <a:cxn ang="0">
                  <a:pos x="160" y="115"/>
                </a:cxn>
                <a:cxn ang="0">
                  <a:pos x="163" y="152"/>
                </a:cxn>
                <a:cxn ang="0">
                  <a:pos x="162" y="160"/>
                </a:cxn>
                <a:cxn ang="0">
                  <a:pos x="128" y="236"/>
                </a:cxn>
                <a:cxn ang="0">
                  <a:pos x="129" y="233"/>
                </a:cxn>
                <a:cxn ang="0">
                  <a:pos x="122" y="264"/>
                </a:cxn>
                <a:cxn ang="0">
                  <a:pos x="114" y="275"/>
                </a:cxn>
                <a:cxn ang="0">
                  <a:pos x="77" y="293"/>
                </a:cxn>
                <a:cxn ang="0">
                  <a:pos x="57" y="288"/>
                </a:cxn>
                <a:cxn ang="0">
                  <a:pos x="22" y="235"/>
                </a:cxn>
                <a:cxn ang="0">
                  <a:pos x="20" y="228"/>
                </a:cxn>
                <a:cxn ang="0">
                  <a:pos x="14" y="157"/>
                </a:cxn>
                <a:cxn ang="0">
                  <a:pos x="15" y="160"/>
                </a:cxn>
                <a:cxn ang="0">
                  <a:pos x="2" y="120"/>
                </a:cxn>
                <a:cxn ang="0">
                  <a:pos x="6" y="103"/>
                </a:cxn>
                <a:cxn ang="0">
                  <a:pos x="43" y="68"/>
                </a:cxn>
                <a:cxn ang="0">
                  <a:pos x="53" y="64"/>
                </a:cxn>
                <a:cxn ang="0">
                  <a:pos x="108" y="59"/>
                </a:cxn>
                <a:cxn ang="0">
                  <a:pos x="96" y="66"/>
                </a:cxn>
                <a:cxn ang="0">
                  <a:pos x="139" y="8"/>
                </a:cxn>
                <a:cxn ang="0">
                  <a:pos x="157" y="2"/>
                </a:cxn>
                <a:cxn ang="0">
                  <a:pos x="168" y="18"/>
                </a:cxn>
                <a:cxn ang="0">
                  <a:pos x="160" y="117"/>
                </a:cxn>
              </a:cxnLst>
              <a:rect l="0" t="0" r="r" b="b"/>
              <a:pathLst>
                <a:path w="168" h="297">
                  <a:moveTo>
                    <a:pt x="136" y="16"/>
                  </a:moveTo>
                  <a:lnTo>
                    <a:pt x="164" y="27"/>
                  </a:lnTo>
                  <a:lnTo>
                    <a:pt x="122" y="85"/>
                  </a:lnTo>
                  <a:cubicBezTo>
                    <a:pt x="119" y="89"/>
                    <a:pt x="115" y="91"/>
                    <a:pt x="110" y="91"/>
                  </a:cubicBezTo>
                  <a:lnTo>
                    <a:pt x="56" y="96"/>
                  </a:lnTo>
                  <a:lnTo>
                    <a:pt x="65" y="91"/>
                  </a:lnTo>
                  <a:lnTo>
                    <a:pt x="28" y="126"/>
                  </a:lnTo>
                  <a:lnTo>
                    <a:pt x="33" y="110"/>
                  </a:lnTo>
                  <a:lnTo>
                    <a:pt x="45" y="151"/>
                  </a:lnTo>
                  <a:cubicBezTo>
                    <a:pt x="46" y="152"/>
                    <a:pt x="46" y="153"/>
                    <a:pt x="46" y="154"/>
                  </a:cubicBezTo>
                  <a:lnTo>
                    <a:pt x="52" y="225"/>
                  </a:lnTo>
                  <a:lnTo>
                    <a:pt x="49" y="218"/>
                  </a:lnTo>
                  <a:lnTo>
                    <a:pt x="83" y="270"/>
                  </a:lnTo>
                  <a:lnTo>
                    <a:pt x="63" y="264"/>
                  </a:lnTo>
                  <a:lnTo>
                    <a:pt x="99" y="246"/>
                  </a:lnTo>
                  <a:lnTo>
                    <a:pt x="91" y="257"/>
                  </a:lnTo>
                  <a:lnTo>
                    <a:pt x="98" y="226"/>
                  </a:lnTo>
                  <a:cubicBezTo>
                    <a:pt x="98" y="225"/>
                    <a:pt x="99" y="224"/>
                    <a:pt x="99" y="223"/>
                  </a:cubicBezTo>
                  <a:lnTo>
                    <a:pt x="133" y="147"/>
                  </a:lnTo>
                  <a:lnTo>
                    <a:pt x="131" y="155"/>
                  </a:lnTo>
                  <a:lnTo>
                    <a:pt x="128" y="117"/>
                  </a:lnTo>
                  <a:cubicBezTo>
                    <a:pt x="128" y="117"/>
                    <a:pt x="128" y="116"/>
                    <a:pt x="128" y="115"/>
                  </a:cubicBezTo>
                  <a:lnTo>
                    <a:pt x="136" y="16"/>
                  </a:lnTo>
                  <a:close/>
                  <a:moveTo>
                    <a:pt x="160" y="117"/>
                  </a:moveTo>
                  <a:lnTo>
                    <a:pt x="160" y="115"/>
                  </a:lnTo>
                  <a:lnTo>
                    <a:pt x="163" y="152"/>
                  </a:lnTo>
                  <a:cubicBezTo>
                    <a:pt x="163" y="155"/>
                    <a:pt x="163" y="158"/>
                    <a:pt x="162" y="160"/>
                  </a:cubicBezTo>
                  <a:lnTo>
                    <a:pt x="128" y="236"/>
                  </a:lnTo>
                  <a:lnTo>
                    <a:pt x="129" y="233"/>
                  </a:lnTo>
                  <a:lnTo>
                    <a:pt x="122" y="264"/>
                  </a:lnTo>
                  <a:cubicBezTo>
                    <a:pt x="121" y="269"/>
                    <a:pt x="118" y="273"/>
                    <a:pt x="114" y="275"/>
                  </a:cubicBezTo>
                  <a:lnTo>
                    <a:pt x="77" y="293"/>
                  </a:lnTo>
                  <a:cubicBezTo>
                    <a:pt x="70" y="297"/>
                    <a:pt x="61" y="294"/>
                    <a:pt x="57" y="288"/>
                  </a:cubicBezTo>
                  <a:lnTo>
                    <a:pt x="22" y="235"/>
                  </a:lnTo>
                  <a:cubicBezTo>
                    <a:pt x="21" y="233"/>
                    <a:pt x="20" y="231"/>
                    <a:pt x="20" y="228"/>
                  </a:cubicBezTo>
                  <a:lnTo>
                    <a:pt x="14" y="157"/>
                  </a:lnTo>
                  <a:lnTo>
                    <a:pt x="15" y="160"/>
                  </a:lnTo>
                  <a:lnTo>
                    <a:pt x="2" y="120"/>
                  </a:lnTo>
                  <a:cubicBezTo>
                    <a:pt x="0" y="114"/>
                    <a:pt x="2" y="107"/>
                    <a:pt x="6" y="103"/>
                  </a:cubicBezTo>
                  <a:lnTo>
                    <a:pt x="43" y="68"/>
                  </a:lnTo>
                  <a:cubicBezTo>
                    <a:pt x="46" y="66"/>
                    <a:pt x="49" y="64"/>
                    <a:pt x="53" y="64"/>
                  </a:cubicBezTo>
                  <a:lnTo>
                    <a:pt x="108" y="59"/>
                  </a:lnTo>
                  <a:lnTo>
                    <a:pt x="96" y="66"/>
                  </a:lnTo>
                  <a:lnTo>
                    <a:pt x="139" y="8"/>
                  </a:lnTo>
                  <a:cubicBezTo>
                    <a:pt x="143" y="2"/>
                    <a:pt x="150" y="0"/>
                    <a:pt x="157" y="2"/>
                  </a:cubicBezTo>
                  <a:cubicBezTo>
                    <a:pt x="164" y="5"/>
                    <a:pt x="168" y="11"/>
                    <a:pt x="168" y="18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143"/>
            <p:cNvSpPr>
              <a:spLocks/>
            </p:cNvSpPr>
            <p:nvPr/>
          </p:nvSpPr>
          <p:spPr bwMode="auto">
            <a:xfrm>
              <a:off x="6534474" y="5780359"/>
              <a:ext cx="531407" cy="522244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0" y="143"/>
                </a:cxn>
                <a:cxn ang="0">
                  <a:pos x="55" y="171"/>
                </a:cxn>
                <a:cxn ang="0">
                  <a:pos x="89" y="188"/>
                </a:cxn>
                <a:cxn ang="0">
                  <a:pos x="88" y="215"/>
                </a:cxn>
                <a:cxn ang="0">
                  <a:pos x="109" y="253"/>
                </a:cxn>
                <a:cxn ang="0">
                  <a:pos x="123" y="307"/>
                </a:cxn>
                <a:cxn ang="0">
                  <a:pos x="105" y="308"/>
                </a:cxn>
                <a:cxn ang="0">
                  <a:pos x="96" y="337"/>
                </a:cxn>
                <a:cxn ang="0">
                  <a:pos x="87" y="366"/>
                </a:cxn>
                <a:cxn ang="0">
                  <a:pos x="63" y="416"/>
                </a:cxn>
                <a:cxn ang="0">
                  <a:pos x="66" y="440"/>
                </a:cxn>
                <a:cxn ang="0">
                  <a:pos x="138" y="480"/>
                </a:cxn>
                <a:cxn ang="0">
                  <a:pos x="200" y="503"/>
                </a:cxn>
                <a:cxn ang="0">
                  <a:pos x="252" y="513"/>
                </a:cxn>
                <a:cxn ang="0">
                  <a:pos x="268" y="472"/>
                </a:cxn>
                <a:cxn ang="0">
                  <a:pos x="314" y="452"/>
                </a:cxn>
                <a:cxn ang="0">
                  <a:pos x="349" y="467"/>
                </a:cxn>
                <a:cxn ang="0">
                  <a:pos x="398" y="488"/>
                </a:cxn>
                <a:cxn ang="0">
                  <a:pos x="440" y="474"/>
                </a:cxn>
                <a:cxn ang="0">
                  <a:pos x="468" y="439"/>
                </a:cxn>
                <a:cxn ang="0">
                  <a:pos x="448" y="426"/>
                </a:cxn>
                <a:cxn ang="0">
                  <a:pos x="441" y="380"/>
                </a:cxn>
                <a:cxn ang="0">
                  <a:pos x="450" y="337"/>
                </a:cxn>
                <a:cxn ang="0">
                  <a:pos x="447" y="298"/>
                </a:cxn>
                <a:cxn ang="0">
                  <a:pos x="425" y="301"/>
                </a:cxn>
                <a:cxn ang="0">
                  <a:pos x="414" y="296"/>
                </a:cxn>
                <a:cxn ang="0">
                  <a:pos x="436" y="266"/>
                </a:cxn>
                <a:cxn ang="0">
                  <a:pos x="470" y="228"/>
                </a:cxn>
                <a:cxn ang="0">
                  <a:pos x="487" y="208"/>
                </a:cxn>
                <a:cxn ang="0">
                  <a:pos x="500" y="173"/>
                </a:cxn>
                <a:cxn ang="0">
                  <a:pos x="522" y="143"/>
                </a:cxn>
                <a:cxn ang="0">
                  <a:pos x="491" y="131"/>
                </a:cxn>
                <a:cxn ang="0">
                  <a:pos x="455" y="122"/>
                </a:cxn>
                <a:cxn ang="0">
                  <a:pos x="429" y="102"/>
                </a:cxn>
                <a:cxn ang="0">
                  <a:pos x="392" y="75"/>
                </a:cxn>
                <a:cxn ang="0">
                  <a:pos x="362" y="48"/>
                </a:cxn>
                <a:cxn ang="0">
                  <a:pos x="339" y="19"/>
                </a:cxn>
                <a:cxn ang="0">
                  <a:pos x="293" y="3"/>
                </a:cxn>
                <a:cxn ang="0">
                  <a:pos x="276" y="27"/>
                </a:cxn>
                <a:cxn ang="0">
                  <a:pos x="212" y="68"/>
                </a:cxn>
                <a:cxn ang="0">
                  <a:pos x="178" y="82"/>
                </a:cxn>
                <a:cxn ang="0">
                  <a:pos x="145" y="66"/>
                </a:cxn>
                <a:cxn ang="0">
                  <a:pos x="130" y="53"/>
                </a:cxn>
                <a:cxn ang="0">
                  <a:pos x="136" y="71"/>
                </a:cxn>
                <a:cxn ang="0">
                  <a:pos x="132" y="92"/>
                </a:cxn>
                <a:cxn ang="0">
                  <a:pos x="123" y="109"/>
                </a:cxn>
                <a:cxn ang="0">
                  <a:pos x="95" y="103"/>
                </a:cxn>
                <a:cxn ang="0">
                  <a:pos x="61" y="86"/>
                </a:cxn>
                <a:cxn ang="0">
                  <a:pos x="38" y="96"/>
                </a:cxn>
              </a:cxnLst>
              <a:rect l="0" t="0" r="r" b="b"/>
              <a:pathLst>
                <a:path w="522" h="513">
                  <a:moveTo>
                    <a:pt x="7" y="97"/>
                  </a:moveTo>
                  <a:lnTo>
                    <a:pt x="13" y="109"/>
                  </a:lnTo>
                  <a:lnTo>
                    <a:pt x="9" y="119"/>
                  </a:lnTo>
                  <a:lnTo>
                    <a:pt x="8" y="124"/>
                  </a:lnTo>
                  <a:lnTo>
                    <a:pt x="0" y="121"/>
                  </a:lnTo>
                  <a:lnTo>
                    <a:pt x="3" y="127"/>
                  </a:lnTo>
                  <a:lnTo>
                    <a:pt x="4" y="133"/>
                  </a:lnTo>
                  <a:lnTo>
                    <a:pt x="10" y="143"/>
                  </a:lnTo>
                  <a:lnTo>
                    <a:pt x="22" y="138"/>
                  </a:lnTo>
                  <a:lnTo>
                    <a:pt x="38" y="153"/>
                  </a:lnTo>
                  <a:lnTo>
                    <a:pt x="45" y="164"/>
                  </a:lnTo>
                  <a:lnTo>
                    <a:pt x="55" y="171"/>
                  </a:lnTo>
                  <a:lnTo>
                    <a:pt x="66" y="171"/>
                  </a:lnTo>
                  <a:lnTo>
                    <a:pt x="72" y="179"/>
                  </a:lnTo>
                  <a:lnTo>
                    <a:pt x="83" y="187"/>
                  </a:lnTo>
                  <a:lnTo>
                    <a:pt x="89" y="188"/>
                  </a:lnTo>
                  <a:lnTo>
                    <a:pt x="91" y="192"/>
                  </a:lnTo>
                  <a:lnTo>
                    <a:pt x="88" y="200"/>
                  </a:lnTo>
                  <a:lnTo>
                    <a:pt x="88" y="208"/>
                  </a:lnTo>
                  <a:lnTo>
                    <a:pt x="88" y="215"/>
                  </a:lnTo>
                  <a:lnTo>
                    <a:pt x="86" y="228"/>
                  </a:lnTo>
                  <a:lnTo>
                    <a:pt x="97" y="239"/>
                  </a:lnTo>
                  <a:lnTo>
                    <a:pt x="109" y="247"/>
                  </a:lnTo>
                  <a:lnTo>
                    <a:pt x="109" y="253"/>
                  </a:lnTo>
                  <a:lnTo>
                    <a:pt x="110" y="275"/>
                  </a:lnTo>
                  <a:lnTo>
                    <a:pt x="109" y="293"/>
                  </a:lnTo>
                  <a:lnTo>
                    <a:pt x="112" y="300"/>
                  </a:lnTo>
                  <a:lnTo>
                    <a:pt x="123" y="307"/>
                  </a:lnTo>
                  <a:lnTo>
                    <a:pt x="124" y="322"/>
                  </a:lnTo>
                  <a:lnTo>
                    <a:pt x="125" y="332"/>
                  </a:lnTo>
                  <a:lnTo>
                    <a:pt x="112" y="318"/>
                  </a:lnTo>
                  <a:lnTo>
                    <a:pt x="105" y="308"/>
                  </a:lnTo>
                  <a:lnTo>
                    <a:pt x="101" y="311"/>
                  </a:lnTo>
                  <a:lnTo>
                    <a:pt x="105" y="319"/>
                  </a:lnTo>
                  <a:lnTo>
                    <a:pt x="101" y="328"/>
                  </a:lnTo>
                  <a:lnTo>
                    <a:pt x="96" y="337"/>
                  </a:lnTo>
                  <a:lnTo>
                    <a:pt x="92" y="344"/>
                  </a:lnTo>
                  <a:lnTo>
                    <a:pt x="98" y="349"/>
                  </a:lnTo>
                  <a:lnTo>
                    <a:pt x="94" y="356"/>
                  </a:lnTo>
                  <a:lnTo>
                    <a:pt x="87" y="366"/>
                  </a:lnTo>
                  <a:lnTo>
                    <a:pt x="85" y="373"/>
                  </a:lnTo>
                  <a:lnTo>
                    <a:pt x="82" y="382"/>
                  </a:lnTo>
                  <a:lnTo>
                    <a:pt x="69" y="400"/>
                  </a:lnTo>
                  <a:lnTo>
                    <a:pt x="63" y="416"/>
                  </a:lnTo>
                  <a:lnTo>
                    <a:pt x="63" y="420"/>
                  </a:lnTo>
                  <a:lnTo>
                    <a:pt x="67" y="424"/>
                  </a:lnTo>
                  <a:lnTo>
                    <a:pt x="63" y="431"/>
                  </a:lnTo>
                  <a:lnTo>
                    <a:pt x="66" y="440"/>
                  </a:lnTo>
                  <a:lnTo>
                    <a:pt x="74" y="451"/>
                  </a:lnTo>
                  <a:lnTo>
                    <a:pt x="108" y="466"/>
                  </a:lnTo>
                  <a:lnTo>
                    <a:pt x="131" y="483"/>
                  </a:lnTo>
                  <a:lnTo>
                    <a:pt x="138" y="480"/>
                  </a:lnTo>
                  <a:lnTo>
                    <a:pt x="149" y="475"/>
                  </a:lnTo>
                  <a:lnTo>
                    <a:pt x="190" y="488"/>
                  </a:lnTo>
                  <a:lnTo>
                    <a:pt x="195" y="493"/>
                  </a:lnTo>
                  <a:lnTo>
                    <a:pt x="200" y="503"/>
                  </a:lnTo>
                  <a:lnTo>
                    <a:pt x="207" y="506"/>
                  </a:lnTo>
                  <a:lnTo>
                    <a:pt x="216" y="506"/>
                  </a:lnTo>
                  <a:lnTo>
                    <a:pt x="230" y="513"/>
                  </a:lnTo>
                  <a:lnTo>
                    <a:pt x="252" y="513"/>
                  </a:lnTo>
                  <a:lnTo>
                    <a:pt x="258" y="503"/>
                  </a:lnTo>
                  <a:lnTo>
                    <a:pt x="260" y="493"/>
                  </a:lnTo>
                  <a:lnTo>
                    <a:pt x="259" y="482"/>
                  </a:lnTo>
                  <a:lnTo>
                    <a:pt x="268" y="472"/>
                  </a:lnTo>
                  <a:lnTo>
                    <a:pt x="287" y="461"/>
                  </a:lnTo>
                  <a:lnTo>
                    <a:pt x="295" y="459"/>
                  </a:lnTo>
                  <a:lnTo>
                    <a:pt x="305" y="452"/>
                  </a:lnTo>
                  <a:lnTo>
                    <a:pt x="314" y="452"/>
                  </a:lnTo>
                  <a:lnTo>
                    <a:pt x="325" y="457"/>
                  </a:lnTo>
                  <a:lnTo>
                    <a:pt x="333" y="466"/>
                  </a:lnTo>
                  <a:lnTo>
                    <a:pt x="342" y="465"/>
                  </a:lnTo>
                  <a:lnTo>
                    <a:pt x="349" y="467"/>
                  </a:lnTo>
                  <a:lnTo>
                    <a:pt x="364" y="467"/>
                  </a:lnTo>
                  <a:lnTo>
                    <a:pt x="375" y="479"/>
                  </a:lnTo>
                  <a:lnTo>
                    <a:pt x="385" y="485"/>
                  </a:lnTo>
                  <a:lnTo>
                    <a:pt x="398" y="488"/>
                  </a:lnTo>
                  <a:lnTo>
                    <a:pt x="409" y="493"/>
                  </a:lnTo>
                  <a:lnTo>
                    <a:pt x="415" y="494"/>
                  </a:lnTo>
                  <a:lnTo>
                    <a:pt x="430" y="476"/>
                  </a:lnTo>
                  <a:lnTo>
                    <a:pt x="440" y="474"/>
                  </a:lnTo>
                  <a:lnTo>
                    <a:pt x="447" y="467"/>
                  </a:lnTo>
                  <a:lnTo>
                    <a:pt x="457" y="458"/>
                  </a:lnTo>
                  <a:lnTo>
                    <a:pt x="471" y="456"/>
                  </a:lnTo>
                  <a:lnTo>
                    <a:pt x="468" y="439"/>
                  </a:lnTo>
                  <a:lnTo>
                    <a:pt x="465" y="434"/>
                  </a:lnTo>
                  <a:lnTo>
                    <a:pt x="459" y="425"/>
                  </a:lnTo>
                  <a:lnTo>
                    <a:pt x="454" y="427"/>
                  </a:lnTo>
                  <a:lnTo>
                    <a:pt x="448" y="426"/>
                  </a:lnTo>
                  <a:lnTo>
                    <a:pt x="443" y="419"/>
                  </a:lnTo>
                  <a:lnTo>
                    <a:pt x="440" y="401"/>
                  </a:lnTo>
                  <a:lnTo>
                    <a:pt x="450" y="389"/>
                  </a:lnTo>
                  <a:lnTo>
                    <a:pt x="441" y="380"/>
                  </a:lnTo>
                  <a:lnTo>
                    <a:pt x="441" y="377"/>
                  </a:lnTo>
                  <a:lnTo>
                    <a:pt x="455" y="360"/>
                  </a:lnTo>
                  <a:lnTo>
                    <a:pt x="454" y="355"/>
                  </a:lnTo>
                  <a:lnTo>
                    <a:pt x="450" y="337"/>
                  </a:lnTo>
                  <a:lnTo>
                    <a:pt x="458" y="327"/>
                  </a:lnTo>
                  <a:lnTo>
                    <a:pt x="450" y="317"/>
                  </a:lnTo>
                  <a:lnTo>
                    <a:pt x="449" y="310"/>
                  </a:lnTo>
                  <a:lnTo>
                    <a:pt x="447" y="298"/>
                  </a:lnTo>
                  <a:lnTo>
                    <a:pt x="443" y="294"/>
                  </a:lnTo>
                  <a:lnTo>
                    <a:pt x="434" y="295"/>
                  </a:lnTo>
                  <a:lnTo>
                    <a:pt x="427" y="297"/>
                  </a:lnTo>
                  <a:lnTo>
                    <a:pt x="425" y="301"/>
                  </a:lnTo>
                  <a:lnTo>
                    <a:pt x="420" y="306"/>
                  </a:lnTo>
                  <a:lnTo>
                    <a:pt x="412" y="309"/>
                  </a:lnTo>
                  <a:lnTo>
                    <a:pt x="409" y="302"/>
                  </a:lnTo>
                  <a:lnTo>
                    <a:pt x="414" y="296"/>
                  </a:lnTo>
                  <a:lnTo>
                    <a:pt x="416" y="290"/>
                  </a:lnTo>
                  <a:lnTo>
                    <a:pt x="416" y="284"/>
                  </a:lnTo>
                  <a:lnTo>
                    <a:pt x="428" y="269"/>
                  </a:lnTo>
                  <a:lnTo>
                    <a:pt x="436" y="266"/>
                  </a:lnTo>
                  <a:lnTo>
                    <a:pt x="436" y="255"/>
                  </a:lnTo>
                  <a:lnTo>
                    <a:pt x="443" y="246"/>
                  </a:lnTo>
                  <a:lnTo>
                    <a:pt x="464" y="228"/>
                  </a:lnTo>
                  <a:lnTo>
                    <a:pt x="470" y="228"/>
                  </a:lnTo>
                  <a:lnTo>
                    <a:pt x="472" y="221"/>
                  </a:lnTo>
                  <a:lnTo>
                    <a:pt x="478" y="213"/>
                  </a:lnTo>
                  <a:lnTo>
                    <a:pt x="485" y="213"/>
                  </a:lnTo>
                  <a:lnTo>
                    <a:pt x="487" y="208"/>
                  </a:lnTo>
                  <a:lnTo>
                    <a:pt x="491" y="205"/>
                  </a:lnTo>
                  <a:lnTo>
                    <a:pt x="495" y="196"/>
                  </a:lnTo>
                  <a:lnTo>
                    <a:pt x="498" y="182"/>
                  </a:lnTo>
                  <a:lnTo>
                    <a:pt x="500" y="173"/>
                  </a:lnTo>
                  <a:lnTo>
                    <a:pt x="499" y="166"/>
                  </a:lnTo>
                  <a:lnTo>
                    <a:pt x="505" y="156"/>
                  </a:lnTo>
                  <a:lnTo>
                    <a:pt x="516" y="149"/>
                  </a:lnTo>
                  <a:lnTo>
                    <a:pt x="522" y="143"/>
                  </a:lnTo>
                  <a:lnTo>
                    <a:pt x="522" y="140"/>
                  </a:lnTo>
                  <a:lnTo>
                    <a:pt x="511" y="133"/>
                  </a:lnTo>
                  <a:lnTo>
                    <a:pt x="506" y="131"/>
                  </a:lnTo>
                  <a:lnTo>
                    <a:pt x="491" y="131"/>
                  </a:lnTo>
                  <a:lnTo>
                    <a:pt x="474" y="129"/>
                  </a:lnTo>
                  <a:lnTo>
                    <a:pt x="468" y="129"/>
                  </a:lnTo>
                  <a:lnTo>
                    <a:pt x="462" y="128"/>
                  </a:lnTo>
                  <a:lnTo>
                    <a:pt x="455" y="122"/>
                  </a:lnTo>
                  <a:lnTo>
                    <a:pt x="449" y="112"/>
                  </a:lnTo>
                  <a:lnTo>
                    <a:pt x="444" y="107"/>
                  </a:lnTo>
                  <a:lnTo>
                    <a:pt x="436" y="104"/>
                  </a:lnTo>
                  <a:lnTo>
                    <a:pt x="429" y="102"/>
                  </a:lnTo>
                  <a:lnTo>
                    <a:pt x="426" y="100"/>
                  </a:lnTo>
                  <a:lnTo>
                    <a:pt x="415" y="93"/>
                  </a:lnTo>
                  <a:lnTo>
                    <a:pt x="400" y="84"/>
                  </a:lnTo>
                  <a:lnTo>
                    <a:pt x="392" y="75"/>
                  </a:lnTo>
                  <a:lnTo>
                    <a:pt x="384" y="73"/>
                  </a:lnTo>
                  <a:lnTo>
                    <a:pt x="379" y="69"/>
                  </a:lnTo>
                  <a:lnTo>
                    <a:pt x="373" y="60"/>
                  </a:lnTo>
                  <a:lnTo>
                    <a:pt x="362" y="48"/>
                  </a:lnTo>
                  <a:lnTo>
                    <a:pt x="359" y="40"/>
                  </a:lnTo>
                  <a:lnTo>
                    <a:pt x="349" y="31"/>
                  </a:lnTo>
                  <a:lnTo>
                    <a:pt x="344" y="25"/>
                  </a:lnTo>
                  <a:lnTo>
                    <a:pt x="339" y="19"/>
                  </a:lnTo>
                  <a:lnTo>
                    <a:pt x="330" y="12"/>
                  </a:lnTo>
                  <a:lnTo>
                    <a:pt x="320" y="4"/>
                  </a:lnTo>
                  <a:lnTo>
                    <a:pt x="312" y="0"/>
                  </a:lnTo>
                  <a:lnTo>
                    <a:pt x="293" y="3"/>
                  </a:lnTo>
                  <a:lnTo>
                    <a:pt x="286" y="4"/>
                  </a:lnTo>
                  <a:lnTo>
                    <a:pt x="276" y="12"/>
                  </a:lnTo>
                  <a:lnTo>
                    <a:pt x="283" y="18"/>
                  </a:lnTo>
                  <a:lnTo>
                    <a:pt x="276" y="27"/>
                  </a:lnTo>
                  <a:lnTo>
                    <a:pt x="259" y="52"/>
                  </a:lnTo>
                  <a:lnTo>
                    <a:pt x="250" y="58"/>
                  </a:lnTo>
                  <a:lnTo>
                    <a:pt x="223" y="63"/>
                  </a:lnTo>
                  <a:lnTo>
                    <a:pt x="212" y="68"/>
                  </a:lnTo>
                  <a:lnTo>
                    <a:pt x="207" y="74"/>
                  </a:lnTo>
                  <a:lnTo>
                    <a:pt x="205" y="80"/>
                  </a:lnTo>
                  <a:lnTo>
                    <a:pt x="194" y="78"/>
                  </a:lnTo>
                  <a:lnTo>
                    <a:pt x="178" y="82"/>
                  </a:lnTo>
                  <a:lnTo>
                    <a:pt x="167" y="81"/>
                  </a:lnTo>
                  <a:lnTo>
                    <a:pt x="159" y="76"/>
                  </a:lnTo>
                  <a:lnTo>
                    <a:pt x="151" y="69"/>
                  </a:lnTo>
                  <a:lnTo>
                    <a:pt x="145" y="66"/>
                  </a:lnTo>
                  <a:lnTo>
                    <a:pt x="149" y="60"/>
                  </a:lnTo>
                  <a:lnTo>
                    <a:pt x="142" y="54"/>
                  </a:lnTo>
                  <a:lnTo>
                    <a:pt x="136" y="53"/>
                  </a:lnTo>
                  <a:lnTo>
                    <a:pt x="130" y="53"/>
                  </a:lnTo>
                  <a:lnTo>
                    <a:pt x="129" y="55"/>
                  </a:lnTo>
                  <a:lnTo>
                    <a:pt x="135" y="60"/>
                  </a:lnTo>
                  <a:lnTo>
                    <a:pt x="132" y="64"/>
                  </a:lnTo>
                  <a:lnTo>
                    <a:pt x="136" y="71"/>
                  </a:lnTo>
                  <a:lnTo>
                    <a:pt x="137" y="80"/>
                  </a:lnTo>
                  <a:lnTo>
                    <a:pt x="138" y="86"/>
                  </a:lnTo>
                  <a:lnTo>
                    <a:pt x="137" y="88"/>
                  </a:lnTo>
                  <a:lnTo>
                    <a:pt x="132" y="92"/>
                  </a:lnTo>
                  <a:lnTo>
                    <a:pt x="131" y="98"/>
                  </a:lnTo>
                  <a:lnTo>
                    <a:pt x="132" y="105"/>
                  </a:lnTo>
                  <a:lnTo>
                    <a:pt x="131" y="110"/>
                  </a:lnTo>
                  <a:lnTo>
                    <a:pt x="123" y="109"/>
                  </a:lnTo>
                  <a:lnTo>
                    <a:pt x="114" y="105"/>
                  </a:lnTo>
                  <a:lnTo>
                    <a:pt x="109" y="110"/>
                  </a:lnTo>
                  <a:lnTo>
                    <a:pt x="100" y="104"/>
                  </a:lnTo>
                  <a:lnTo>
                    <a:pt x="95" y="103"/>
                  </a:lnTo>
                  <a:lnTo>
                    <a:pt x="89" y="109"/>
                  </a:lnTo>
                  <a:lnTo>
                    <a:pt x="84" y="108"/>
                  </a:lnTo>
                  <a:lnTo>
                    <a:pt x="83" y="104"/>
                  </a:lnTo>
                  <a:lnTo>
                    <a:pt x="61" y="86"/>
                  </a:lnTo>
                  <a:lnTo>
                    <a:pt x="55" y="85"/>
                  </a:lnTo>
                  <a:lnTo>
                    <a:pt x="53" y="89"/>
                  </a:lnTo>
                  <a:lnTo>
                    <a:pt x="44" y="94"/>
                  </a:lnTo>
                  <a:lnTo>
                    <a:pt x="38" y="96"/>
                  </a:lnTo>
                  <a:lnTo>
                    <a:pt x="32" y="89"/>
                  </a:lnTo>
                  <a:lnTo>
                    <a:pt x="17" y="91"/>
                  </a:lnTo>
                  <a:lnTo>
                    <a:pt x="7" y="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144"/>
            <p:cNvSpPr>
              <a:spLocks noEditPoints="1"/>
            </p:cNvSpPr>
            <p:nvPr/>
          </p:nvSpPr>
          <p:spPr bwMode="auto">
            <a:xfrm>
              <a:off x="6529384" y="5775269"/>
              <a:ext cx="541587" cy="532425"/>
            </a:xfrm>
            <a:custGeom>
              <a:avLst/>
              <a:gdLst/>
              <a:ahLst/>
              <a:cxnLst>
                <a:cxn ang="0">
                  <a:pos x="42" y="409"/>
                </a:cxn>
                <a:cxn ang="0">
                  <a:pos x="221" y="530"/>
                </a:cxn>
                <a:cxn ang="0">
                  <a:pos x="306" y="662"/>
                </a:cxn>
                <a:cxn ang="0">
                  <a:pos x="373" y="934"/>
                </a:cxn>
                <a:cxn ang="0">
                  <a:pos x="357" y="1012"/>
                </a:cxn>
                <a:cxn ang="0">
                  <a:pos x="286" y="1210"/>
                </a:cxn>
                <a:cxn ang="0">
                  <a:pos x="234" y="1374"/>
                </a:cxn>
                <a:cxn ang="0">
                  <a:pos x="639" y="1542"/>
                </a:cxn>
                <a:cxn ang="0">
                  <a:pos x="809" y="1545"/>
                </a:cxn>
                <a:cxn ang="0">
                  <a:pos x="1000" y="1405"/>
                </a:cxn>
                <a:cxn ang="0">
                  <a:pos x="1216" y="1505"/>
                </a:cxn>
                <a:cxn ang="0">
                  <a:pos x="1435" y="1423"/>
                </a:cxn>
                <a:cxn ang="0">
                  <a:pos x="1380" y="1327"/>
                </a:cxn>
                <a:cxn ang="0">
                  <a:pos x="1400" y="1066"/>
                </a:cxn>
                <a:cxn ang="0">
                  <a:pos x="1347" y="955"/>
                </a:cxn>
                <a:cxn ang="0">
                  <a:pos x="1294" y="917"/>
                </a:cxn>
                <a:cxn ang="0">
                  <a:pos x="1475" y="708"/>
                </a:cxn>
                <a:cxn ang="0">
                  <a:pos x="1540" y="621"/>
                </a:cxn>
                <a:cxn ang="0">
                  <a:pos x="1629" y="465"/>
                </a:cxn>
                <a:cxn ang="0">
                  <a:pos x="1398" y="373"/>
                </a:cxn>
                <a:cxn ang="0">
                  <a:pos x="1233" y="264"/>
                </a:cxn>
                <a:cxn ang="0">
                  <a:pos x="1072" y="101"/>
                </a:cxn>
                <a:cxn ang="0">
                  <a:pos x="885" y="42"/>
                </a:cxn>
                <a:cxn ang="0">
                  <a:pos x="674" y="252"/>
                </a:cxn>
                <a:cxn ang="0">
                  <a:pos x="462" y="237"/>
                </a:cxn>
                <a:cxn ang="0">
                  <a:pos x="449" y="211"/>
                </a:cxn>
                <a:cxn ang="0">
                  <a:pos x="440" y="319"/>
                </a:cxn>
                <a:cxn ang="0">
                  <a:pos x="309" y="352"/>
                </a:cxn>
                <a:cxn ang="0">
                  <a:pos x="188" y="306"/>
                </a:cxn>
                <a:cxn ang="0">
                  <a:pos x="127" y="282"/>
                </a:cxn>
                <a:cxn ang="0">
                  <a:pos x="293" y="351"/>
                </a:cxn>
                <a:cxn ang="0">
                  <a:pos x="402" y="338"/>
                </a:cxn>
                <a:cxn ang="0">
                  <a:pos x="429" y="267"/>
                </a:cxn>
                <a:cxn ang="0">
                  <a:pos x="467" y="171"/>
                </a:cxn>
                <a:cxn ang="0">
                  <a:pos x="616" y="242"/>
                </a:cxn>
                <a:cxn ang="0">
                  <a:pos x="808" y="168"/>
                </a:cxn>
                <a:cxn ang="0">
                  <a:pos x="1021" y="16"/>
                </a:cxn>
                <a:cxn ang="0">
                  <a:pos x="1191" y="194"/>
                </a:cxn>
                <a:cxn ang="0">
                  <a:pos x="1352" y="318"/>
                </a:cxn>
                <a:cxn ang="0">
                  <a:pos x="1543" y="408"/>
                </a:cxn>
                <a:cxn ang="0">
                  <a:pos x="1580" y="540"/>
                </a:cxn>
                <a:cxn ang="0">
                  <a:pos x="1504" y="694"/>
                </a:cxn>
                <a:cxn ang="0">
                  <a:pos x="1376" y="856"/>
                </a:cxn>
                <a:cxn ang="0">
                  <a:pos x="1315" y="951"/>
                </a:cxn>
                <a:cxn ang="0">
                  <a:pos x="1431" y="1001"/>
                </a:cxn>
                <a:cxn ang="0">
                  <a:pos x="1425" y="1214"/>
                </a:cxn>
                <a:cxn ang="0">
                  <a:pos x="1477" y="1355"/>
                </a:cxn>
                <a:cxn ang="0">
                  <a:pos x="1319" y="1559"/>
                </a:cxn>
                <a:cxn ang="0">
                  <a:pos x="1076" y="1477"/>
                </a:cxn>
                <a:cxn ang="0">
                  <a:pos x="916" y="1460"/>
                </a:cxn>
                <a:cxn ang="0">
                  <a:pos x="681" y="1603"/>
                </a:cxn>
                <a:cxn ang="0">
                  <a:pos x="431" y="1532"/>
                </a:cxn>
                <a:cxn ang="0">
                  <a:pos x="196" y="1320"/>
                </a:cxn>
                <a:cxn ang="0">
                  <a:pos x="308" y="1093"/>
                </a:cxn>
                <a:cxn ang="0">
                  <a:pos x="416" y="1036"/>
                </a:cxn>
                <a:cxn ang="0">
                  <a:pos x="308" y="772"/>
                </a:cxn>
                <a:cxn ang="0">
                  <a:pos x="272" y="614"/>
                </a:cxn>
                <a:cxn ang="0">
                  <a:pos x="90" y="460"/>
                </a:cxn>
                <a:cxn ang="0">
                  <a:pos x="29" y="380"/>
                </a:cxn>
              </a:cxnLst>
              <a:rect l="0" t="0" r="r" b="b"/>
              <a:pathLst>
                <a:path w="1655" h="1626">
                  <a:moveTo>
                    <a:pt x="47" y="330"/>
                  </a:moveTo>
                  <a:lnTo>
                    <a:pt x="52" y="310"/>
                  </a:lnTo>
                  <a:lnTo>
                    <a:pt x="70" y="346"/>
                  </a:lnTo>
                  <a:cubicBezTo>
                    <a:pt x="72" y="350"/>
                    <a:pt x="73" y="354"/>
                    <a:pt x="71" y="359"/>
                  </a:cubicBezTo>
                  <a:lnTo>
                    <a:pt x="58" y="392"/>
                  </a:lnTo>
                  <a:lnTo>
                    <a:pt x="59" y="389"/>
                  </a:lnTo>
                  <a:lnTo>
                    <a:pt x="56" y="403"/>
                  </a:lnTo>
                  <a:cubicBezTo>
                    <a:pt x="56" y="407"/>
                    <a:pt x="53" y="411"/>
                    <a:pt x="49" y="413"/>
                  </a:cubicBezTo>
                  <a:cubicBezTo>
                    <a:pt x="45" y="416"/>
                    <a:pt x="40" y="416"/>
                    <a:pt x="36" y="415"/>
                  </a:cubicBezTo>
                  <a:lnTo>
                    <a:pt x="13" y="407"/>
                  </a:lnTo>
                  <a:lnTo>
                    <a:pt x="32" y="385"/>
                  </a:lnTo>
                  <a:lnTo>
                    <a:pt x="41" y="403"/>
                  </a:lnTo>
                  <a:cubicBezTo>
                    <a:pt x="42" y="405"/>
                    <a:pt x="42" y="407"/>
                    <a:pt x="42" y="409"/>
                  </a:cubicBezTo>
                  <a:lnTo>
                    <a:pt x="44" y="428"/>
                  </a:lnTo>
                  <a:lnTo>
                    <a:pt x="41" y="420"/>
                  </a:lnTo>
                  <a:lnTo>
                    <a:pt x="62" y="450"/>
                  </a:lnTo>
                  <a:lnTo>
                    <a:pt x="43" y="444"/>
                  </a:lnTo>
                  <a:lnTo>
                    <a:pt x="78" y="430"/>
                  </a:lnTo>
                  <a:cubicBezTo>
                    <a:pt x="84" y="428"/>
                    <a:pt x="90" y="429"/>
                    <a:pt x="95" y="433"/>
                  </a:cubicBezTo>
                  <a:lnTo>
                    <a:pt x="146" y="480"/>
                  </a:lnTo>
                  <a:cubicBezTo>
                    <a:pt x="147" y="481"/>
                    <a:pt x="148" y="482"/>
                    <a:pt x="149" y="483"/>
                  </a:cubicBezTo>
                  <a:lnTo>
                    <a:pt x="170" y="515"/>
                  </a:lnTo>
                  <a:lnTo>
                    <a:pt x="167" y="512"/>
                  </a:lnTo>
                  <a:lnTo>
                    <a:pt x="197" y="536"/>
                  </a:lnTo>
                  <a:lnTo>
                    <a:pt x="186" y="532"/>
                  </a:lnTo>
                  <a:lnTo>
                    <a:pt x="221" y="530"/>
                  </a:lnTo>
                  <a:cubicBezTo>
                    <a:pt x="227" y="529"/>
                    <a:pt x="233" y="532"/>
                    <a:pt x="236" y="537"/>
                  </a:cubicBezTo>
                  <a:lnTo>
                    <a:pt x="253" y="564"/>
                  </a:lnTo>
                  <a:lnTo>
                    <a:pt x="250" y="560"/>
                  </a:lnTo>
                  <a:lnTo>
                    <a:pt x="284" y="585"/>
                  </a:lnTo>
                  <a:lnTo>
                    <a:pt x="276" y="582"/>
                  </a:lnTo>
                  <a:lnTo>
                    <a:pt x="295" y="584"/>
                  </a:lnTo>
                  <a:cubicBezTo>
                    <a:pt x="301" y="585"/>
                    <a:pt x="306" y="589"/>
                    <a:pt x="308" y="594"/>
                  </a:cubicBezTo>
                  <a:lnTo>
                    <a:pt x="313" y="605"/>
                  </a:lnTo>
                  <a:cubicBezTo>
                    <a:pt x="314" y="609"/>
                    <a:pt x="314" y="613"/>
                    <a:pt x="313" y="617"/>
                  </a:cubicBezTo>
                  <a:lnTo>
                    <a:pt x="304" y="642"/>
                  </a:lnTo>
                  <a:lnTo>
                    <a:pt x="305" y="635"/>
                  </a:lnTo>
                  <a:lnTo>
                    <a:pt x="306" y="660"/>
                  </a:lnTo>
                  <a:cubicBezTo>
                    <a:pt x="307" y="661"/>
                    <a:pt x="307" y="661"/>
                    <a:pt x="306" y="662"/>
                  </a:cubicBezTo>
                  <a:lnTo>
                    <a:pt x="304" y="685"/>
                  </a:lnTo>
                  <a:lnTo>
                    <a:pt x="300" y="726"/>
                  </a:lnTo>
                  <a:lnTo>
                    <a:pt x="296" y="713"/>
                  </a:lnTo>
                  <a:lnTo>
                    <a:pt x="329" y="748"/>
                  </a:lnTo>
                  <a:lnTo>
                    <a:pt x="326" y="746"/>
                  </a:lnTo>
                  <a:lnTo>
                    <a:pt x="364" y="771"/>
                  </a:lnTo>
                  <a:cubicBezTo>
                    <a:pt x="368" y="774"/>
                    <a:pt x="371" y="778"/>
                    <a:pt x="371" y="783"/>
                  </a:cubicBezTo>
                  <a:lnTo>
                    <a:pt x="373" y="802"/>
                  </a:lnTo>
                  <a:lnTo>
                    <a:pt x="374" y="870"/>
                  </a:lnTo>
                  <a:lnTo>
                    <a:pt x="371" y="927"/>
                  </a:lnTo>
                  <a:lnTo>
                    <a:pt x="370" y="920"/>
                  </a:lnTo>
                  <a:lnTo>
                    <a:pt x="379" y="942"/>
                  </a:lnTo>
                  <a:lnTo>
                    <a:pt x="373" y="934"/>
                  </a:lnTo>
                  <a:lnTo>
                    <a:pt x="407" y="956"/>
                  </a:lnTo>
                  <a:cubicBezTo>
                    <a:pt x="411" y="959"/>
                    <a:pt x="414" y="963"/>
                    <a:pt x="414" y="968"/>
                  </a:cubicBezTo>
                  <a:lnTo>
                    <a:pt x="418" y="1013"/>
                  </a:lnTo>
                  <a:lnTo>
                    <a:pt x="420" y="1045"/>
                  </a:lnTo>
                  <a:cubicBezTo>
                    <a:pt x="421" y="1052"/>
                    <a:pt x="417" y="1058"/>
                    <a:pt x="411" y="1061"/>
                  </a:cubicBezTo>
                  <a:cubicBezTo>
                    <a:pt x="405" y="1064"/>
                    <a:pt x="397" y="1062"/>
                    <a:pt x="393" y="1058"/>
                  </a:cubicBezTo>
                  <a:lnTo>
                    <a:pt x="353" y="1015"/>
                  </a:lnTo>
                  <a:lnTo>
                    <a:pt x="331" y="983"/>
                  </a:lnTo>
                  <a:lnTo>
                    <a:pt x="353" y="987"/>
                  </a:lnTo>
                  <a:lnTo>
                    <a:pt x="340" y="996"/>
                  </a:lnTo>
                  <a:lnTo>
                    <a:pt x="346" y="976"/>
                  </a:lnTo>
                  <a:lnTo>
                    <a:pt x="357" y="999"/>
                  </a:lnTo>
                  <a:cubicBezTo>
                    <a:pt x="359" y="1003"/>
                    <a:pt x="359" y="1008"/>
                    <a:pt x="357" y="1012"/>
                  </a:cubicBezTo>
                  <a:lnTo>
                    <a:pt x="346" y="1040"/>
                  </a:lnTo>
                  <a:lnTo>
                    <a:pt x="329" y="1071"/>
                  </a:lnTo>
                  <a:lnTo>
                    <a:pt x="317" y="1091"/>
                  </a:lnTo>
                  <a:lnTo>
                    <a:pt x="314" y="1071"/>
                  </a:lnTo>
                  <a:lnTo>
                    <a:pt x="333" y="1089"/>
                  </a:lnTo>
                  <a:cubicBezTo>
                    <a:pt x="338" y="1094"/>
                    <a:pt x="339" y="1102"/>
                    <a:pt x="336" y="1108"/>
                  </a:cubicBezTo>
                  <a:lnTo>
                    <a:pt x="324" y="1130"/>
                  </a:lnTo>
                  <a:cubicBezTo>
                    <a:pt x="324" y="1130"/>
                    <a:pt x="323" y="1131"/>
                    <a:pt x="323" y="1132"/>
                  </a:cubicBezTo>
                  <a:lnTo>
                    <a:pt x="299" y="1162"/>
                  </a:lnTo>
                  <a:lnTo>
                    <a:pt x="302" y="1155"/>
                  </a:lnTo>
                  <a:lnTo>
                    <a:pt x="298" y="1178"/>
                  </a:lnTo>
                  <a:cubicBezTo>
                    <a:pt x="298" y="1179"/>
                    <a:pt x="298" y="1180"/>
                    <a:pt x="297" y="1181"/>
                  </a:cubicBezTo>
                  <a:lnTo>
                    <a:pt x="286" y="1210"/>
                  </a:lnTo>
                  <a:cubicBezTo>
                    <a:pt x="286" y="1212"/>
                    <a:pt x="285" y="1213"/>
                    <a:pt x="284" y="1214"/>
                  </a:cubicBezTo>
                  <a:lnTo>
                    <a:pt x="245" y="1266"/>
                  </a:lnTo>
                  <a:lnTo>
                    <a:pt x="247" y="1262"/>
                  </a:lnTo>
                  <a:lnTo>
                    <a:pt x="226" y="1315"/>
                  </a:lnTo>
                  <a:lnTo>
                    <a:pt x="227" y="1308"/>
                  </a:lnTo>
                  <a:lnTo>
                    <a:pt x="228" y="1317"/>
                  </a:lnTo>
                  <a:lnTo>
                    <a:pt x="224" y="1308"/>
                  </a:lnTo>
                  <a:lnTo>
                    <a:pt x="237" y="1322"/>
                  </a:lnTo>
                  <a:cubicBezTo>
                    <a:pt x="241" y="1327"/>
                    <a:pt x="242" y="1334"/>
                    <a:pt x="239" y="1340"/>
                  </a:cubicBezTo>
                  <a:lnTo>
                    <a:pt x="228" y="1363"/>
                  </a:lnTo>
                  <a:lnTo>
                    <a:pt x="229" y="1352"/>
                  </a:lnTo>
                  <a:lnTo>
                    <a:pt x="237" y="1380"/>
                  </a:lnTo>
                  <a:lnTo>
                    <a:pt x="234" y="1374"/>
                  </a:lnTo>
                  <a:lnTo>
                    <a:pt x="259" y="1408"/>
                  </a:lnTo>
                  <a:lnTo>
                    <a:pt x="253" y="1403"/>
                  </a:lnTo>
                  <a:lnTo>
                    <a:pt x="357" y="1450"/>
                  </a:lnTo>
                  <a:cubicBezTo>
                    <a:pt x="358" y="1450"/>
                    <a:pt x="359" y="1451"/>
                    <a:pt x="360" y="1451"/>
                  </a:cubicBezTo>
                  <a:lnTo>
                    <a:pt x="434" y="1504"/>
                  </a:lnTo>
                  <a:lnTo>
                    <a:pt x="419" y="1502"/>
                  </a:lnTo>
                  <a:lnTo>
                    <a:pt x="441" y="1493"/>
                  </a:lnTo>
                  <a:lnTo>
                    <a:pt x="475" y="1477"/>
                  </a:lnTo>
                  <a:cubicBezTo>
                    <a:pt x="478" y="1476"/>
                    <a:pt x="483" y="1475"/>
                    <a:pt x="486" y="1477"/>
                  </a:cubicBezTo>
                  <a:lnTo>
                    <a:pt x="611" y="1518"/>
                  </a:lnTo>
                  <a:cubicBezTo>
                    <a:pt x="613" y="1518"/>
                    <a:pt x="615" y="1519"/>
                    <a:pt x="616" y="1521"/>
                  </a:cubicBezTo>
                  <a:lnTo>
                    <a:pt x="634" y="1536"/>
                  </a:lnTo>
                  <a:cubicBezTo>
                    <a:pt x="636" y="1538"/>
                    <a:pt x="638" y="1540"/>
                    <a:pt x="639" y="1542"/>
                  </a:cubicBezTo>
                  <a:lnTo>
                    <a:pt x="652" y="1573"/>
                  </a:lnTo>
                  <a:lnTo>
                    <a:pt x="643" y="1564"/>
                  </a:lnTo>
                  <a:lnTo>
                    <a:pt x="665" y="1572"/>
                  </a:lnTo>
                  <a:lnTo>
                    <a:pt x="660" y="1571"/>
                  </a:lnTo>
                  <a:lnTo>
                    <a:pt x="689" y="1573"/>
                  </a:lnTo>
                  <a:cubicBezTo>
                    <a:pt x="691" y="1573"/>
                    <a:pt x="693" y="1573"/>
                    <a:pt x="695" y="1574"/>
                  </a:cubicBezTo>
                  <a:lnTo>
                    <a:pt x="738" y="1595"/>
                  </a:lnTo>
                  <a:lnTo>
                    <a:pt x="731" y="1594"/>
                  </a:lnTo>
                  <a:lnTo>
                    <a:pt x="801" y="1592"/>
                  </a:lnTo>
                  <a:lnTo>
                    <a:pt x="787" y="1600"/>
                  </a:lnTo>
                  <a:lnTo>
                    <a:pt x="806" y="1570"/>
                  </a:lnTo>
                  <a:lnTo>
                    <a:pt x="804" y="1576"/>
                  </a:lnTo>
                  <a:lnTo>
                    <a:pt x="809" y="1545"/>
                  </a:lnTo>
                  <a:lnTo>
                    <a:pt x="809" y="1549"/>
                  </a:lnTo>
                  <a:lnTo>
                    <a:pt x="806" y="1515"/>
                  </a:lnTo>
                  <a:cubicBezTo>
                    <a:pt x="806" y="1511"/>
                    <a:pt x="807" y="1506"/>
                    <a:pt x="810" y="1503"/>
                  </a:cubicBezTo>
                  <a:lnTo>
                    <a:pt x="838" y="1472"/>
                  </a:lnTo>
                  <a:cubicBezTo>
                    <a:pt x="839" y="1471"/>
                    <a:pt x="840" y="1471"/>
                    <a:pt x="841" y="1470"/>
                  </a:cubicBezTo>
                  <a:lnTo>
                    <a:pt x="899" y="1433"/>
                  </a:lnTo>
                  <a:cubicBezTo>
                    <a:pt x="900" y="1432"/>
                    <a:pt x="902" y="1431"/>
                    <a:pt x="904" y="1431"/>
                  </a:cubicBezTo>
                  <a:lnTo>
                    <a:pt x="930" y="1425"/>
                  </a:lnTo>
                  <a:lnTo>
                    <a:pt x="925" y="1427"/>
                  </a:lnTo>
                  <a:lnTo>
                    <a:pt x="955" y="1408"/>
                  </a:lnTo>
                  <a:cubicBezTo>
                    <a:pt x="958" y="1406"/>
                    <a:pt x="960" y="1406"/>
                    <a:pt x="963" y="1405"/>
                  </a:cubicBezTo>
                  <a:lnTo>
                    <a:pt x="991" y="1403"/>
                  </a:lnTo>
                  <a:cubicBezTo>
                    <a:pt x="994" y="1403"/>
                    <a:pt x="997" y="1404"/>
                    <a:pt x="1000" y="1405"/>
                  </a:cubicBezTo>
                  <a:lnTo>
                    <a:pt x="1033" y="1423"/>
                  </a:lnTo>
                  <a:cubicBezTo>
                    <a:pt x="1035" y="1424"/>
                    <a:pt x="1036" y="1425"/>
                    <a:pt x="1037" y="1426"/>
                  </a:cubicBezTo>
                  <a:lnTo>
                    <a:pt x="1062" y="1453"/>
                  </a:lnTo>
                  <a:lnTo>
                    <a:pt x="1049" y="1448"/>
                  </a:lnTo>
                  <a:lnTo>
                    <a:pt x="1078" y="1445"/>
                  </a:lnTo>
                  <a:cubicBezTo>
                    <a:pt x="1079" y="1445"/>
                    <a:pt x="1080" y="1445"/>
                    <a:pt x="1081" y="1445"/>
                  </a:cubicBezTo>
                  <a:lnTo>
                    <a:pt x="1104" y="1449"/>
                  </a:lnTo>
                  <a:lnTo>
                    <a:pt x="1150" y="1451"/>
                  </a:lnTo>
                  <a:cubicBezTo>
                    <a:pt x="1154" y="1451"/>
                    <a:pt x="1158" y="1453"/>
                    <a:pt x="1161" y="1456"/>
                  </a:cubicBezTo>
                  <a:lnTo>
                    <a:pt x="1194" y="1493"/>
                  </a:lnTo>
                  <a:lnTo>
                    <a:pt x="1190" y="1490"/>
                  </a:lnTo>
                  <a:lnTo>
                    <a:pt x="1220" y="1507"/>
                  </a:lnTo>
                  <a:lnTo>
                    <a:pt x="1216" y="1505"/>
                  </a:lnTo>
                  <a:lnTo>
                    <a:pt x="1257" y="1515"/>
                  </a:lnTo>
                  <a:cubicBezTo>
                    <a:pt x="1257" y="1515"/>
                    <a:pt x="1258" y="1516"/>
                    <a:pt x="1259" y="1516"/>
                  </a:cubicBezTo>
                  <a:lnTo>
                    <a:pt x="1295" y="1532"/>
                  </a:lnTo>
                  <a:lnTo>
                    <a:pt x="1290" y="1531"/>
                  </a:lnTo>
                  <a:lnTo>
                    <a:pt x="1309" y="1533"/>
                  </a:lnTo>
                  <a:lnTo>
                    <a:pt x="1295" y="1538"/>
                  </a:lnTo>
                  <a:lnTo>
                    <a:pt x="1340" y="1486"/>
                  </a:lnTo>
                  <a:cubicBezTo>
                    <a:pt x="1342" y="1483"/>
                    <a:pt x="1345" y="1482"/>
                    <a:pt x="1348" y="1481"/>
                  </a:cubicBezTo>
                  <a:lnTo>
                    <a:pt x="1380" y="1473"/>
                  </a:lnTo>
                  <a:lnTo>
                    <a:pt x="1372" y="1477"/>
                  </a:lnTo>
                  <a:lnTo>
                    <a:pt x="1394" y="1456"/>
                  </a:lnTo>
                  <a:lnTo>
                    <a:pt x="1426" y="1427"/>
                  </a:lnTo>
                  <a:cubicBezTo>
                    <a:pt x="1428" y="1424"/>
                    <a:pt x="1431" y="1423"/>
                    <a:pt x="1435" y="1423"/>
                  </a:cubicBezTo>
                  <a:lnTo>
                    <a:pt x="1480" y="1417"/>
                  </a:lnTo>
                  <a:lnTo>
                    <a:pt x="1466" y="1436"/>
                  </a:lnTo>
                  <a:lnTo>
                    <a:pt x="1456" y="1382"/>
                  </a:lnTo>
                  <a:lnTo>
                    <a:pt x="1457" y="1387"/>
                  </a:lnTo>
                  <a:lnTo>
                    <a:pt x="1449" y="1370"/>
                  </a:lnTo>
                  <a:lnTo>
                    <a:pt x="1450" y="1373"/>
                  </a:lnTo>
                  <a:lnTo>
                    <a:pt x="1429" y="1346"/>
                  </a:lnTo>
                  <a:lnTo>
                    <a:pt x="1448" y="1351"/>
                  </a:lnTo>
                  <a:lnTo>
                    <a:pt x="1434" y="1357"/>
                  </a:lnTo>
                  <a:cubicBezTo>
                    <a:pt x="1430" y="1359"/>
                    <a:pt x="1427" y="1359"/>
                    <a:pt x="1423" y="1359"/>
                  </a:cubicBezTo>
                  <a:lnTo>
                    <a:pt x="1406" y="1354"/>
                  </a:lnTo>
                  <a:cubicBezTo>
                    <a:pt x="1402" y="1353"/>
                    <a:pt x="1399" y="1351"/>
                    <a:pt x="1397" y="1349"/>
                  </a:cubicBezTo>
                  <a:lnTo>
                    <a:pt x="1380" y="1327"/>
                  </a:lnTo>
                  <a:cubicBezTo>
                    <a:pt x="1379" y="1325"/>
                    <a:pt x="1377" y="1322"/>
                    <a:pt x="1377" y="1320"/>
                  </a:cubicBezTo>
                  <a:lnTo>
                    <a:pt x="1369" y="1266"/>
                  </a:lnTo>
                  <a:cubicBezTo>
                    <a:pt x="1368" y="1261"/>
                    <a:pt x="1369" y="1257"/>
                    <a:pt x="1372" y="1254"/>
                  </a:cubicBezTo>
                  <a:lnTo>
                    <a:pt x="1401" y="1215"/>
                  </a:lnTo>
                  <a:lnTo>
                    <a:pt x="1402" y="1236"/>
                  </a:lnTo>
                  <a:lnTo>
                    <a:pt x="1375" y="1208"/>
                  </a:lnTo>
                  <a:cubicBezTo>
                    <a:pt x="1373" y="1205"/>
                    <a:pt x="1371" y="1202"/>
                    <a:pt x="1371" y="1198"/>
                  </a:cubicBezTo>
                  <a:lnTo>
                    <a:pt x="1370" y="1187"/>
                  </a:lnTo>
                  <a:cubicBezTo>
                    <a:pt x="1370" y="1183"/>
                    <a:pt x="1371" y="1179"/>
                    <a:pt x="1374" y="1175"/>
                  </a:cubicBezTo>
                  <a:lnTo>
                    <a:pt x="1417" y="1125"/>
                  </a:lnTo>
                  <a:lnTo>
                    <a:pt x="1413" y="1136"/>
                  </a:lnTo>
                  <a:lnTo>
                    <a:pt x="1412" y="1119"/>
                  </a:lnTo>
                  <a:lnTo>
                    <a:pt x="1400" y="1066"/>
                  </a:lnTo>
                  <a:cubicBezTo>
                    <a:pt x="1399" y="1061"/>
                    <a:pt x="1401" y="1056"/>
                    <a:pt x="1404" y="1053"/>
                  </a:cubicBezTo>
                  <a:lnTo>
                    <a:pt x="1428" y="1022"/>
                  </a:lnTo>
                  <a:lnTo>
                    <a:pt x="1428" y="1042"/>
                  </a:lnTo>
                  <a:lnTo>
                    <a:pt x="1403" y="1012"/>
                  </a:lnTo>
                  <a:cubicBezTo>
                    <a:pt x="1401" y="1010"/>
                    <a:pt x="1399" y="1007"/>
                    <a:pt x="1399" y="1003"/>
                  </a:cubicBezTo>
                  <a:lnTo>
                    <a:pt x="1397" y="981"/>
                  </a:lnTo>
                  <a:lnTo>
                    <a:pt x="1391" y="943"/>
                  </a:lnTo>
                  <a:lnTo>
                    <a:pt x="1396" y="953"/>
                  </a:lnTo>
                  <a:lnTo>
                    <a:pt x="1384" y="942"/>
                  </a:lnTo>
                  <a:lnTo>
                    <a:pt x="1395" y="946"/>
                  </a:lnTo>
                  <a:lnTo>
                    <a:pt x="1367" y="948"/>
                  </a:lnTo>
                  <a:lnTo>
                    <a:pt x="1371" y="948"/>
                  </a:lnTo>
                  <a:lnTo>
                    <a:pt x="1347" y="955"/>
                  </a:lnTo>
                  <a:lnTo>
                    <a:pt x="1356" y="947"/>
                  </a:lnTo>
                  <a:lnTo>
                    <a:pt x="1351" y="957"/>
                  </a:lnTo>
                  <a:cubicBezTo>
                    <a:pt x="1351" y="958"/>
                    <a:pt x="1350" y="960"/>
                    <a:pt x="1349" y="961"/>
                  </a:cubicBezTo>
                  <a:lnTo>
                    <a:pt x="1333" y="977"/>
                  </a:lnTo>
                  <a:cubicBezTo>
                    <a:pt x="1331" y="979"/>
                    <a:pt x="1329" y="980"/>
                    <a:pt x="1327" y="981"/>
                  </a:cubicBezTo>
                  <a:lnTo>
                    <a:pt x="1303" y="990"/>
                  </a:lnTo>
                  <a:cubicBezTo>
                    <a:pt x="1295" y="994"/>
                    <a:pt x="1286" y="990"/>
                    <a:pt x="1283" y="982"/>
                  </a:cubicBezTo>
                  <a:lnTo>
                    <a:pt x="1273" y="960"/>
                  </a:lnTo>
                  <a:cubicBezTo>
                    <a:pt x="1271" y="955"/>
                    <a:pt x="1272" y="949"/>
                    <a:pt x="1276" y="944"/>
                  </a:cubicBezTo>
                  <a:lnTo>
                    <a:pt x="1291" y="924"/>
                  </a:lnTo>
                  <a:lnTo>
                    <a:pt x="1289" y="928"/>
                  </a:lnTo>
                  <a:lnTo>
                    <a:pt x="1295" y="911"/>
                  </a:lnTo>
                  <a:lnTo>
                    <a:pt x="1294" y="917"/>
                  </a:lnTo>
                  <a:lnTo>
                    <a:pt x="1292" y="899"/>
                  </a:lnTo>
                  <a:cubicBezTo>
                    <a:pt x="1292" y="894"/>
                    <a:pt x="1293" y="890"/>
                    <a:pt x="1296" y="887"/>
                  </a:cubicBezTo>
                  <a:lnTo>
                    <a:pt x="1336" y="840"/>
                  </a:lnTo>
                  <a:cubicBezTo>
                    <a:pt x="1338" y="838"/>
                    <a:pt x="1340" y="837"/>
                    <a:pt x="1342" y="836"/>
                  </a:cubicBezTo>
                  <a:lnTo>
                    <a:pt x="1364" y="827"/>
                  </a:lnTo>
                  <a:lnTo>
                    <a:pt x="1354" y="841"/>
                  </a:lnTo>
                  <a:lnTo>
                    <a:pt x="1355" y="809"/>
                  </a:lnTo>
                  <a:cubicBezTo>
                    <a:pt x="1355" y="805"/>
                    <a:pt x="1357" y="802"/>
                    <a:pt x="1358" y="800"/>
                  </a:cubicBezTo>
                  <a:lnTo>
                    <a:pt x="1381" y="770"/>
                  </a:lnTo>
                  <a:cubicBezTo>
                    <a:pt x="1381" y="769"/>
                    <a:pt x="1382" y="768"/>
                    <a:pt x="1383" y="767"/>
                  </a:cubicBezTo>
                  <a:lnTo>
                    <a:pt x="1447" y="713"/>
                  </a:lnTo>
                  <a:cubicBezTo>
                    <a:pt x="1450" y="711"/>
                    <a:pt x="1453" y="709"/>
                    <a:pt x="1456" y="709"/>
                  </a:cubicBezTo>
                  <a:lnTo>
                    <a:pt x="1475" y="708"/>
                  </a:lnTo>
                  <a:lnTo>
                    <a:pt x="1461" y="719"/>
                  </a:lnTo>
                  <a:lnTo>
                    <a:pt x="1467" y="698"/>
                  </a:lnTo>
                  <a:cubicBezTo>
                    <a:pt x="1467" y="696"/>
                    <a:pt x="1468" y="694"/>
                    <a:pt x="1470" y="692"/>
                  </a:cubicBezTo>
                  <a:lnTo>
                    <a:pt x="1491" y="668"/>
                  </a:lnTo>
                  <a:cubicBezTo>
                    <a:pt x="1493" y="664"/>
                    <a:pt x="1497" y="662"/>
                    <a:pt x="1502" y="662"/>
                  </a:cubicBezTo>
                  <a:lnTo>
                    <a:pt x="1522" y="660"/>
                  </a:lnTo>
                  <a:lnTo>
                    <a:pt x="1509" y="669"/>
                  </a:lnTo>
                  <a:lnTo>
                    <a:pt x="1515" y="656"/>
                  </a:lnTo>
                  <a:cubicBezTo>
                    <a:pt x="1517" y="653"/>
                    <a:pt x="1518" y="652"/>
                    <a:pt x="1520" y="650"/>
                  </a:cubicBezTo>
                  <a:lnTo>
                    <a:pt x="1531" y="642"/>
                  </a:lnTo>
                  <a:lnTo>
                    <a:pt x="1526" y="647"/>
                  </a:lnTo>
                  <a:lnTo>
                    <a:pt x="1541" y="618"/>
                  </a:lnTo>
                  <a:lnTo>
                    <a:pt x="1540" y="621"/>
                  </a:lnTo>
                  <a:lnTo>
                    <a:pt x="1550" y="579"/>
                  </a:lnTo>
                  <a:lnTo>
                    <a:pt x="1553" y="552"/>
                  </a:lnTo>
                  <a:lnTo>
                    <a:pt x="1553" y="555"/>
                  </a:lnTo>
                  <a:lnTo>
                    <a:pt x="1551" y="532"/>
                  </a:lnTo>
                  <a:cubicBezTo>
                    <a:pt x="1551" y="529"/>
                    <a:pt x="1552" y="525"/>
                    <a:pt x="1554" y="522"/>
                  </a:cubicBezTo>
                  <a:lnTo>
                    <a:pt x="1574" y="492"/>
                  </a:lnTo>
                  <a:cubicBezTo>
                    <a:pt x="1575" y="490"/>
                    <a:pt x="1577" y="489"/>
                    <a:pt x="1579" y="488"/>
                  </a:cubicBezTo>
                  <a:lnTo>
                    <a:pt x="1613" y="466"/>
                  </a:lnTo>
                  <a:lnTo>
                    <a:pt x="1609" y="469"/>
                  </a:lnTo>
                  <a:lnTo>
                    <a:pt x="1627" y="449"/>
                  </a:lnTo>
                  <a:lnTo>
                    <a:pt x="1623" y="461"/>
                  </a:lnTo>
                  <a:lnTo>
                    <a:pt x="1622" y="453"/>
                  </a:lnTo>
                  <a:lnTo>
                    <a:pt x="1629" y="465"/>
                  </a:lnTo>
                  <a:lnTo>
                    <a:pt x="1596" y="444"/>
                  </a:lnTo>
                  <a:lnTo>
                    <a:pt x="1598" y="445"/>
                  </a:lnTo>
                  <a:lnTo>
                    <a:pt x="1583" y="439"/>
                  </a:lnTo>
                  <a:lnTo>
                    <a:pt x="1588" y="440"/>
                  </a:lnTo>
                  <a:lnTo>
                    <a:pt x="1543" y="440"/>
                  </a:lnTo>
                  <a:lnTo>
                    <a:pt x="1488" y="434"/>
                  </a:lnTo>
                  <a:lnTo>
                    <a:pt x="1470" y="434"/>
                  </a:lnTo>
                  <a:cubicBezTo>
                    <a:pt x="1469" y="434"/>
                    <a:pt x="1467" y="434"/>
                    <a:pt x="1466" y="433"/>
                  </a:cubicBezTo>
                  <a:lnTo>
                    <a:pt x="1447" y="427"/>
                  </a:lnTo>
                  <a:cubicBezTo>
                    <a:pt x="1445" y="427"/>
                    <a:pt x="1443" y="426"/>
                    <a:pt x="1441" y="424"/>
                  </a:cubicBezTo>
                  <a:lnTo>
                    <a:pt x="1421" y="407"/>
                  </a:lnTo>
                  <a:cubicBezTo>
                    <a:pt x="1419" y="406"/>
                    <a:pt x="1418" y="405"/>
                    <a:pt x="1418" y="403"/>
                  </a:cubicBezTo>
                  <a:lnTo>
                    <a:pt x="1398" y="373"/>
                  </a:lnTo>
                  <a:lnTo>
                    <a:pt x="1400" y="375"/>
                  </a:lnTo>
                  <a:lnTo>
                    <a:pt x="1383" y="358"/>
                  </a:lnTo>
                  <a:lnTo>
                    <a:pt x="1390" y="362"/>
                  </a:lnTo>
                  <a:lnTo>
                    <a:pt x="1367" y="354"/>
                  </a:lnTo>
                  <a:lnTo>
                    <a:pt x="1345" y="349"/>
                  </a:lnTo>
                  <a:cubicBezTo>
                    <a:pt x="1344" y="349"/>
                    <a:pt x="1343" y="348"/>
                    <a:pt x="1342" y="348"/>
                  </a:cubicBezTo>
                  <a:lnTo>
                    <a:pt x="1332" y="343"/>
                  </a:lnTo>
                  <a:cubicBezTo>
                    <a:pt x="1331" y="342"/>
                    <a:pt x="1330" y="342"/>
                    <a:pt x="1330" y="342"/>
                  </a:cubicBezTo>
                  <a:lnTo>
                    <a:pt x="1296" y="318"/>
                  </a:lnTo>
                  <a:lnTo>
                    <a:pt x="1252" y="289"/>
                  </a:lnTo>
                  <a:cubicBezTo>
                    <a:pt x="1251" y="289"/>
                    <a:pt x="1250" y="288"/>
                    <a:pt x="1249" y="287"/>
                  </a:cubicBezTo>
                  <a:lnTo>
                    <a:pt x="1224" y="258"/>
                  </a:lnTo>
                  <a:lnTo>
                    <a:pt x="1233" y="264"/>
                  </a:lnTo>
                  <a:lnTo>
                    <a:pt x="1206" y="258"/>
                  </a:lnTo>
                  <a:cubicBezTo>
                    <a:pt x="1203" y="258"/>
                    <a:pt x="1201" y="257"/>
                    <a:pt x="1199" y="255"/>
                  </a:cubicBezTo>
                  <a:lnTo>
                    <a:pt x="1183" y="243"/>
                  </a:lnTo>
                  <a:cubicBezTo>
                    <a:pt x="1181" y="242"/>
                    <a:pt x="1180" y="240"/>
                    <a:pt x="1179" y="238"/>
                  </a:cubicBezTo>
                  <a:lnTo>
                    <a:pt x="1163" y="209"/>
                  </a:lnTo>
                  <a:lnTo>
                    <a:pt x="1166" y="213"/>
                  </a:lnTo>
                  <a:lnTo>
                    <a:pt x="1129" y="176"/>
                  </a:lnTo>
                  <a:cubicBezTo>
                    <a:pt x="1127" y="175"/>
                    <a:pt x="1126" y="173"/>
                    <a:pt x="1125" y="170"/>
                  </a:cubicBezTo>
                  <a:lnTo>
                    <a:pt x="1116" y="145"/>
                  </a:lnTo>
                  <a:lnTo>
                    <a:pt x="1120" y="151"/>
                  </a:lnTo>
                  <a:lnTo>
                    <a:pt x="1090" y="125"/>
                  </a:lnTo>
                  <a:cubicBezTo>
                    <a:pt x="1089" y="125"/>
                    <a:pt x="1088" y="124"/>
                    <a:pt x="1087" y="122"/>
                  </a:cubicBezTo>
                  <a:lnTo>
                    <a:pt x="1072" y="101"/>
                  </a:lnTo>
                  <a:lnTo>
                    <a:pt x="1074" y="103"/>
                  </a:lnTo>
                  <a:lnTo>
                    <a:pt x="1057" y="85"/>
                  </a:lnTo>
                  <a:lnTo>
                    <a:pt x="1059" y="87"/>
                  </a:lnTo>
                  <a:lnTo>
                    <a:pt x="1031" y="67"/>
                  </a:lnTo>
                  <a:lnTo>
                    <a:pt x="1000" y="40"/>
                  </a:lnTo>
                  <a:lnTo>
                    <a:pt x="1003" y="42"/>
                  </a:lnTo>
                  <a:lnTo>
                    <a:pt x="980" y="31"/>
                  </a:lnTo>
                  <a:lnTo>
                    <a:pt x="989" y="32"/>
                  </a:lnTo>
                  <a:lnTo>
                    <a:pt x="929" y="41"/>
                  </a:lnTo>
                  <a:lnTo>
                    <a:pt x="905" y="43"/>
                  </a:lnTo>
                  <a:lnTo>
                    <a:pt x="915" y="39"/>
                  </a:lnTo>
                  <a:lnTo>
                    <a:pt x="885" y="66"/>
                  </a:lnTo>
                  <a:lnTo>
                    <a:pt x="885" y="42"/>
                  </a:lnTo>
                  <a:lnTo>
                    <a:pt x="905" y="59"/>
                  </a:lnTo>
                  <a:cubicBezTo>
                    <a:pt x="911" y="64"/>
                    <a:pt x="912" y="74"/>
                    <a:pt x="907" y="80"/>
                  </a:cubicBezTo>
                  <a:lnTo>
                    <a:pt x="887" y="109"/>
                  </a:lnTo>
                  <a:lnTo>
                    <a:pt x="835" y="186"/>
                  </a:lnTo>
                  <a:cubicBezTo>
                    <a:pt x="834" y="188"/>
                    <a:pt x="832" y="189"/>
                    <a:pt x="830" y="190"/>
                  </a:cubicBezTo>
                  <a:lnTo>
                    <a:pt x="802" y="210"/>
                  </a:lnTo>
                  <a:cubicBezTo>
                    <a:pt x="800" y="211"/>
                    <a:pt x="798" y="212"/>
                    <a:pt x="796" y="212"/>
                  </a:cubicBezTo>
                  <a:lnTo>
                    <a:pt x="714" y="228"/>
                  </a:lnTo>
                  <a:lnTo>
                    <a:pt x="717" y="227"/>
                  </a:lnTo>
                  <a:lnTo>
                    <a:pt x="682" y="241"/>
                  </a:lnTo>
                  <a:lnTo>
                    <a:pt x="688" y="237"/>
                  </a:lnTo>
                  <a:lnTo>
                    <a:pt x="671" y="257"/>
                  </a:lnTo>
                  <a:lnTo>
                    <a:pt x="674" y="252"/>
                  </a:lnTo>
                  <a:lnTo>
                    <a:pt x="668" y="269"/>
                  </a:lnTo>
                  <a:cubicBezTo>
                    <a:pt x="665" y="277"/>
                    <a:pt x="657" y="281"/>
                    <a:pt x="649" y="280"/>
                  </a:cubicBezTo>
                  <a:lnTo>
                    <a:pt x="617" y="273"/>
                  </a:lnTo>
                  <a:lnTo>
                    <a:pt x="624" y="273"/>
                  </a:lnTo>
                  <a:lnTo>
                    <a:pt x="574" y="286"/>
                  </a:lnTo>
                  <a:cubicBezTo>
                    <a:pt x="572" y="287"/>
                    <a:pt x="570" y="287"/>
                    <a:pt x="568" y="287"/>
                  </a:cubicBezTo>
                  <a:lnTo>
                    <a:pt x="536" y="283"/>
                  </a:lnTo>
                  <a:cubicBezTo>
                    <a:pt x="533" y="283"/>
                    <a:pt x="531" y="282"/>
                    <a:pt x="529" y="281"/>
                  </a:cubicBezTo>
                  <a:lnTo>
                    <a:pt x="501" y="265"/>
                  </a:lnTo>
                  <a:cubicBezTo>
                    <a:pt x="500" y="264"/>
                    <a:pt x="499" y="263"/>
                    <a:pt x="499" y="263"/>
                  </a:cubicBezTo>
                  <a:lnTo>
                    <a:pt x="476" y="242"/>
                  </a:lnTo>
                  <a:lnTo>
                    <a:pt x="481" y="245"/>
                  </a:lnTo>
                  <a:lnTo>
                    <a:pt x="462" y="237"/>
                  </a:lnTo>
                  <a:cubicBezTo>
                    <a:pt x="457" y="235"/>
                    <a:pt x="454" y="231"/>
                    <a:pt x="452" y="227"/>
                  </a:cubicBezTo>
                  <a:cubicBezTo>
                    <a:pt x="451" y="222"/>
                    <a:pt x="452" y="217"/>
                    <a:pt x="454" y="213"/>
                  </a:cubicBezTo>
                  <a:lnTo>
                    <a:pt x="468" y="193"/>
                  </a:lnTo>
                  <a:lnTo>
                    <a:pt x="471" y="215"/>
                  </a:lnTo>
                  <a:lnTo>
                    <a:pt x="447" y="196"/>
                  </a:lnTo>
                  <a:lnTo>
                    <a:pt x="455" y="199"/>
                  </a:lnTo>
                  <a:lnTo>
                    <a:pt x="436" y="197"/>
                  </a:lnTo>
                  <a:lnTo>
                    <a:pt x="420" y="196"/>
                  </a:lnTo>
                  <a:lnTo>
                    <a:pt x="436" y="184"/>
                  </a:lnTo>
                  <a:lnTo>
                    <a:pt x="435" y="190"/>
                  </a:lnTo>
                  <a:lnTo>
                    <a:pt x="430" y="175"/>
                  </a:lnTo>
                  <a:lnTo>
                    <a:pt x="447" y="190"/>
                  </a:lnTo>
                  <a:cubicBezTo>
                    <a:pt x="452" y="196"/>
                    <a:pt x="453" y="205"/>
                    <a:pt x="449" y="211"/>
                  </a:cubicBezTo>
                  <a:lnTo>
                    <a:pt x="440" y="223"/>
                  </a:lnTo>
                  <a:lnTo>
                    <a:pt x="441" y="207"/>
                  </a:lnTo>
                  <a:lnTo>
                    <a:pt x="453" y="228"/>
                  </a:lnTo>
                  <a:cubicBezTo>
                    <a:pt x="453" y="230"/>
                    <a:pt x="454" y="231"/>
                    <a:pt x="454" y="232"/>
                  </a:cubicBezTo>
                  <a:lnTo>
                    <a:pt x="460" y="260"/>
                  </a:lnTo>
                  <a:lnTo>
                    <a:pt x="462" y="283"/>
                  </a:lnTo>
                  <a:cubicBezTo>
                    <a:pt x="462" y="287"/>
                    <a:pt x="461" y="291"/>
                    <a:pt x="458" y="295"/>
                  </a:cubicBezTo>
                  <a:lnTo>
                    <a:pt x="455" y="299"/>
                  </a:lnTo>
                  <a:cubicBezTo>
                    <a:pt x="454" y="299"/>
                    <a:pt x="454" y="300"/>
                    <a:pt x="453" y="300"/>
                  </a:cubicBezTo>
                  <a:lnTo>
                    <a:pt x="439" y="313"/>
                  </a:lnTo>
                  <a:lnTo>
                    <a:pt x="444" y="304"/>
                  </a:lnTo>
                  <a:lnTo>
                    <a:pt x="440" y="323"/>
                  </a:lnTo>
                  <a:lnTo>
                    <a:pt x="440" y="319"/>
                  </a:lnTo>
                  <a:lnTo>
                    <a:pt x="442" y="339"/>
                  </a:lnTo>
                  <a:cubicBezTo>
                    <a:pt x="442" y="341"/>
                    <a:pt x="442" y="342"/>
                    <a:pt x="442" y="343"/>
                  </a:cubicBezTo>
                  <a:lnTo>
                    <a:pt x="439" y="359"/>
                  </a:lnTo>
                  <a:cubicBezTo>
                    <a:pt x="438" y="367"/>
                    <a:pt x="430" y="373"/>
                    <a:pt x="422" y="372"/>
                  </a:cubicBezTo>
                  <a:lnTo>
                    <a:pt x="399" y="370"/>
                  </a:lnTo>
                  <a:cubicBezTo>
                    <a:pt x="397" y="370"/>
                    <a:pt x="396" y="369"/>
                    <a:pt x="394" y="369"/>
                  </a:cubicBezTo>
                  <a:lnTo>
                    <a:pt x="365" y="356"/>
                  </a:lnTo>
                  <a:lnTo>
                    <a:pt x="383" y="352"/>
                  </a:lnTo>
                  <a:lnTo>
                    <a:pt x="367" y="369"/>
                  </a:lnTo>
                  <a:cubicBezTo>
                    <a:pt x="361" y="374"/>
                    <a:pt x="353" y="375"/>
                    <a:pt x="346" y="371"/>
                  </a:cubicBezTo>
                  <a:lnTo>
                    <a:pt x="319" y="352"/>
                  </a:lnTo>
                  <a:lnTo>
                    <a:pt x="325" y="355"/>
                  </a:lnTo>
                  <a:lnTo>
                    <a:pt x="309" y="352"/>
                  </a:lnTo>
                  <a:lnTo>
                    <a:pt x="323" y="348"/>
                  </a:lnTo>
                  <a:lnTo>
                    <a:pt x="305" y="365"/>
                  </a:lnTo>
                  <a:cubicBezTo>
                    <a:pt x="302" y="367"/>
                    <a:pt x="298" y="369"/>
                    <a:pt x="294" y="369"/>
                  </a:cubicBezTo>
                  <a:lnTo>
                    <a:pt x="277" y="368"/>
                  </a:lnTo>
                  <a:cubicBezTo>
                    <a:pt x="269" y="368"/>
                    <a:pt x="262" y="362"/>
                    <a:pt x="261" y="354"/>
                  </a:cubicBezTo>
                  <a:lnTo>
                    <a:pt x="260" y="341"/>
                  </a:lnTo>
                  <a:lnTo>
                    <a:pt x="266" y="352"/>
                  </a:lnTo>
                  <a:lnTo>
                    <a:pt x="196" y="295"/>
                  </a:lnTo>
                  <a:lnTo>
                    <a:pt x="203" y="298"/>
                  </a:lnTo>
                  <a:lnTo>
                    <a:pt x="186" y="296"/>
                  </a:lnTo>
                  <a:lnTo>
                    <a:pt x="201" y="289"/>
                  </a:lnTo>
                  <a:lnTo>
                    <a:pt x="193" y="301"/>
                  </a:lnTo>
                  <a:cubicBezTo>
                    <a:pt x="192" y="303"/>
                    <a:pt x="190" y="305"/>
                    <a:pt x="188" y="306"/>
                  </a:cubicBezTo>
                  <a:lnTo>
                    <a:pt x="161" y="321"/>
                  </a:lnTo>
                  <a:cubicBezTo>
                    <a:pt x="160" y="322"/>
                    <a:pt x="158" y="322"/>
                    <a:pt x="157" y="323"/>
                  </a:cubicBezTo>
                  <a:lnTo>
                    <a:pt x="141" y="328"/>
                  </a:lnTo>
                  <a:cubicBezTo>
                    <a:pt x="135" y="330"/>
                    <a:pt x="129" y="328"/>
                    <a:pt x="125" y="324"/>
                  </a:cubicBezTo>
                  <a:lnTo>
                    <a:pt x="105" y="305"/>
                  </a:lnTo>
                  <a:lnTo>
                    <a:pt x="117" y="309"/>
                  </a:lnTo>
                  <a:lnTo>
                    <a:pt x="70" y="313"/>
                  </a:lnTo>
                  <a:lnTo>
                    <a:pt x="77" y="311"/>
                  </a:lnTo>
                  <a:lnTo>
                    <a:pt x="47" y="330"/>
                  </a:lnTo>
                  <a:close/>
                  <a:moveTo>
                    <a:pt x="60" y="284"/>
                  </a:moveTo>
                  <a:cubicBezTo>
                    <a:pt x="62" y="282"/>
                    <a:pt x="65" y="281"/>
                    <a:pt x="67" y="281"/>
                  </a:cubicBezTo>
                  <a:lnTo>
                    <a:pt x="114" y="278"/>
                  </a:lnTo>
                  <a:cubicBezTo>
                    <a:pt x="119" y="277"/>
                    <a:pt x="123" y="279"/>
                    <a:pt x="127" y="282"/>
                  </a:cubicBezTo>
                  <a:lnTo>
                    <a:pt x="147" y="301"/>
                  </a:lnTo>
                  <a:lnTo>
                    <a:pt x="131" y="297"/>
                  </a:lnTo>
                  <a:lnTo>
                    <a:pt x="148" y="292"/>
                  </a:lnTo>
                  <a:lnTo>
                    <a:pt x="145" y="294"/>
                  </a:lnTo>
                  <a:lnTo>
                    <a:pt x="172" y="278"/>
                  </a:lnTo>
                  <a:lnTo>
                    <a:pt x="167" y="283"/>
                  </a:lnTo>
                  <a:lnTo>
                    <a:pt x="175" y="271"/>
                  </a:lnTo>
                  <a:cubicBezTo>
                    <a:pt x="179" y="266"/>
                    <a:pt x="185" y="263"/>
                    <a:pt x="191" y="264"/>
                  </a:cubicBezTo>
                  <a:lnTo>
                    <a:pt x="208" y="267"/>
                  </a:lnTo>
                  <a:cubicBezTo>
                    <a:pt x="211" y="267"/>
                    <a:pt x="213" y="268"/>
                    <a:pt x="216" y="270"/>
                  </a:cubicBezTo>
                  <a:lnTo>
                    <a:pt x="286" y="327"/>
                  </a:lnTo>
                  <a:cubicBezTo>
                    <a:pt x="290" y="330"/>
                    <a:pt x="292" y="334"/>
                    <a:pt x="292" y="338"/>
                  </a:cubicBezTo>
                  <a:lnTo>
                    <a:pt x="293" y="351"/>
                  </a:lnTo>
                  <a:lnTo>
                    <a:pt x="278" y="336"/>
                  </a:lnTo>
                  <a:lnTo>
                    <a:pt x="295" y="337"/>
                  </a:lnTo>
                  <a:lnTo>
                    <a:pt x="283" y="341"/>
                  </a:lnTo>
                  <a:lnTo>
                    <a:pt x="301" y="325"/>
                  </a:lnTo>
                  <a:cubicBezTo>
                    <a:pt x="305" y="321"/>
                    <a:pt x="310" y="320"/>
                    <a:pt x="315" y="321"/>
                  </a:cubicBezTo>
                  <a:lnTo>
                    <a:pt x="330" y="323"/>
                  </a:lnTo>
                  <a:cubicBezTo>
                    <a:pt x="332" y="324"/>
                    <a:pt x="334" y="324"/>
                    <a:pt x="336" y="326"/>
                  </a:cubicBezTo>
                  <a:lnTo>
                    <a:pt x="364" y="344"/>
                  </a:lnTo>
                  <a:lnTo>
                    <a:pt x="344" y="346"/>
                  </a:lnTo>
                  <a:lnTo>
                    <a:pt x="360" y="330"/>
                  </a:lnTo>
                  <a:cubicBezTo>
                    <a:pt x="364" y="325"/>
                    <a:pt x="371" y="324"/>
                    <a:pt x="377" y="326"/>
                  </a:cubicBezTo>
                  <a:lnTo>
                    <a:pt x="407" y="339"/>
                  </a:lnTo>
                  <a:lnTo>
                    <a:pt x="402" y="338"/>
                  </a:lnTo>
                  <a:lnTo>
                    <a:pt x="425" y="340"/>
                  </a:lnTo>
                  <a:lnTo>
                    <a:pt x="408" y="353"/>
                  </a:lnTo>
                  <a:lnTo>
                    <a:pt x="410" y="338"/>
                  </a:lnTo>
                  <a:lnTo>
                    <a:pt x="410" y="342"/>
                  </a:lnTo>
                  <a:lnTo>
                    <a:pt x="408" y="321"/>
                  </a:lnTo>
                  <a:cubicBezTo>
                    <a:pt x="408" y="320"/>
                    <a:pt x="408" y="318"/>
                    <a:pt x="409" y="317"/>
                  </a:cubicBezTo>
                  <a:lnTo>
                    <a:pt x="413" y="297"/>
                  </a:lnTo>
                  <a:cubicBezTo>
                    <a:pt x="413" y="294"/>
                    <a:pt x="415" y="291"/>
                    <a:pt x="418" y="289"/>
                  </a:cubicBezTo>
                  <a:lnTo>
                    <a:pt x="432" y="276"/>
                  </a:lnTo>
                  <a:lnTo>
                    <a:pt x="430" y="278"/>
                  </a:lnTo>
                  <a:lnTo>
                    <a:pt x="434" y="274"/>
                  </a:lnTo>
                  <a:lnTo>
                    <a:pt x="430" y="285"/>
                  </a:lnTo>
                  <a:lnTo>
                    <a:pt x="429" y="267"/>
                  </a:lnTo>
                  <a:lnTo>
                    <a:pt x="423" y="239"/>
                  </a:lnTo>
                  <a:lnTo>
                    <a:pt x="424" y="243"/>
                  </a:lnTo>
                  <a:lnTo>
                    <a:pt x="413" y="221"/>
                  </a:lnTo>
                  <a:cubicBezTo>
                    <a:pt x="410" y="216"/>
                    <a:pt x="411" y="210"/>
                    <a:pt x="414" y="205"/>
                  </a:cubicBezTo>
                  <a:lnTo>
                    <a:pt x="423" y="193"/>
                  </a:lnTo>
                  <a:lnTo>
                    <a:pt x="425" y="213"/>
                  </a:lnTo>
                  <a:lnTo>
                    <a:pt x="408" y="198"/>
                  </a:lnTo>
                  <a:cubicBezTo>
                    <a:pt x="404" y="194"/>
                    <a:pt x="402" y="188"/>
                    <a:pt x="404" y="182"/>
                  </a:cubicBezTo>
                  <a:lnTo>
                    <a:pt x="405" y="177"/>
                  </a:lnTo>
                  <a:cubicBezTo>
                    <a:pt x="407" y="169"/>
                    <a:pt x="414" y="164"/>
                    <a:pt x="421" y="164"/>
                  </a:cubicBezTo>
                  <a:lnTo>
                    <a:pt x="440" y="165"/>
                  </a:lnTo>
                  <a:lnTo>
                    <a:pt x="459" y="167"/>
                  </a:lnTo>
                  <a:cubicBezTo>
                    <a:pt x="462" y="168"/>
                    <a:pt x="464" y="169"/>
                    <a:pt x="467" y="171"/>
                  </a:cubicBezTo>
                  <a:lnTo>
                    <a:pt x="491" y="189"/>
                  </a:lnTo>
                  <a:cubicBezTo>
                    <a:pt x="498" y="195"/>
                    <a:pt x="499" y="204"/>
                    <a:pt x="494" y="211"/>
                  </a:cubicBezTo>
                  <a:lnTo>
                    <a:pt x="481" y="231"/>
                  </a:lnTo>
                  <a:lnTo>
                    <a:pt x="474" y="207"/>
                  </a:lnTo>
                  <a:lnTo>
                    <a:pt x="493" y="215"/>
                  </a:lnTo>
                  <a:cubicBezTo>
                    <a:pt x="495" y="216"/>
                    <a:pt x="497" y="217"/>
                    <a:pt x="498" y="218"/>
                  </a:cubicBezTo>
                  <a:lnTo>
                    <a:pt x="520" y="239"/>
                  </a:lnTo>
                  <a:lnTo>
                    <a:pt x="518" y="237"/>
                  </a:lnTo>
                  <a:lnTo>
                    <a:pt x="546" y="254"/>
                  </a:lnTo>
                  <a:lnTo>
                    <a:pt x="539" y="252"/>
                  </a:lnTo>
                  <a:lnTo>
                    <a:pt x="571" y="255"/>
                  </a:lnTo>
                  <a:lnTo>
                    <a:pt x="566" y="255"/>
                  </a:lnTo>
                  <a:lnTo>
                    <a:pt x="616" y="242"/>
                  </a:lnTo>
                  <a:cubicBezTo>
                    <a:pt x="618" y="241"/>
                    <a:pt x="621" y="241"/>
                    <a:pt x="623" y="242"/>
                  </a:cubicBezTo>
                  <a:lnTo>
                    <a:pt x="656" y="248"/>
                  </a:lnTo>
                  <a:lnTo>
                    <a:pt x="637" y="259"/>
                  </a:lnTo>
                  <a:lnTo>
                    <a:pt x="644" y="241"/>
                  </a:lnTo>
                  <a:cubicBezTo>
                    <a:pt x="644" y="239"/>
                    <a:pt x="645" y="238"/>
                    <a:pt x="647" y="236"/>
                  </a:cubicBezTo>
                  <a:lnTo>
                    <a:pt x="664" y="216"/>
                  </a:lnTo>
                  <a:cubicBezTo>
                    <a:pt x="666" y="214"/>
                    <a:pt x="668" y="212"/>
                    <a:pt x="670" y="211"/>
                  </a:cubicBezTo>
                  <a:lnTo>
                    <a:pt x="705" y="197"/>
                  </a:lnTo>
                  <a:cubicBezTo>
                    <a:pt x="706" y="197"/>
                    <a:pt x="707" y="197"/>
                    <a:pt x="708" y="196"/>
                  </a:cubicBezTo>
                  <a:lnTo>
                    <a:pt x="790" y="181"/>
                  </a:lnTo>
                  <a:lnTo>
                    <a:pt x="784" y="183"/>
                  </a:lnTo>
                  <a:lnTo>
                    <a:pt x="813" y="164"/>
                  </a:lnTo>
                  <a:lnTo>
                    <a:pt x="808" y="168"/>
                  </a:lnTo>
                  <a:lnTo>
                    <a:pt x="861" y="90"/>
                  </a:lnTo>
                  <a:lnTo>
                    <a:pt x="882" y="62"/>
                  </a:lnTo>
                  <a:lnTo>
                    <a:pt x="884" y="83"/>
                  </a:lnTo>
                  <a:lnTo>
                    <a:pt x="864" y="66"/>
                  </a:lnTo>
                  <a:cubicBezTo>
                    <a:pt x="860" y="63"/>
                    <a:pt x="858" y="59"/>
                    <a:pt x="858" y="54"/>
                  </a:cubicBezTo>
                  <a:cubicBezTo>
                    <a:pt x="858" y="49"/>
                    <a:pt x="860" y="45"/>
                    <a:pt x="864" y="42"/>
                  </a:cubicBezTo>
                  <a:lnTo>
                    <a:pt x="894" y="15"/>
                  </a:lnTo>
                  <a:cubicBezTo>
                    <a:pt x="896" y="13"/>
                    <a:pt x="899" y="11"/>
                    <a:pt x="903" y="11"/>
                  </a:cubicBezTo>
                  <a:lnTo>
                    <a:pt x="925" y="9"/>
                  </a:lnTo>
                  <a:lnTo>
                    <a:pt x="984" y="1"/>
                  </a:lnTo>
                  <a:cubicBezTo>
                    <a:pt x="988" y="0"/>
                    <a:pt x="991" y="1"/>
                    <a:pt x="994" y="2"/>
                  </a:cubicBezTo>
                  <a:lnTo>
                    <a:pt x="1017" y="13"/>
                  </a:lnTo>
                  <a:cubicBezTo>
                    <a:pt x="1018" y="14"/>
                    <a:pt x="1020" y="15"/>
                    <a:pt x="1021" y="16"/>
                  </a:cubicBezTo>
                  <a:lnTo>
                    <a:pt x="1050" y="41"/>
                  </a:lnTo>
                  <a:lnTo>
                    <a:pt x="1078" y="61"/>
                  </a:lnTo>
                  <a:cubicBezTo>
                    <a:pt x="1079" y="62"/>
                    <a:pt x="1080" y="63"/>
                    <a:pt x="1080" y="63"/>
                  </a:cubicBezTo>
                  <a:lnTo>
                    <a:pt x="1097" y="81"/>
                  </a:lnTo>
                  <a:cubicBezTo>
                    <a:pt x="1098" y="81"/>
                    <a:pt x="1098" y="82"/>
                    <a:pt x="1098" y="83"/>
                  </a:cubicBezTo>
                  <a:lnTo>
                    <a:pt x="1113" y="104"/>
                  </a:lnTo>
                  <a:lnTo>
                    <a:pt x="1111" y="101"/>
                  </a:lnTo>
                  <a:lnTo>
                    <a:pt x="1141" y="127"/>
                  </a:lnTo>
                  <a:cubicBezTo>
                    <a:pt x="1143" y="129"/>
                    <a:pt x="1145" y="131"/>
                    <a:pt x="1146" y="134"/>
                  </a:cubicBezTo>
                  <a:lnTo>
                    <a:pt x="1155" y="159"/>
                  </a:lnTo>
                  <a:lnTo>
                    <a:pt x="1152" y="153"/>
                  </a:lnTo>
                  <a:lnTo>
                    <a:pt x="1189" y="190"/>
                  </a:lnTo>
                  <a:cubicBezTo>
                    <a:pt x="1190" y="191"/>
                    <a:pt x="1191" y="193"/>
                    <a:pt x="1191" y="194"/>
                  </a:cubicBezTo>
                  <a:lnTo>
                    <a:pt x="1207" y="223"/>
                  </a:lnTo>
                  <a:lnTo>
                    <a:pt x="1202" y="218"/>
                  </a:lnTo>
                  <a:lnTo>
                    <a:pt x="1218" y="230"/>
                  </a:lnTo>
                  <a:lnTo>
                    <a:pt x="1212" y="227"/>
                  </a:lnTo>
                  <a:lnTo>
                    <a:pt x="1239" y="232"/>
                  </a:lnTo>
                  <a:cubicBezTo>
                    <a:pt x="1242" y="233"/>
                    <a:pt x="1246" y="235"/>
                    <a:pt x="1248" y="237"/>
                  </a:cubicBezTo>
                  <a:lnTo>
                    <a:pt x="1273" y="265"/>
                  </a:lnTo>
                  <a:lnTo>
                    <a:pt x="1270" y="263"/>
                  </a:lnTo>
                  <a:lnTo>
                    <a:pt x="1314" y="292"/>
                  </a:lnTo>
                  <a:lnTo>
                    <a:pt x="1348" y="315"/>
                  </a:lnTo>
                  <a:lnTo>
                    <a:pt x="1346" y="314"/>
                  </a:lnTo>
                  <a:lnTo>
                    <a:pt x="1356" y="319"/>
                  </a:lnTo>
                  <a:lnTo>
                    <a:pt x="1352" y="318"/>
                  </a:lnTo>
                  <a:lnTo>
                    <a:pt x="1377" y="324"/>
                  </a:lnTo>
                  <a:lnTo>
                    <a:pt x="1400" y="331"/>
                  </a:lnTo>
                  <a:cubicBezTo>
                    <a:pt x="1403" y="332"/>
                    <a:pt x="1405" y="334"/>
                    <a:pt x="1407" y="336"/>
                  </a:cubicBezTo>
                  <a:lnTo>
                    <a:pt x="1423" y="353"/>
                  </a:lnTo>
                  <a:cubicBezTo>
                    <a:pt x="1424" y="354"/>
                    <a:pt x="1425" y="355"/>
                    <a:pt x="1425" y="356"/>
                  </a:cubicBezTo>
                  <a:lnTo>
                    <a:pt x="1445" y="386"/>
                  </a:lnTo>
                  <a:lnTo>
                    <a:pt x="1441" y="383"/>
                  </a:lnTo>
                  <a:lnTo>
                    <a:pt x="1462" y="400"/>
                  </a:lnTo>
                  <a:lnTo>
                    <a:pt x="1456" y="397"/>
                  </a:lnTo>
                  <a:lnTo>
                    <a:pt x="1476" y="403"/>
                  </a:lnTo>
                  <a:lnTo>
                    <a:pt x="1471" y="402"/>
                  </a:lnTo>
                  <a:lnTo>
                    <a:pt x="1491" y="402"/>
                  </a:lnTo>
                  <a:lnTo>
                    <a:pt x="1543" y="408"/>
                  </a:lnTo>
                  <a:lnTo>
                    <a:pt x="1589" y="408"/>
                  </a:lnTo>
                  <a:cubicBezTo>
                    <a:pt x="1591" y="408"/>
                    <a:pt x="1593" y="408"/>
                    <a:pt x="1595" y="409"/>
                  </a:cubicBezTo>
                  <a:lnTo>
                    <a:pt x="1610" y="415"/>
                  </a:lnTo>
                  <a:cubicBezTo>
                    <a:pt x="1611" y="416"/>
                    <a:pt x="1612" y="416"/>
                    <a:pt x="1613" y="417"/>
                  </a:cubicBezTo>
                  <a:lnTo>
                    <a:pt x="1647" y="438"/>
                  </a:lnTo>
                  <a:cubicBezTo>
                    <a:pt x="1651" y="441"/>
                    <a:pt x="1654" y="446"/>
                    <a:pt x="1654" y="451"/>
                  </a:cubicBezTo>
                  <a:lnTo>
                    <a:pt x="1655" y="458"/>
                  </a:lnTo>
                  <a:cubicBezTo>
                    <a:pt x="1655" y="462"/>
                    <a:pt x="1654" y="467"/>
                    <a:pt x="1651" y="470"/>
                  </a:cubicBezTo>
                  <a:lnTo>
                    <a:pt x="1634" y="490"/>
                  </a:lnTo>
                  <a:cubicBezTo>
                    <a:pt x="1632" y="491"/>
                    <a:pt x="1631" y="492"/>
                    <a:pt x="1630" y="493"/>
                  </a:cubicBezTo>
                  <a:lnTo>
                    <a:pt x="1596" y="515"/>
                  </a:lnTo>
                  <a:lnTo>
                    <a:pt x="1600" y="510"/>
                  </a:lnTo>
                  <a:lnTo>
                    <a:pt x="1580" y="540"/>
                  </a:lnTo>
                  <a:lnTo>
                    <a:pt x="1583" y="530"/>
                  </a:lnTo>
                  <a:lnTo>
                    <a:pt x="1585" y="552"/>
                  </a:lnTo>
                  <a:cubicBezTo>
                    <a:pt x="1585" y="554"/>
                    <a:pt x="1585" y="555"/>
                    <a:pt x="1584" y="556"/>
                  </a:cubicBezTo>
                  <a:lnTo>
                    <a:pt x="1581" y="586"/>
                  </a:lnTo>
                  <a:lnTo>
                    <a:pt x="1571" y="628"/>
                  </a:lnTo>
                  <a:cubicBezTo>
                    <a:pt x="1571" y="630"/>
                    <a:pt x="1570" y="631"/>
                    <a:pt x="1570" y="632"/>
                  </a:cubicBezTo>
                  <a:lnTo>
                    <a:pt x="1555" y="661"/>
                  </a:lnTo>
                  <a:cubicBezTo>
                    <a:pt x="1554" y="663"/>
                    <a:pt x="1552" y="665"/>
                    <a:pt x="1551" y="667"/>
                  </a:cubicBezTo>
                  <a:lnTo>
                    <a:pt x="1540" y="675"/>
                  </a:lnTo>
                  <a:lnTo>
                    <a:pt x="1544" y="669"/>
                  </a:lnTo>
                  <a:lnTo>
                    <a:pt x="1538" y="683"/>
                  </a:lnTo>
                  <a:cubicBezTo>
                    <a:pt x="1535" y="688"/>
                    <a:pt x="1530" y="692"/>
                    <a:pt x="1525" y="692"/>
                  </a:cubicBezTo>
                  <a:lnTo>
                    <a:pt x="1504" y="694"/>
                  </a:lnTo>
                  <a:lnTo>
                    <a:pt x="1515" y="688"/>
                  </a:lnTo>
                  <a:lnTo>
                    <a:pt x="1494" y="713"/>
                  </a:lnTo>
                  <a:lnTo>
                    <a:pt x="1497" y="707"/>
                  </a:lnTo>
                  <a:lnTo>
                    <a:pt x="1492" y="728"/>
                  </a:lnTo>
                  <a:cubicBezTo>
                    <a:pt x="1490" y="734"/>
                    <a:pt x="1484" y="739"/>
                    <a:pt x="1477" y="739"/>
                  </a:cubicBezTo>
                  <a:lnTo>
                    <a:pt x="1459" y="741"/>
                  </a:lnTo>
                  <a:lnTo>
                    <a:pt x="1468" y="737"/>
                  </a:lnTo>
                  <a:lnTo>
                    <a:pt x="1404" y="791"/>
                  </a:lnTo>
                  <a:lnTo>
                    <a:pt x="1406" y="789"/>
                  </a:lnTo>
                  <a:lnTo>
                    <a:pt x="1384" y="819"/>
                  </a:lnTo>
                  <a:lnTo>
                    <a:pt x="1387" y="810"/>
                  </a:lnTo>
                  <a:lnTo>
                    <a:pt x="1386" y="842"/>
                  </a:lnTo>
                  <a:cubicBezTo>
                    <a:pt x="1386" y="848"/>
                    <a:pt x="1382" y="854"/>
                    <a:pt x="1376" y="856"/>
                  </a:cubicBezTo>
                  <a:lnTo>
                    <a:pt x="1354" y="865"/>
                  </a:lnTo>
                  <a:lnTo>
                    <a:pt x="1360" y="861"/>
                  </a:lnTo>
                  <a:lnTo>
                    <a:pt x="1320" y="908"/>
                  </a:lnTo>
                  <a:lnTo>
                    <a:pt x="1324" y="896"/>
                  </a:lnTo>
                  <a:lnTo>
                    <a:pt x="1326" y="915"/>
                  </a:lnTo>
                  <a:cubicBezTo>
                    <a:pt x="1326" y="917"/>
                    <a:pt x="1326" y="919"/>
                    <a:pt x="1325" y="921"/>
                  </a:cubicBezTo>
                  <a:lnTo>
                    <a:pt x="1319" y="939"/>
                  </a:lnTo>
                  <a:cubicBezTo>
                    <a:pt x="1318" y="940"/>
                    <a:pt x="1317" y="942"/>
                    <a:pt x="1316" y="943"/>
                  </a:cubicBezTo>
                  <a:lnTo>
                    <a:pt x="1301" y="963"/>
                  </a:lnTo>
                  <a:lnTo>
                    <a:pt x="1303" y="947"/>
                  </a:lnTo>
                  <a:lnTo>
                    <a:pt x="1312" y="969"/>
                  </a:lnTo>
                  <a:lnTo>
                    <a:pt x="1292" y="961"/>
                  </a:lnTo>
                  <a:lnTo>
                    <a:pt x="1315" y="951"/>
                  </a:lnTo>
                  <a:lnTo>
                    <a:pt x="1310" y="955"/>
                  </a:lnTo>
                  <a:lnTo>
                    <a:pt x="1326" y="939"/>
                  </a:lnTo>
                  <a:lnTo>
                    <a:pt x="1323" y="943"/>
                  </a:lnTo>
                  <a:lnTo>
                    <a:pt x="1328" y="933"/>
                  </a:lnTo>
                  <a:cubicBezTo>
                    <a:pt x="1330" y="929"/>
                    <a:pt x="1333" y="926"/>
                    <a:pt x="1337" y="925"/>
                  </a:cubicBezTo>
                  <a:lnTo>
                    <a:pt x="1361" y="917"/>
                  </a:lnTo>
                  <a:cubicBezTo>
                    <a:pt x="1362" y="917"/>
                    <a:pt x="1364" y="917"/>
                    <a:pt x="1365" y="916"/>
                  </a:cubicBezTo>
                  <a:lnTo>
                    <a:pt x="1393" y="914"/>
                  </a:lnTo>
                  <a:cubicBezTo>
                    <a:pt x="1397" y="914"/>
                    <a:pt x="1401" y="915"/>
                    <a:pt x="1405" y="918"/>
                  </a:cubicBezTo>
                  <a:lnTo>
                    <a:pt x="1417" y="928"/>
                  </a:lnTo>
                  <a:cubicBezTo>
                    <a:pt x="1420" y="931"/>
                    <a:pt x="1421" y="934"/>
                    <a:pt x="1422" y="938"/>
                  </a:cubicBezTo>
                  <a:lnTo>
                    <a:pt x="1429" y="978"/>
                  </a:lnTo>
                  <a:lnTo>
                    <a:pt x="1431" y="1001"/>
                  </a:lnTo>
                  <a:lnTo>
                    <a:pt x="1427" y="992"/>
                  </a:lnTo>
                  <a:lnTo>
                    <a:pt x="1452" y="1022"/>
                  </a:lnTo>
                  <a:cubicBezTo>
                    <a:pt x="1457" y="1028"/>
                    <a:pt x="1457" y="1036"/>
                    <a:pt x="1453" y="1042"/>
                  </a:cubicBezTo>
                  <a:lnTo>
                    <a:pt x="1429" y="1072"/>
                  </a:lnTo>
                  <a:lnTo>
                    <a:pt x="1432" y="1059"/>
                  </a:lnTo>
                  <a:lnTo>
                    <a:pt x="1444" y="1117"/>
                  </a:lnTo>
                  <a:lnTo>
                    <a:pt x="1445" y="1134"/>
                  </a:lnTo>
                  <a:cubicBezTo>
                    <a:pt x="1446" y="1138"/>
                    <a:pt x="1444" y="1142"/>
                    <a:pt x="1442" y="1145"/>
                  </a:cubicBezTo>
                  <a:lnTo>
                    <a:pt x="1398" y="1196"/>
                  </a:lnTo>
                  <a:lnTo>
                    <a:pt x="1402" y="1184"/>
                  </a:lnTo>
                  <a:lnTo>
                    <a:pt x="1403" y="1196"/>
                  </a:lnTo>
                  <a:lnTo>
                    <a:pt x="1399" y="1186"/>
                  </a:lnTo>
                  <a:lnTo>
                    <a:pt x="1425" y="1214"/>
                  </a:lnTo>
                  <a:cubicBezTo>
                    <a:pt x="1431" y="1220"/>
                    <a:pt x="1431" y="1228"/>
                    <a:pt x="1427" y="1235"/>
                  </a:cubicBezTo>
                  <a:lnTo>
                    <a:pt x="1397" y="1273"/>
                  </a:lnTo>
                  <a:lnTo>
                    <a:pt x="1401" y="1261"/>
                  </a:lnTo>
                  <a:lnTo>
                    <a:pt x="1409" y="1315"/>
                  </a:lnTo>
                  <a:lnTo>
                    <a:pt x="1405" y="1307"/>
                  </a:lnTo>
                  <a:lnTo>
                    <a:pt x="1422" y="1329"/>
                  </a:lnTo>
                  <a:lnTo>
                    <a:pt x="1413" y="1323"/>
                  </a:lnTo>
                  <a:lnTo>
                    <a:pt x="1431" y="1327"/>
                  </a:lnTo>
                  <a:lnTo>
                    <a:pt x="1420" y="1328"/>
                  </a:lnTo>
                  <a:lnTo>
                    <a:pt x="1435" y="1322"/>
                  </a:lnTo>
                  <a:cubicBezTo>
                    <a:pt x="1442" y="1319"/>
                    <a:pt x="1450" y="1320"/>
                    <a:pt x="1454" y="1326"/>
                  </a:cubicBezTo>
                  <a:lnTo>
                    <a:pt x="1475" y="1353"/>
                  </a:lnTo>
                  <a:cubicBezTo>
                    <a:pt x="1476" y="1354"/>
                    <a:pt x="1476" y="1354"/>
                    <a:pt x="1477" y="1355"/>
                  </a:cubicBezTo>
                  <a:lnTo>
                    <a:pt x="1486" y="1371"/>
                  </a:lnTo>
                  <a:cubicBezTo>
                    <a:pt x="1486" y="1373"/>
                    <a:pt x="1487" y="1375"/>
                    <a:pt x="1487" y="1376"/>
                  </a:cubicBezTo>
                  <a:lnTo>
                    <a:pt x="1497" y="1430"/>
                  </a:lnTo>
                  <a:cubicBezTo>
                    <a:pt x="1498" y="1434"/>
                    <a:pt x="1497" y="1439"/>
                    <a:pt x="1494" y="1443"/>
                  </a:cubicBezTo>
                  <a:cubicBezTo>
                    <a:pt x="1492" y="1446"/>
                    <a:pt x="1488" y="1448"/>
                    <a:pt x="1483" y="1449"/>
                  </a:cubicBezTo>
                  <a:lnTo>
                    <a:pt x="1438" y="1454"/>
                  </a:lnTo>
                  <a:lnTo>
                    <a:pt x="1447" y="1450"/>
                  </a:lnTo>
                  <a:lnTo>
                    <a:pt x="1416" y="1479"/>
                  </a:lnTo>
                  <a:lnTo>
                    <a:pt x="1395" y="1499"/>
                  </a:lnTo>
                  <a:cubicBezTo>
                    <a:pt x="1393" y="1501"/>
                    <a:pt x="1390" y="1503"/>
                    <a:pt x="1388" y="1504"/>
                  </a:cubicBezTo>
                  <a:lnTo>
                    <a:pt x="1356" y="1512"/>
                  </a:lnTo>
                  <a:lnTo>
                    <a:pt x="1364" y="1507"/>
                  </a:lnTo>
                  <a:lnTo>
                    <a:pt x="1319" y="1559"/>
                  </a:lnTo>
                  <a:cubicBezTo>
                    <a:pt x="1316" y="1563"/>
                    <a:pt x="1311" y="1565"/>
                    <a:pt x="1305" y="1565"/>
                  </a:cubicBezTo>
                  <a:lnTo>
                    <a:pt x="1286" y="1563"/>
                  </a:lnTo>
                  <a:cubicBezTo>
                    <a:pt x="1285" y="1562"/>
                    <a:pt x="1283" y="1562"/>
                    <a:pt x="1281" y="1561"/>
                  </a:cubicBezTo>
                  <a:lnTo>
                    <a:pt x="1246" y="1545"/>
                  </a:lnTo>
                  <a:lnTo>
                    <a:pt x="1249" y="1546"/>
                  </a:lnTo>
                  <a:lnTo>
                    <a:pt x="1208" y="1536"/>
                  </a:lnTo>
                  <a:cubicBezTo>
                    <a:pt x="1207" y="1536"/>
                    <a:pt x="1206" y="1535"/>
                    <a:pt x="1204" y="1535"/>
                  </a:cubicBezTo>
                  <a:lnTo>
                    <a:pt x="1175" y="1518"/>
                  </a:lnTo>
                  <a:cubicBezTo>
                    <a:pt x="1173" y="1517"/>
                    <a:pt x="1172" y="1516"/>
                    <a:pt x="1171" y="1515"/>
                  </a:cubicBezTo>
                  <a:lnTo>
                    <a:pt x="1137" y="1478"/>
                  </a:lnTo>
                  <a:lnTo>
                    <a:pt x="1149" y="1483"/>
                  </a:lnTo>
                  <a:lnTo>
                    <a:pt x="1099" y="1481"/>
                  </a:lnTo>
                  <a:lnTo>
                    <a:pt x="1076" y="1477"/>
                  </a:lnTo>
                  <a:lnTo>
                    <a:pt x="1080" y="1477"/>
                  </a:lnTo>
                  <a:lnTo>
                    <a:pt x="1052" y="1479"/>
                  </a:lnTo>
                  <a:cubicBezTo>
                    <a:pt x="1047" y="1480"/>
                    <a:pt x="1042" y="1478"/>
                    <a:pt x="1039" y="1474"/>
                  </a:cubicBezTo>
                  <a:lnTo>
                    <a:pt x="1014" y="1448"/>
                  </a:lnTo>
                  <a:lnTo>
                    <a:pt x="1018" y="1451"/>
                  </a:lnTo>
                  <a:lnTo>
                    <a:pt x="985" y="1433"/>
                  </a:lnTo>
                  <a:lnTo>
                    <a:pt x="993" y="1435"/>
                  </a:lnTo>
                  <a:lnTo>
                    <a:pt x="965" y="1437"/>
                  </a:lnTo>
                  <a:lnTo>
                    <a:pt x="973" y="1435"/>
                  </a:lnTo>
                  <a:lnTo>
                    <a:pt x="942" y="1454"/>
                  </a:lnTo>
                  <a:cubicBezTo>
                    <a:pt x="940" y="1455"/>
                    <a:pt x="939" y="1456"/>
                    <a:pt x="937" y="1456"/>
                  </a:cubicBezTo>
                  <a:lnTo>
                    <a:pt x="911" y="1462"/>
                  </a:lnTo>
                  <a:lnTo>
                    <a:pt x="916" y="1460"/>
                  </a:lnTo>
                  <a:lnTo>
                    <a:pt x="858" y="1497"/>
                  </a:lnTo>
                  <a:lnTo>
                    <a:pt x="862" y="1494"/>
                  </a:lnTo>
                  <a:lnTo>
                    <a:pt x="834" y="1525"/>
                  </a:lnTo>
                  <a:lnTo>
                    <a:pt x="838" y="1513"/>
                  </a:lnTo>
                  <a:lnTo>
                    <a:pt x="840" y="1546"/>
                  </a:lnTo>
                  <a:cubicBezTo>
                    <a:pt x="841" y="1548"/>
                    <a:pt x="841" y="1549"/>
                    <a:pt x="840" y="1550"/>
                  </a:cubicBezTo>
                  <a:lnTo>
                    <a:pt x="835" y="1581"/>
                  </a:lnTo>
                  <a:cubicBezTo>
                    <a:pt x="835" y="1583"/>
                    <a:pt x="834" y="1585"/>
                    <a:pt x="833" y="1587"/>
                  </a:cubicBezTo>
                  <a:lnTo>
                    <a:pt x="815" y="1616"/>
                  </a:lnTo>
                  <a:cubicBezTo>
                    <a:pt x="812" y="1621"/>
                    <a:pt x="807" y="1624"/>
                    <a:pt x="801" y="1624"/>
                  </a:cubicBezTo>
                  <a:lnTo>
                    <a:pt x="732" y="1626"/>
                  </a:lnTo>
                  <a:cubicBezTo>
                    <a:pt x="729" y="1626"/>
                    <a:pt x="726" y="1625"/>
                    <a:pt x="724" y="1624"/>
                  </a:cubicBezTo>
                  <a:lnTo>
                    <a:pt x="681" y="1603"/>
                  </a:lnTo>
                  <a:lnTo>
                    <a:pt x="687" y="1605"/>
                  </a:lnTo>
                  <a:lnTo>
                    <a:pt x="658" y="1603"/>
                  </a:lnTo>
                  <a:cubicBezTo>
                    <a:pt x="657" y="1603"/>
                    <a:pt x="655" y="1603"/>
                    <a:pt x="654" y="1602"/>
                  </a:cubicBezTo>
                  <a:lnTo>
                    <a:pt x="632" y="1594"/>
                  </a:lnTo>
                  <a:cubicBezTo>
                    <a:pt x="628" y="1593"/>
                    <a:pt x="625" y="1590"/>
                    <a:pt x="623" y="1586"/>
                  </a:cubicBezTo>
                  <a:lnTo>
                    <a:pt x="609" y="1555"/>
                  </a:lnTo>
                  <a:lnTo>
                    <a:pt x="614" y="1561"/>
                  </a:lnTo>
                  <a:lnTo>
                    <a:pt x="595" y="1545"/>
                  </a:lnTo>
                  <a:lnTo>
                    <a:pt x="601" y="1548"/>
                  </a:lnTo>
                  <a:lnTo>
                    <a:pt x="476" y="1507"/>
                  </a:lnTo>
                  <a:lnTo>
                    <a:pt x="488" y="1506"/>
                  </a:lnTo>
                  <a:lnTo>
                    <a:pt x="453" y="1522"/>
                  </a:lnTo>
                  <a:lnTo>
                    <a:pt x="431" y="1532"/>
                  </a:lnTo>
                  <a:cubicBezTo>
                    <a:pt x="426" y="1534"/>
                    <a:pt x="420" y="1533"/>
                    <a:pt x="416" y="1530"/>
                  </a:cubicBezTo>
                  <a:lnTo>
                    <a:pt x="341" y="1477"/>
                  </a:lnTo>
                  <a:lnTo>
                    <a:pt x="344" y="1479"/>
                  </a:lnTo>
                  <a:lnTo>
                    <a:pt x="240" y="1433"/>
                  </a:lnTo>
                  <a:cubicBezTo>
                    <a:pt x="238" y="1431"/>
                    <a:pt x="235" y="1430"/>
                    <a:pt x="234" y="1428"/>
                  </a:cubicBezTo>
                  <a:lnTo>
                    <a:pt x="208" y="1394"/>
                  </a:lnTo>
                  <a:cubicBezTo>
                    <a:pt x="207" y="1392"/>
                    <a:pt x="206" y="1390"/>
                    <a:pt x="206" y="1388"/>
                  </a:cubicBezTo>
                  <a:lnTo>
                    <a:pt x="198" y="1361"/>
                  </a:lnTo>
                  <a:cubicBezTo>
                    <a:pt x="197" y="1357"/>
                    <a:pt x="197" y="1353"/>
                    <a:pt x="199" y="1349"/>
                  </a:cubicBezTo>
                  <a:lnTo>
                    <a:pt x="210" y="1326"/>
                  </a:lnTo>
                  <a:lnTo>
                    <a:pt x="213" y="1343"/>
                  </a:lnTo>
                  <a:lnTo>
                    <a:pt x="200" y="1329"/>
                  </a:lnTo>
                  <a:cubicBezTo>
                    <a:pt x="198" y="1327"/>
                    <a:pt x="197" y="1323"/>
                    <a:pt x="196" y="1320"/>
                  </a:cubicBezTo>
                  <a:lnTo>
                    <a:pt x="196" y="1311"/>
                  </a:lnTo>
                  <a:cubicBezTo>
                    <a:pt x="195" y="1308"/>
                    <a:pt x="196" y="1306"/>
                    <a:pt x="197" y="1304"/>
                  </a:cubicBezTo>
                  <a:lnTo>
                    <a:pt x="217" y="1251"/>
                  </a:lnTo>
                  <a:cubicBezTo>
                    <a:pt x="218" y="1250"/>
                    <a:pt x="218" y="1248"/>
                    <a:pt x="219" y="1247"/>
                  </a:cubicBezTo>
                  <a:lnTo>
                    <a:pt x="259" y="1195"/>
                  </a:lnTo>
                  <a:lnTo>
                    <a:pt x="256" y="1199"/>
                  </a:lnTo>
                  <a:lnTo>
                    <a:pt x="267" y="1170"/>
                  </a:lnTo>
                  <a:lnTo>
                    <a:pt x="266" y="1173"/>
                  </a:lnTo>
                  <a:lnTo>
                    <a:pt x="270" y="1150"/>
                  </a:lnTo>
                  <a:cubicBezTo>
                    <a:pt x="271" y="1147"/>
                    <a:pt x="272" y="1144"/>
                    <a:pt x="274" y="1142"/>
                  </a:cubicBezTo>
                  <a:lnTo>
                    <a:pt x="298" y="1112"/>
                  </a:lnTo>
                  <a:lnTo>
                    <a:pt x="296" y="1115"/>
                  </a:lnTo>
                  <a:lnTo>
                    <a:pt x="308" y="1093"/>
                  </a:lnTo>
                  <a:lnTo>
                    <a:pt x="311" y="1112"/>
                  </a:lnTo>
                  <a:lnTo>
                    <a:pt x="292" y="1095"/>
                  </a:lnTo>
                  <a:cubicBezTo>
                    <a:pt x="287" y="1089"/>
                    <a:pt x="286" y="1081"/>
                    <a:pt x="289" y="1075"/>
                  </a:cubicBezTo>
                  <a:lnTo>
                    <a:pt x="301" y="1055"/>
                  </a:lnTo>
                  <a:lnTo>
                    <a:pt x="317" y="1027"/>
                  </a:lnTo>
                  <a:lnTo>
                    <a:pt x="328" y="1000"/>
                  </a:lnTo>
                  <a:lnTo>
                    <a:pt x="328" y="1013"/>
                  </a:lnTo>
                  <a:lnTo>
                    <a:pt x="317" y="989"/>
                  </a:lnTo>
                  <a:cubicBezTo>
                    <a:pt x="313" y="982"/>
                    <a:pt x="316" y="974"/>
                    <a:pt x="322" y="969"/>
                  </a:cubicBezTo>
                  <a:lnTo>
                    <a:pt x="335" y="961"/>
                  </a:lnTo>
                  <a:cubicBezTo>
                    <a:pt x="342" y="956"/>
                    <a:pt x="352" y="958"/>
                    <a:pt x="357" y="965"/>
                  </a:cubicBezTo>
                  <a:lnTo>
                    <a:pt x="377" y="993"/>
                  </a:lnTo>
                  <a:lnTo>
                    <a:pt x="416" y="1036"/>
                  </a:lnTo>
                  <a:lnTo>
                    <a:pt x="388" y="1048"/>
                  </a:lnTo>
                  <a:lnTo>
                    <a:pt x="386" y="1016"/>
                  </a:lnTo>
                  <a:lnTo>
                    <a:pt x="382" y="971"/>
                  </a:lnTo>
                  <a:lnTo>
                    <a:pt x="390" y="983"/>
                  </a:lnTo>
                  <a:lnTo>
                    <a:pt x="356" y="961"/>
                  </a:lnTo>
                  <a:cubicBezTo>
                    <a:pt x="353" y="960"/>
                    <a:pt x="351" y="957"/>
                    <a:pt x="350" y="954"/>
                  </a:cubicBezTo>
                  <a:lnTo>
                    <a:pt x="340" y="932"/>
                  </a:lnTo>
                  <a:cubicBezTo>
                    <a:pt x="339" y="930"/>
                    <a:pt x="339" y="927"/>
                    <a:pt x="339" y="925"/>
                  </a:cubicBezTo>
                  <a:lnTo>
                    <a:pt x="342" y="871"/>
                  </a:lnTo>
                  <a:lnTo>
                    <a:pt x="341" y="804"/>
                  </a:lnTo>
                  <a:lnTo>
                    <a:pt x="339" y="786"/>
                  </a:lnTo>
                  <a:lnTo>
                    <a:pt x="346" y="798"/>
                  </a:lnTo>
                  <a:lnTo>
                    <a:pt x="308" y="772"/>
                  </a:lnTo>
                  <a:cubicBezTo>
                    <a:pt x="307" y="772"/>
                    <a:pt x="306" y="771"/>
                    <a:pt x="306" y="770"/>
                  </a:cubicBezTo>
                  <a:lnTo>
                    <a:pt x="273" y="735"/>
                  </a:lnTo>
                  <a:cubicBezTo>
                    <a:pt x="269" y="731"/>
                    <a:pt x="268" y="727"/>
                    <a:pt x="268" y="722"/>
                  </a:cubicBezTo>
                  <a:lnTo>
                    <a:pt x="273" y="682"/>
                  </a:lnTo>
                  <a:lnTo>
                    <a:pt x="275" y="660"/>
                  </a:lnTo>
                  <a:lnTo>
                    <a:pt x="275" y="662"/>
                  </a:lnTo>
                  <a:lnTo>
                    <a:pt x="273" y="638"/>
                  </a:lnTo>
                  <a:cubicBezTo>
                    <a:pt x="272" y="636"/>
                    <a:pt x="273" y="633"/>
                    <a:pt x="274" y="631"/>
                  </a:cubicBezTo>
                  <a:lnTo>
                    <a:pt x="283" y="606"/>
                  </a:lnTo>
                  <a:lnTo>
                    <a:pt x="283" y="618"/>
                  </a:lnTo>
                  <a:lnTo>
                    <a:pt x="279" y="607"/>
                  </a:lnTo>
                  <a:lnTo>
                    <a:pt x="291" y="616"/>
                  </a:lnTo>
                  <a:lnTo>
                    <a:pt x="272" y="614"/>
                  </a:lnTo>
                  <a:cubicBezTo>
                    <a:pt x="269" y="614"/>
                    <a:pt x="267" y="613"/>
                    <a:pt x="265" y="611"/>
                  </a:cubicBezTo>
                  <a:lnTo>
                    <a:pt x="230" y="585"/>
                  </a:lnTo>
                  <a:cubicBezTo>
                    <a:pt x="229" y="584"/>
                    <a:pt x="228" y="583"/>
                    <a:pt x="226" y="581"/>
                  </a:cubicBezTo>
                  <a:lnTo>
                    <a:pt x="209" y="554"/>
                  </a:lnTo>
                  <a:lnTo>
                    <a:pt x="224" y="561"/>
                  </a:lnTo>
                  <a:lnTo>
                    <a:pt x="188" y="564"/>
                  </a:lnTo>
                  <a:cubicBezTo>
                    <a:pt x="184" y="565"/>
                    <a:pt x="180" y="563"/>
                    <a:pt x="177" y="561"/>
                  </a:cubicBezTo>
                  <a:lnTo>
                    <a:pt x="147" y="537"/>
                  </a:lnTo>
                  <a:cubicBezTo>
                    <a:pt x="145" y="536"/>
                    <a:pt x="144" y="535"/>
                    <a:pt x="143" y="533"/>
                  </a:cubicBezTo>
                  <a:lnTo>
                    <a:pt x="122" y="501"/>
                  </a:lnTo>
                  <a:lnTo>
                    <a:pt x="124" y="504"/>
                  </a:lnTo>
                  <a:lnTo>
                    <a:pt x="73" y="457"/>
                  </a:lnTo>
                  <a:lnTo>
                    <a:pt x="90" y="460"/>
                  </a:lnTo>
                  <a:lnTo>
                    <a:pt x="55" y="474"/>
                  </a:lnTo>
                  <a:cubicBezTo>
                    <a:pt x="48" y="477"/>
                    <a:pt x="41" y="475"/>
                    <a:pt x="36" y="468"/>
                  </a:cubicBezTo>
                  <a:lnTo>
                    <a:pt x="15" y="438"/>
                  </a:lnTo>
                  <a:cubicBezTo>
                    <a:pt x="13" y="436"/>
                    <a:pt x="12" y="433"/>
                    <a:pt x="12" y="430"/>
                  </a:cubicBezTo>
                  <a:lnTo>
                    <a:pt x="11" y="411"/>
                  </a:lnTo>
                  <a:lnTo>
                    <a:pt x="12" y="417"/>
                  </a:lnTo>
                  <a:lnTo>
                    <a:pt x="3" y="399"/>
                  </a:lnTo>
                  <a:cubicBezTo>
                    <a:pt x="0" y="393"/>
                    <a:pt x="1" y="386"/>
                    <a:pt x="5" y="381"/>
                  </a:cubicBezTo>
                  <a:cubicBezTo>
                    <a:pt x="10" y="377"/>
                    <a:pt x="16" y="375"/>
                    <a:pt x="22" y="377"/>
                  </a:cubicBezTo>
                  <a:lnTo>
                    <a:pt x="46" y="384"/>
                  </a:lnTo>
                  <a:lnTo>
                    <a:pt x="25" y="396"/>
                  </a:lnTo>
                  <a:lnTo>
                    <a:pt x="28" y="383"/>
                  </a:lnTo>
                  <a:cubicBezTo>
                    <a:pt x="28" y="382"/>
                    <a:pt x="28" y="381"/>
                    <a:pt x="29" y="380"/>
                  </a:cubicBezTo>
                  <a:lnTo>
                    <a:pt x="41" y="347"/>
                  </a:lnTo>
                  <a:lnTo>
                    <a:pt x="42" y="360"/>
                  </a:lnTo>
                  <a:lnTo>
                    <a:pt x="24" y="324"/>
                  </a:lnTo>
                  <a:cubicBezTo>
                    <a:pt x="20" y="316"/>
                    <a:pt x="23" y="308"/>
                    <a:pt x="29" y="303"/>
                  </a:cubicBezTo>
                  <a:lnTo>
                    <a:pt x="60" y="2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145"/>
            <p:cNvSpPr>
              <a:spLocks/>
            </p:cNvSpPr>
            <p:nvPr/>
          </p:nvSpPr>
          <p:spPr bwMode="auto">
            <a:xfrm>
              <a:off x="7531116" y="5370097"/>
              <a:ext cx="256541" cy="129289"/>
            </a:xfrm>
            <a:custGeom>
              <a:avLst/>
              <a:gdLst/>
              <a:ahLst/>
              <a:cxnLst>
                <a:cxn ang="0">
                  <a:pos x="59" y="50"/>
                </a:cxn>
                <a:cxn ang="0">
                  <a:pos x="53" y="32"/>
                </a:cxn>
                <a:cxn ang="0">
                  <a:pos x="36" y="25"/>
                </a:cxn>
                <a:cxn ang="0">
                  <a:pos x="19" y="40"/>
                </a:cxn>
                <a:cxn ang="0">
                  <a:pos x="10" y="70"/>
                </a:cxn>
                <a:cxn ang="0">
                  <a:pos x="8" y="80"/>
                </a:cxn>
                <a:cxn ang="0">
                  <a:pos x="0" y="91"/>
                </a:cxn>
                <a:cxn ang="0">
                  <a:pos x="5" y="111"/>
                </a:cxn>
                <a:cxn ang="0">
                  <a:pos x="13" y="125"/>
                </a:cxn>
                <a:cxn ang="0">
                  <a:pos x="35" y="111"/>
                </a:cxn>
                <a:cxn ang="0">
                  <a:pos x="49" y="108"/>
                </a:cxn>
                <a:cxn ang="0">
                  <a:pos x="69" y="111"/>
                </a:cxn>
                <a:cxn ang="0">
                  <a:pos x="87" y="105"/>
                </a:cxn>
                <a:cxn ang="0">
                  <a:pos x="100" y="108"/>
                </a:cxn>
                <a:cxn ang="0">
                  <a:pos x="116" y="102"/>
                </a:cxn>
                <a:cxn ang="0">
                  <a:pos x="135" y="100"/>
                </a:cxn>
                <a:cxn ang="0">
                  <a:pos x="155" y="110"/>
                </a:cxn>
                <a:cxn ang="0">
                  <a:pos x="181" y="119"/>
                </a:cxn>
                <a:cxn ang="0">
                  <a:pos x="196" y="127"/>
                </a:cxn>
                <a:cxn ang="0">
                  <a:pos x="219" y="119"/>
                </a:cxn>
                <a:cxn ang="0">
                  <a:pos x="229" y="106"/>
                </a:cxn>
                <a:cxn ang="0">
                  <a:pos x="249" y="82"/>
                </a:cxn>
                <a:cxn ang="0">
                  <a:pos x="247" y="52"/>
                </a:cxn>
                <a:cxn ang="0">
                  <a:pos x="229" y="39"/>
                </a:cxn>
                <a:cxn ang="0">
                  <a:pos x="217" y="15"/>
                </a:cxn>
                <a:cxn ang="0">
                  <a:pos x="200" y="7"/>
                </a:cxn>
                <a:cxn ang="0">
                  <a:pos x="171" y="17"/>
                </a:cxn>
                <a:cxn ang="0">
                  <a:pos x="154" y="11"/>
                </a:cxn>
                <a:cxn ang="0">
                  <a:pos x="139" y="2"/>
                </a:cxn>
                <a:cxn ang="0">
                  <a:pos x="124" y="0"/>
                </a:cxn>
                <a:cxn ang="0">
                  <a:pos x="108" y="4"/>
                </a:cxn>
                <a:cxn ang="0">
                  <a:pos x="100" y="15"/>
                </a:cxn>
                <a:cxn ang="0">
                  <a:pos x="105" y="43"/>
                </a:cxn>
                <a:cxn ang="0">
                  <a:pos x="96" y="61"/>
                </a:cxn>
                <a:cxn ang="0">
                  <a:pos x="85" y="61"/>
                </a:cxn>
              </a:cxnLst>
              <a:rect l="0" t="0" r="r" b="b"/>
              <a:pathLst>
                <a:path w="252" h="127">
                  <a:moveTo>
                    <a:pt x="72" y="56"/>
                  </a:moveTo>
                  <a:lnTo>
                    <a:pt x="59" y="50"/>
                  </a:lnTo>
                  <a:lnTo>
                    <a:pt x="56" y="41"/>
                  </a:lnTo>
                  <a:lnTo>
                    <a:pt x="53" y="32"/>
                  </a:lnTo>
                  <a:lnTo>
                    <a:pt x="46" y="24"/>
                  </a:lnTo>
                  <a:lnTo>
                    <a:pt x="36" y="25"/>
                  </a:lnTo>
                  <a:lnTo>
                    <a:pt x="28" y="29"/>
                  </a:lnTo>
                  <a:lnTo>
                    <a:pt x="19" y="40"/>
                  </a:lnTo>
                  <a:lnTo>
                    <a:pt x="9" y="64"/>
                  </a:lnTo>
                  <a:lnTo>
                    <a:pt x="10" y="70"/>
                  </a:lnTo>
                  <a:lnTo>
                    <a:pt x="11" y="76"/>
                  </a:lnTo>
                  <a:lnTo>
                    <a:pt x="8" y="80"/>
                  </a:lnTo>
                  <a:lnTo>
                    <a:pt x="4" y="86"/>
                  </a:lnTo>
                  <a:lnTo>
                    <a:pt x="0" y="91"/>
                  </a:lnTo>
                  <a:lnTo>
                    <a:pt x="3" y="97"/>
                  </a:lnTo>
                  <a:lnTo>
                    <a:pt x="5" y="111"/>
                  </a:lnTo>
                  <a:lnTo>
                    <a:pt x="8" y="122"/>
                  </a:lnTo>
                  <a:lnTo>
                    <a:pt x="13" y="125"/>
                  </a:lnTo>
                  <a:lnTo>
                    <a:pt x="23" y="120"/>
                  </a:lnTo>
                  <a:lnTo>
                    <a:pt x="35" y="111"/>
                  </a:lnTo>
                  <a:lnTo>
                    <a:pt x="39" y="106"/>
                  </a:lnTo>
                  <a:lnTo>
                    <a:pt x="49" y="108"/>
                  </a:lnTo>
                  <a:lnTo>
                    <a:pt x="60" y="109"/>
                  </a:lnTo>
                  <a:lnTo>
                    <a:pt x="69" y="111"/>
                  </a:lnTo>
                  <a:lnTo>
                    <a:pt x="75" y="114"/>
                  </a:lnTo>
                  <a:lnTo>
                    <a:pt x="87" y="105"/>
                  </a:lnTo>
                  <a:lnTo>
                    <a:pt x="94" y="104"/>
                  </a:lnTo>
                  <a:lnTo>
                    <a:pt x="100" y="108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27" y="99"/>
                  </a:lnTo>
                  <a:lnTo>
                    <a:pt x="135" y="100"/>
                  </a:lnTo>
                  <a:lnTo>
                    <a:pt x="142" y="110"/>
                  </a:lnTo>
                  <a:lnTo>
                    <a:pt x="155" y="110"/>
                  </a:lnTo>
                  <a:lnTo>
                    <a:pt x="169" y="108"/>
                  </a:lnTo>
                  <a:lnTo>
                    <a:pt x="181" y="119"/>
                  </a:lnTo>
                  <a:lnTo>
                    <a:pt x="189" y="126"/>
                  </a:lnTo>
                  <a:lnTo>
                    <a:pt x="196" y="127"/>
                  </a:lnTo>
                  <a:lnTo>
                    <a:pt x="208" y="121"/>
                  </a:lnTo>
                  <a:lnTo>
                    <a:pt x="219" y="119"/>
                  </a:lnTo>
                  <a:lnTo>
                    <a:pt x="225" y="113"/>
                  </a:lnTo>
                  <a:lnTo>
                    <a:pt x="229" y="106"/>
                  </a:lnTo>
                  <a:lnTo>
                    <a:pt x="241" y="90"/>
                  </a:lnTo>
                  <a:lnTo>
                    <a:pt x="249" y="82"/>
                  </a:lnTo>
                  <a:lnTo>
                    <a:pt x="252" y="70"/>
                  </a:lnTo>
                  <a:lnTo>
                    <a:pt x="247" y="52"/>
                  </a:lnTo>
                  <a:lnTo>
                    <a:pt x="241" y="49"/>
                  </a:lnTo>
                  <a:lnTo>
                    <a:pt x="229" y="39"/>
                  </a:lnTo>
                  <a:lnTo>
                    <a:pt x="223" y="28"/>
                  </a:lnTo>
                  <a:lnTo>
                    <a:pt x="217" y="15"/>
                  </a:lnTo>
                  <a:lnTo>
                    <a:pt x="206" y="7"/>
                  </a:lnTo>
                  <a:lnTo>
                    <a:pt x="200" y="7"/>
                  </a:lnTo>
                  <a:lnTo>
                    <a:pt x="180" y="9"/>
                  </a:lnTo>
                  <a:lnTo>
                    <a:pt x="171" y="17"/>
                  </a:lnTo>
                  <a:lnTo>
                    <a:pt x="166" y="19"/>
                  </a:lnTo>
                  <a:lnTo>
                    <a:pt x="154" y="11"/>
                  </a:lnTo>
                  <a:lnTo>
                    <a:pt x="146" y="7"/>
                  </a:lnTo>
                  <a:lnTo>
                    <a:pt x="139" y="2"/>
                  </a:lnTo>
                  <a:lnTo>
                    <a:pt x="135" y="1"/>
                  </a:lnTo>
                  <a:lnTo>
                    <a:pt x="124" y="0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3" y="8"/>
                  </a:lnTo>
                  <a:lnTo>
                    <a:pt x="100" y="15"/>
                  </a:lnTo>
                  <a:lnTo>
                    <a:pt x="101" y="28"/>
                  </a:lnTo>
                  <a:lnTo>
                    <a:pt x="105" y="43"/>
                  </a:lnTo>
                  <a:lnTo>
                    <a:pt x="106" y="50"/>
                  </a:lnTo>
                  <a:lnTo>
                    <a:pt x="96" y="61"/>
                  </a:lnTo>
                  <a:lnTo>
                    <a:pt x="91" y="67"/>
                  </a:lnTo>
                  <a:lnTo>
                    <a:pt x="85" y="61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146"/>
            <p:cNvSpPr>
              <a:spLocks noEditPoints="1"/>
            </p:cNvSpPr>
            <p:nvPr/>
          </p:nvSpPr>
          <p:spPr bwMode="auto">
            <a:xfrm>
              <a:off x="7526026" y="5365007"/>
              <a:ext cx="266721" cy="139469"/>
            </a:xfrm>
            <a:custGeom>
              <a:avLst/>
              <a:gdLst/>
              <a:ahLst/>
              <a:cxnLst>
                <a:cxn ang="0">
                  <a:pos x="174" y="152"/>
                </a:cxn>
                <a:cxn ang="0">
                  <a:pos x="127" y="111"/>
                </a:cxn>
                <a:cxn ang="0">
                  <a:pos x="89" y="147"/>
                </a:cxn>
                <a:cxn ang="0">
                  <a:pos x="65" y="252"/>
                </a:cxn>
                <a:cxn ang="0">
                  <a:pos x="41" y="291"/>
                </a:cxn>
                <a:cxn ang="0">
                  <a:pos x="45" y="362"/>
                </a:cxn>
                <a:cxn ang="0">
                  <a:pos x="50" y="390"/>
                </a:cxn>
                <a:cxn ang="0">
                  <a:pos x="141" y="331"/>
                </a:cxn>
                <a:cxn ang="0">
                  <a:pos x="256" y="355"/>
                </a:cxn>
                <a:cxn ang="0">
                  <a:pos x="313" y="326"/>
                </a:cxn>
                <a:cxn ang="0">
                  <a:pos x="364" y="324"/>
                </a:cxn>
                <a:cxn ang="0">
                  <a:pos x="447" y="317"/>
                </a:cxn>
                <a:cxn ang="0">
                  <a:pos x="540" y="337"/>
                </a:cxn>
                <a:cxn ang="0">
                  <a:pos x="628" y="394"/>
                </a:cxn>
                <a:cxn ang="0">
                  <a:pos x="684" y="374"/>
                </a:cxn>
                <a:cxn ang="0">
                  <a:pos x="776" y="261"/>
                </a:cxn>
                <a:cxn ang="0">
                  <a:pos x="777" y="194"/>
                </a:cxn>
                <a:cxn ang="0">
                  <a:pos x="694" y="111"/>
                </a:cxn>
                <a:cxn ang="0">
                  <a:pos x="636" y="55"/>
                </a:cxn>
                <a:cxn ang="0">
                  <a:pos x="535" y="91"/>
                </a:cxn>
                <a:cxn ang="0">
                  <a:pos x="458" y="52"/>
                </a:cxn>
                <a:cxn ang="0">
                  <a:pos x="398" y="32"/>
                </a:cxn>
                <a:cxn ang="0">
                  <a:pos x="361" y="41"/>
                </a:cxn>
                <a:cxn ang="0">
                  <a:pos x="345" y="104"/>
                </a:cxn>
                <a:cxn ang="0">
                  <a:pos x="356" y="183"/>
                </a:cxn>
                <a:cxn ang="0">
                  <a:pos x="269" y="217"/>
                </a:cxn>
                <a:cxn ang="0">
                  <a:pos x="309" y="213"/>
                </a:cxn>
                <a:cxn ang="0">
                  <a:pos x="326" y="153"/>
                </a:cxn>
                <a:cxn ang="0">
                  <a:pos x="312" y="56"/>
                </a:cxn>
                <a:cxn ang="0">
                  <a:pos x="371" y="12"/>
                </a:cxn>
                <a:cxn ang="0">
                  <a:pos x="438" y="4"/>
                </a:cxn>
                <a:cxn ang="0">
                  <a:pos x="501" y="36"/>
                </a:cxn>
                <a:cxn ang="0">
                  <a:pos x="538" y="57"/>
                </a:cxn>
                <a:cxn ang="0">
                  <a:pos x="665" y="26"/>
                </a:cxn>
                <a:cxn ang="0">
                  <a:pos x="736" y="126"/>
                </a:cxn>
                <a:cxn ang="0">
                  <a:pos x="814" y="231"/>
                </a:cxn>
                <a:cxn ang="0">
                  <a:pos x="741" y="355"/>
                </a:cxn>
                <a:cxn ang="0">
                  <a:pos x="664" y="408"/>
                </a:cxn>
                <a:cxn ang="0">
                  <a:pos x="594" y="421"/>
                </a:cxn>
                <a:cxn ang="0">
                  <a:pos x="497" y="376"/>
                </a:cxn>
                <a:cxn ang="0">
                  <a:pos x="410" y="341"/>
                </a:cxn>
                <a:cxn ang="0">
                  <a:pos x="351" y="373"/>
                </a:cxn>
                <a:cxn ang="0">
                  <a:pos x="289" y="358"/>
                </a:cxn>
                <a:cxn ang="0">
                  <a:pos x="227" y="378"/>
                </a:cxn>
                <a:cxn ang="0">
                  <a:pos x="136" y="373"/>
                </a:cxn>
                <a:cxn ang="0">
                  <a:pos x="33" y="411"/>
                </a:cxn>
                <a:cxn ang="0">
                  <a:pos x="12" y="326"/>
                </a:cxn>
                <a:cxn ang="0">
                  <a:pos x="29" y="257"/>
                </a:cxn>
                <a:cxn ang="0">
                  <a:pos x="32" y="238"/>
                </a:cxn>
                <a:cxn ang="0">
                  <a:pos x="92" y="97"/>
                </a:cxn>
                <a:cxn ang="0">
                  <a:pos x="170" y="82"/>
                </a:cxn>
                <a:cxn ang="0">
                  <a:pos x="208" y="157"/>
                </a:cxn>
              </a:cxnLst>
              <a:rect l="0" t="0" r="r" b="b"/>
              <a:pathLst>
                <a:path w="814" h="427">
                  <a:moveTo>
                    <a:pt x="234" y="207"/>
                  </a:moveTo>
                  <a:cubicBezTo>
                    <a:pt x="234" y="207"/>
                    <a:pt x="233" y="207"/>
                    <a:pt x="232" y="206"/>
                  </a:cubicBezTo>
                  <a:lnTo>
                    <a:pt x="192" y="185"/>
                  </a:lnTo>
                  <a:cubicBezTo>
                    <a:pt x="189" y="183"/>
                    <a:pt x="187" y="180"/>
                    <a:pt x="185" y="177"/>
                  </a:cubicBezTo>
                  <a:lnTo>
                    <a:pt x="174" y="152"/>
                  </a:lnTo>
                  <a:lnTo>
                    <a:pt x="164" y="123"/>
                  </a:lnTo>
                  <a:lnTo>
                    <a:pt x="166" y="128"/>
                  </a:lnTo>
                  <a:lnTo>
                    <a:pt x="145" y="103"/>
                  </a:lnTo>
                  <a:lnTo>
                    <a:pt x="159" y="108"/>
                  </a:lnTo>
                  <a:lnTo>
                    <a:pt x="127" y="111"/>
                  </a:lnTo>
                  <a:lnTo>
                    <a:pt x="134" y="109"/>
                  </a:lnTo>
                  <a:lnTo>
                    <a:pt x="112" y="122"/>
                  </a:lnTo>
                  <a:lnTo>
                    <a:pt x="116" y="119"/>
                  </a:lnTo>
                  <a:lnTo>
                    <a:pt x="86" y="152"/>
                  </a:lnTo>
                  <a:lnTo>
                    <a:pt x="89" y="147"/>
                  </a:lnTo>
                  <a:lnTo>
                    <a:pt x="57" y="222"/>
                  </a:lnTo>
                  <a:lnTo>
                    <a:pt x="58" y="211"/>
                  </a:lnTo>
                  <a:lnTo>
                    <a:pt x="63" y="230"/>
                  </a:lnTo>
                  <a:cubicBezTo>
                    <a:pt x="63" y="231"/>
                    <a:pt x="64" y="232"/>
                    <a:pt x="64" y="233"/>
                  </a:cubicBezTo>
                  <a:lnTo>
                    <a:pt x="65" y="252"/>
                  </a:lnTo>
                  <a:cubicBezTo>
                    <a:pt x="65" y="255"/>
                    <a:pt x="65" y="258"/>
                    <a:pt x="63" y="261"/>
                  </a:cubicBezTo>
                  <a:lnTo>
                    <a:pt x="55" y="275"/>
                  </a:lnTo>
                  <a:cubicBezTo>
                    <a:pt x="54" y="276"/>
                    <a:pt x="54" y="277"/>
                    <a:pt x="53" y="277"/>
                  </a:cubicBezTo>
                  <a:lnTo>
                    <a:pt x="39" y="294"/>
                  </a:lnTo>
                  <a:lnTo>
                    <a:pt x="41" y="291"/>
                  </a:lnTo>
                  <a:lnTo>
                    <a:pt x="31" y="309"/>
                  </a:lnTo>
                  <a:lnTo>
                    <a:pt x="31" y="294"/>
                  </a:lnTo>
                  <a:lnTo>
                    <a:pt x="40" y="312"/>
                  </a:lnTo>
                  <a:cubicBezTo>
                    <a:pt x="41" y="314"/>
                    <a:pt x="42" y="316"/>
                    <a:pt x="42" y="318"/>
                  </a:cubicBezTo>
                  <a:lnTo>
                    <a:pt x="45" y="362"/>
                  </a:lnTo>
                  <a:lnTo>
                    <a:pt x="45" y="358"/>
                  </a:lnTo>
                  <a:lnTo>
                    <a:pt x="55" y="391"/>
                  </a:lnTo>
                  <a:lnTo>
                    <a:pt x="46" y="382"/>
                  </a:lnTo>
                  <a:lnTo>
                    <a:pt x="64" y="390"/>
                  </a:lnTo>
                  <a:lnTo>
                    <a:pt x="50" y="390"/>
                  </a:lnTo>
                  <a:lnTo>
                    <a:pt x="79" y="375"/>
                  </a:lnTo>
                  <a:lnTo>
                    <a:pt x="115" y="350"/>
                  </a:lnTo>
                  <a:lnTo>
                    <a:pt x="112" y="352"/>
                  </a:lnTo>
                  <a:lnTo>
                    <a:pt x="126" y="336"/>
                  </a:lnTo>
                  <a:cubicBezTo>
                    <a:pt x="130" y="332"/>
                    <a:pt x="135" y="330"/>
                    <a:pt x="141" y="331"/>
                  </a:cubicBezTo>
                  <a:lnTo>
                    <a:pt x="171" y="336"/>
                  </a:lnTo>
                  <a:lnTo>
                    <a:pt x="204" y="341"/>
                  </a:lnTo>
                  <a:lnTo>
                    <a:pt x="233" y="346"/>
                  </a:lnTo>
                  <a:cubicBezTo>
                    <a:pt x="234" y="346"/>
                    <a:pt x="235" y="347"/>
                    <a:pt x="236" y="347"/>
                  </a:cubicBezTo>
                  <a:lnTo>
                    <a:pt x="256" y="355"/>
                  </a:lnTo>
                  <a:lnTo>
                    <a:pt x="240" y="357"/>
                  </a:lnTo>
                  <a:lnTo>
                    <a:pt x="278" y="329"/>
                  </a:lnTo>
                  <a:cubicBezTo>
                    <a:pt x="280" y="328"/>
                    <a:pt x="283" y="327"/>
                    <a:pt x="286" y="326"/>
                  </a:cubicBezTo>
                  <a:lnTo>
                    <a:pt x="305" y="325"/>
                  </a:lnTo>
                  <a:cubicBezTo>
                    <a:pt x="308" y="325"/>
                    <a:pt x="311" y="325"/>
                    <a:pt x="313" y="326"/>
                  </a:cubicBezTo>
                  <a:lnTo>
                    <a:pt x="333" y="336"/>
                  </a:lnTo>
                  <a:lnTo>
                    <a:pt x="330" y="335"/>
                  </a:lnTo>
                  <a:lnTo>
                    <a:pt x="359" y="342"/>
                  </a:lnTo>
                  <a:lnTo>
                    <a:pt x="343" y="347"/>
                  </a:lnTo>
                  <a:lnTo>
                    <a:pt x="364" y="324"/>
                  </a:lnTo>
                  <a:cubicBezTo>
                    <a:pt x="366" y="322"/>
                    <a:pt x="369" y="321"/>
                    <a:pt x="371" y="320"/>
                  </a:cubicBezTo>
                  <a:lnTo>
                    <a:pt x="407" y="310"/>
                  </a:lnTo>
                  <a:cubicBezTo>
                    <a:pt x="408" y="309"/>
                    <a:pt x="411" y="309"/>
                    <a:pt x="412" y="309"/>
                  </a:cubicBezTo>
                  <a:lnTo>
                    <a:pt x="435" y="311"/>
                  </a:lnTo>
                  <a:cubicBezTo>
                    <a:pt x="440" y="311"/>
                    <a:pt x="444" y="314"/>
                    <a:pt x="447" y="317"/>
                  </a:cubicBezTo>
                  <a:lnTo>
                    <a:pt x="470" y="350"/>
                  </a:lnTo>
                  <a:lnTo>
                    <a:pt x="458" y="343"/>
                  </a:lnTo>
                  <a:lnTo>
                    <a:pt x="498" y="344"/>
                  </a:lnTo>
                  <a:lnTo>
                    <a:pt x="495" y="344"/>
                  </a:lnTo>
                  <a:lnTo>
                    <a:pt x="540" y="337"/>
                  </a:lnTo>
                  <a:cubicBezTo>
                    <a:pt x="545" y="336"/>
                    <a:pt x="550" y="337"/>
                    <a:pt x="553" y="341"/>
                  </a:cubicBezTo>
                  <a:lnTo>
                    <a:pt x="589" y="376"/>
                  </a:lnTo>
                  <a:lnTo>
                    <a:pt x="613" y="396"/>
                  </a:lnTo>
                  <a:lnTo>
                    <a:pt x="605" y="392"/>
                  </a:lnTo>
                  <a:lnTo>
                    <a:pt x="628" y="394"/>
                  </a:lnTo>
                  <a:lnTo>
                    <a:pt x="619" y="396"/>
                  </a:lnTo>
                  <a:lnTo>
                    <a:pt x="654" y="378"/>
                  </a:lnTo>
                  <a:cubicBezTo>
                    <a:pt x="655" y="377"/>
                    <a:pt x="656" y="377"/>
                    <a:pt x="658" y="377"/>
                  </a:cubicBezTo>
                  <a:lnTo>
                    <a:pt x="691" y="370"/>
                  </a:lnTo>
                  <a:lnTo>
                    <a:pt x="684" y="374"/>
                  </a:lnTo>
                  <a:lnTo>
                    <a:pt x="705" y="355"/>
                  </a:lnTo>
                  <a:lnTo>
                    <a:pt x="702" y="359"/>
                  </a:lnTo>
                  <a:lnTo>
                    <a:pt x="714" y="339"/>
                  </a:lnTo>
                  <a:lnTo>
                    <a:pt x="752" y="287"/>
                  </a:lnTo>
                  <a:lnTo>
                    <a:pt x="776" y="261"/>
                  </a:lnTo>
                  <a:lnTo>
                    <a:pt x="772" y="268"/>
                  </a:lnTo>
                  <a:lnTo>
                    <a:pt x="783" y="231"/>
                  </a:lnTo>
                  <a:lnTo>
                    <a:pt x="783" y="239"/>
                  </a:lnTo>
                  <a:lnTo>
                    <a:pt x="769" y="183"/>
                  </a:lnTo>
                  <a:lnTo>
                    <a:pt x="777" y="194"/>
                  </a:lnTo>
                  <a:lnTo>
                    <a:pt x="757" y="184"/>
                  </a:lnTo>
                  <a:cubicBezTo>
                    <a:pt x="756" y="183"/>
                    <a:pt x="755" y="183"/>
                    <a:pt x="754" y="182"/>
                  </a:cubicBezTo>
                  <a:lnTo>
                    <a:pt x="716" y="151"/>
                  </a:lnTo>
                  <a:cubicBezTo>
                    <a:pt x="714" y="149"/>
                    <a:pt x="713" y="148"/>
                    <a:pt x="712" y="146"/>
                  </a:cubicBezTo>
                  <a:lnTo>
                    <a:pt x="694" y="111"/>
                  </a:lnTo>
                  <a:lnTo>
                    <a:pt x="675" y="70"/>
                  </a:lnTo>
                  <a:lnTo>
                    <a:pt x="681" y="77"/>
                  </a:lnTo>
                  <a:lnTo>
                    <a:pt x="646" y="53"/>
                  </a:lnTo>
                  <a:lnTo>
                    <a:pt x="655" y="56"/>
                  </a:lnTo>
                  <a:lnTo>
                    <a:pt x="636" y="55"/>
                  </a:lnTo>
                  <a:lnTo>
                    <a:pt x="576" y="62"/>
                  </a:lnTo>
                  <a:lnTo>
                    <a:pt x="585" y="58"/>
                  </a:lnTo>
                  <a:lnTo>
                    <a:pt x="559" y="81"/>
                  </a:lnTo>
                  <a:cubicBezTo>
                    <a:pt x="557" y="82"/>
                    <a:pt x="556" y="83"/>
                    <a:pt x="554" y="84"/>
                  </a:cubicBezTo>
                  <a:lnTo>
                    <a:pt x="535" y="91"/>
                  </a:lnTo>
                  <a:cubicBezTo>
                    <a:pt x="530" y="93"/>
                    <a:pt x="524" y="92"/>
                    <a:pt x="520" y="89"/>
                  </a:cubicBezTo>
                  <a:lnTo>
                    <a:pt x="486" y="63"/>
                  </a:lnTo>
                  <a:lnTo>
                    <a:pt x="489" y="65"/>
                  </a:lnTo>
                  <a:lnTo>
                    <a:pt x="462" y="54"/>
                  </a:lnTo>
                  <a:cubicBezTo>
                    <a:pt x="461" y="54"/>
                    <a:pt x="459" y="53"/>
                    <a:pt x="458" y="52"/>
                  </a:cubicBezTo>
                  <a:lnTo>
                    <a:pt x="436" y="35"/>
                  </a:lnTo>
                  <a:lnTo>
                    <a:pt x="442" y="38"/>
                  </a:lnTo>
                  <a:lnTo>
                    <a:pt x="430" y="35"/>
                  </a:lnTo>
                  <a:lnTo>
                    <a:pt x="433" y="35"/>
                  </a:lnTo>
                  <a:lnTo>
                    <a:pt x="398" y="32"/>
                  </a:lnTo>
                  <a:lnTo>
                    <a:pt x="406" y="31"/>
                  </a:lnTo>
                  <a:lnTo>
                    <a:pt x="379" y="43"/>
                  </a:lnTo>
                  <a:cubicBezTo>
                    <a:pt x="377" y="43"/>
                    <a:pt x="375" y="44"/>
                    <a:pt x="374" y="44"/>
                  </a:cubicBezTo>
                  <a:lnTo>
                    <a:pt x="351" y="46"/>
                  </a:lnTo>
                  <a:lnTo>
                    <a:pt x="361" y="41"/>
                  </a:lnTo>
                  <a:lnTo>
                    <a:pt x="349" y="53"/>
                  </a:lnTo>
                  <a:lnTo>
                    <a:pt x="352" y="50"/>
                  </a:lnTo>
                  <a:lnTo>
                    <a:pt x="340" y="71"/>
                  </a:lnTo>
                  <a:lnTo>
                    <a:pt x="342" y="63"/>
                  </a:lnTo>
                  <a:lnTo>
                    <a:pt x="345" y="104"/>
                  </a:lnTo>
                  <a:lnTo>
                    <a:pt x="345" y="101"/>
                  </a:lnTo>
                  <a:lnTo>
                    <a:pt x="358" y="147"/>
                  </a:lnTo>
                  <a:cubicBezTo>
                    <a:pt x="358" y="148"/>
                    <a:pt x="358" y="149"/>
                    <a:pt x="358" y="151"/>
                  </a:cubicBezTo>
                  <a:lnTo>
                    <a:pt x="360" y="171"/>
                  </a:lnTo>
                  <a:cubicBezTo>
                    <a:pt x="360" y="176"/>
                    <a:pt x="359" y="180"/>
                    <a:pt x="356" y="183"/>
                  </a:cubicBezTo>
                  <a:lnTo>
                    <a:pt x="326" y="216"/>
                  </a:lnTo>
                  <a:lnTo>
                    <a:pt x="309" y="235"/>
                  </a:lnTo>
                  <a:cubicBezTo>
                    <a:pt x="306" y="238"/>
                    <a:pt x="301" y="240"/>
                    <a:pt x="297" y="240"/>
                  </a:cubicBezTo>
                  <a:cubicBezTo>
                    <a:pt x="293" y="240"/>
                    <a:pt x="288" y="238"/>
                    <a:pt x="285" y="235"/>
                  </a:cubicBezTo>
                  <a:lnTo>
                    <a:pt x="269" y="217"/>
                  </a:lnTo>
                  <a:lnTo>
                    <a:pt x="275" y="221"/>
                  </a:lnTo>
                  <a:lnTo>
                    <a:pt x="234" y="207"/>
                  </a:lnTo>
                  <a:close/>
                  <a:moveTo>
                    <a:pt x="286" y="191"/>
                  </a:moveTo>
                  <a:cubicBezTo>
                    <a:pt x="288" y="192"/>
                    <a:pt x="290" y="193"/>
                    <a:pt x="292" y="195"/>
                  </a:cubicBezTo>
                  <a:lnTo>
                    <a:pt x="309" y="213"/>
                  </a:lnTo>
                  <a:lnTo>
                    <a:pt x="285" y="213"/>
                  </a:lnTo>
                  <a:lnTo>
                    <a:pt x="303" y="195"/>
                  </a:lnTo>
                  <a:lnTo>
                    <a:pt x="332" y="162"/>
                  </a:lnTo>
                  <a:lnTo>
                    <a:pt x="328" y="174"/>
                  </a:lnTo>
                  <a:lnTo>
                    <a:pt x="326" y="153"/>
                  </a:lnTo>
                  <a:lnTo>
                    <a:pt x="327" y="156"/>
                  </a:lnTo>
                  <a:lnTo>
                    <a:pt x="314" y="110"/>
                  </a:lnTo>
                  <a:cubicBezTo>
                    <a:pt x="314" y="109"/>
                    <a:pt x="313" y="108"/>
                    <a:pt x="313" y="107"/>
                  </a:cubicBezTo>
                  <a:lnTo>
                    <a:pt x="310" y="65"/>
                  </a:lnTo>
                  <a:cubicBezTo>
                    <a:pt x="310" y="62"/>
                    <a:pt x="310" y="59"/>
                    <a:pt x="312" y="56"/>
                  </a:cubicBezTo>
                  <a:lnTo>
                    <a:pt x="323" y="35"/>
                  </a:lnTo>
                  <a:cubicBezTo>
                    <a:pt x="324" y="33"/>
                    <a:pt x="325" y="32"/>
                    <a:pt x="326" y="31"/>
                  </a:cubicBezTo>
                  <a:lnTo>
                    <a:pt x="338" y="18"/>
                  </a:lnTo>
                  <a:cubicBezTo>
                    <a:pt x="341" y="16"/>
                    <a:pt x="345" y="14"/>
                    <a:pt x="348" y="14"/>
                  </a:cubicBezTo>
                  <a:lnTo>
                    <a:pt x="371" y="12"/>
                  </a:lnTo>
                  <a:lnTo>
                    <a:pt x="366" y="13"/>
                  </a:lnTo>
                  <a:lnTo>
                    <a:pt x="394" y="1"/>
                  </a:lnTo>
                  <a:cubicBezTo>
                    <a:pt x="396" y="0"/>
                    <a:pt x="399" y="0"/>
                    <a:pt x="401" y="0"/>
                  </a:cubicBezTo>
                  <a:lnTo>
                    <a:pt x="436" y="3"/>
                  </a:lnTo>
                  <a:cubicBezTo>
                    <a:pt x="436" y="3"/>
                    <a:pt x="437" y="3"/>
                    <a:pt x="438" y="4"/>
                  </a:cubicBezTo>
                  <a:lnTo>
                    <a:pt x="450" y="6"/>
                  </a:lnTo>
                  <a:cubicBezTo>
                    <a:pt x="452" y="7"/>
                    <a:pt x="454" y="8"/>
                    <a:pt x="456" y="9"/>
                  </a:cubicBezTo>
                  <a:lnTo>
                    <a:pt x="478" y="27"/>
                  </a:lnTo>
                  <a:lnTo>
                    <a:pt x="474" y="24"/>
                  </a:lnTo>
                  <a:lnTo>
                    <a:pt x="501" y="36"/>
                  </a:lnTo>
                  <a:cubicBezTo>
                    <a:pt x="503" y="36"/>
                    <a:pt x="504" y="37"/>
                    <a:pt x="505" y="38"/>
                  </a:cubicBezTo>
                  <a:lnTo>
                    <a:pt x="539" y="63"/>
                  </a:lnTo>
                  <a:lnTo>
                    <a:pt x="524" y="61"/>
                  </a:lnTo>
                  <a:lnTo>
                    <a:pt x="542" y="54"/>
                  </a:lnTo>
                  <a:lnTo>
                    <a:pt x="538" y="57"/>
                  </a:lnTo>
                  <a:lnTo>
                    <a:pt x="564" y="34"/>
                  </a:lnTo>
                  <a:cubicBezTo>
                    <a:pt x="567" y="32"/>
                    <a:pt x="570" y="30"/>
                    <a:pt x="573" y="30"/>
                  </a:cubicBezTo>
                  <a:lnTo>
                    <a:pt x="637" y="23"/>
                  </a:lnTo>
                  <a:lnTo>
                    <a:pt x="656" y="24"/>
                  </a:lnTo>
                  <a:cubicBezTo>
                    <a:pt x="659" y="24"/>
                    <a:pt x="662" y="25"/>
                    <a:pt x="665" y="26"/>
                  </a:cubicBezTo>
                  <a:lnTo>
                    <a:pt x="699" y="50"/>
                  </a:lnTo>
                  <a:cubicBezTo>
                    <a:pt x="701" y="52"/>
                    <a:pt x="703" y="54"/>
                    <a:pt x="704" y="57"/>
                  </a:cubicBezTo>
                  <a:lnTo>
                    <a:pt x="722" y="96"/>
                  </a:lnTo>
                  <a:lnTo>
                    <a:pt x="740" y="131"/>
                  </a:lnTo>
                  <a:lnTo>
                    <a:pt x="736" y="126"/>
                  </a:lnTo>
                  <a:lnTo>
                    <a:pt x="775" y="157"/>
                  </a:lnTo>
                  <a:lnTo>
                    <a:pt x="772" y="155"/>
                  </a:lnTo>
                  <a:lnTo>
                    <a:pt x="791" y="165"/>
                  </a:lnTo>
                  <a:cubicBezTo>
                    <a:pt x="796" y="167"/>
                    <a:pt x="799" y="171"/>
                    <a:pt x="800" y="175"/>
                  </a:cubicBezTo>
                  <a:lnTo>
                    <a:pt x="814" y="231"/>
                  </a:lnTo>
                  <a:cubicBezTo>
                    <a:pt x="814" y="234"/>
                    <a:pt x="814" y="237"/>
                    <a:pt x="814" y="240"/>
                  </a:cubicBezTo>
                  <a:lnTo>
                    <a:pt x="803" y="276"/>
                  </a:lnTo>
                  <a:cubicBezTo>
                    <a:pt x="802" y="279"/>
                    <a:pt x="801" y="281"/>
                    <a:pt x="800" y="283"/>
                  </a:cubicBezTo>
                  <a:lnTo>
                    <a:pt x="778" y="306"/>
                  </a:lnTo>
                  <a:lnTo>
                    <a:pt x="741" y="355"/>
                  </a:lnTo>
                  <a:lnTo>
                    <a:pt x="730" y="375"/>
                  </a:lnTo>
                  <a:cubicBezTo>
                    <a:pt x="729" y="377"/>
                    <a:pt x="728" y="378"/>
                    <a:pt x="726" y="379"/>
                  </a:cubicBezTo>
                  <a:lnTo>
                    <a:pt x="705" y="398"/>
                  </a:lnTo>
                  <a:cubicBezTo>
                    <a:pt x="703" y="400"/>
                    <a:pt x="700" y="401"/>
                    <a:pt x="698" y="402"/>
                  </a:cubicBezTo>
                  <a:lnTo>
                    <a:pt x="664" y="408"/>
                  </a:lnTo>
                  <a:lnTo>
                    <a:pt x="668" y="407"/>
                  </a:lnTo>
                  <a:lnTo>
                    <a:pt x="634" y="425"/>
                  </a:lnTo>
                  <a:cubicBezTo>
                    <a:pt x="631" y="426"/>
                    <a:pt x="628" y="427"/>
                    <a:pt x="625" y="426"/>
                  </a:cubicBezTo>
                  <a:lnTo>
                    <a:pt x="602" y="424"/>
                  </a:lnTo>
                  <a:cubicBezTo>
                    <a:pt x="599" y="424"/>
                    <a:pt x="596" y="423"/>
                    <a:pt x="594" y="421"/>
                  </a:cubicBezTo>
                  <a:lnTo>
                    <a:pt x="566" y="399"/>
                  </a:lnTo>
                  <a:lnTo>
                    <a:pt x="531" y="364"/>
                  </a:lnTo>
                  <a:lnTo>
                    <a:pt x="545" y="368"/>
                  </a:lnTo>
                  <a:lnTo>
                    <a:pt x="500" y="376"/>
                  </a:lnTo>
                  <a:cubicBezTo>
                    <a:pt x="499" y="376"/>
                    <a:pt x="498" y="376"/>
                    <a:pt x="497" y="376"/>
                  </a:cubicBezTo>
                  <a:lnTo>
                    <a:pt x="457" y="375"/>
                  </a:lnTo>
                  <a:cubicBezTo>
                    <a:pt x="452" y="375"/>
                    <a:pt x="447" y="373"/>
                    <a:pt x="444" y="369"/>
                  </a:cubicBezTo>
                  <a:lnTo>
                    <a:pt x="421" y="336"/>
                  </a:lnTo>
                  <a:lnTo>
                    <a:pt x="433" y="343"/>
                  </a:lnTo>
                  <a:lnTo>
                    <a:pt x="410" y="341"/>
                  </a:lnTo>
                  <a:lnTo>
                    <a:pt x="416" y="340"/>
                  </a:lnTo>
                  <a:lnTo>
                    <a:pt x="380" y="351"/>
                  </a:lnTo>
                  <a:lnTo>
                    <a:pt x="388" y="346"/>
                  </a:lnTo>
                  <a:lnTo>
                    <a:pt x="367" y="369"/>
                  </a:lnTo>
                  <a:cubicBezTo>
                    <a:pt x="363" y="373"/>
                    <a:pt x="357" y="375"/>
                    <a:pt x="351" y="373"/>
                  </a:cubicBezTo>
                  <a:lnTo>
                    <a:pt x="322" y="366"/>
                  </a:lnTo>
                  <a:cubicBezTo>
                    <a:pt x="321" y="366"/>
                    <a:pt x="320" y="365"/>
                    <a:pt x="319" y="365"/>
                  </a:cubicBezTo>
                  <a:lnTo>
                    <a:pt x="299" y="355"/>
                  </a:lnTo>
                  <a:lnTo>
                    <a:pt x="308" y="357"/>
                  </a:lnTo>
                  <a:lnTo>
                    <a:pt x="289" y="358"/>
                  </a:lnTo>
                  <a:lnTo>
                    <a:pt x="297" y="355"/>
                  </a:lnTo>
                  <a:lnTo>
                    <a:pt x="259" y="383"/>
                  </a:lnTo>
                  <a:cubicBezTo>
                    <a:pt x="255" y="386"/>
                    <a:pt x="249" y="387"/>
                    <a:pt x="244" y="385"/>
                  </a:cubicBezTo>
                  <a:lnTo>
                    <a:pt x="224" y="377"/>
                  </a:lnTo>
                  <a:lnTo>
                    <a:pt x="227" y="378"/>
                  </a:lnTo>
                  <a:lnTo>
                    <a:pt x="199" y="373"/>
                  </a:lnTo>
                  <a:lnTo>
                    <a:pt x="166" y="367"/>
                  </a:lnTo>
                  <a:lnTo>
                    <a:pt x="135" y="362"/>
                  </a:lnTo>
                  <a:lnTo>
                    <a:pt x="150" y="357"/>
                  </a:lnTo>
                  <a:lnTo>
                    <a:pt x="136" y="373"/>
                  </a:lnTo>
                  <a:cubicBezTo>
                    <a:pt x="136" y="374"/>
                    <a:pt x="134" y="375"/>
                    <a:pt x="133" y="376"/>
                  </a:cubicBezTo>
                  <a:lnTo>
                    <a:pt x="94" y="403"/>
                  </a:lnTo>
                  <a:lnTo>
                    <a:pt x="65" y="418"/>
                  </a:lnTo>
                  <a:cubicBezTo>
                    <a:pt x="61" y="421"/>
                    <a:pt x="55" y="421"/>
                    <a:pt x="51" y="419"/>
                  </a:cubicBezTo>
                  <a:lnTo>
                    <a:pt x="33" y="411"/>
                  </a:lnTo>
                  <a:cubicBezTo>
                    <a:pt x="29" y="409"/>
                    <a:pt x="26" y="405"/>
                    <a:pt x="24" y="401"/>
                  </a:cubicBezTo>
                  <a:lnTo>
                    <a:pt x="14" y="367"/>
                  </a:lnTo>
                  <a:cubicBezTo>
                    <a:pt x="14" y="366"/>
                    <a:pt x="14" y="365"/>
                    <a:pt x="14" y="364"/>
                  </a:cubicBezTo>
                  <a:lnTo>
                    <a:pt x="10" y="321"/>
                  </a:lnTo>
                  <a:lnTo>
                    <a:pt x="12" y="326"/>
                  </a:lnTo>
                  <a:lnTo>
                    <a:pt x="3" y="308"/>
                  </a:lnTo>
                  <a:cubicBezTo>
                    <a:pt x="0" y="303"/>
                    <a:pt x="0" y="298"/>
                    <a:pt x="3" y="293"/>
                  </a:cubicBezTo>
                  <a:lnTo>
                    <a:pt x="13" y="275"/>
                  </a:lnTo>
                  <a:cubicBezTo>
                    <a:pt x="13" y="275"/>
                    <a:pt x="14" y="274"/>
                    <a:pt x="15" y="273"/>
                  </a:cubicBezTo>
                  <a:lnTo>
                    <a:pt x="29" y="257"/>
                  </a:lnTo>
                  <a:lnTo>
                    <a:pt x="27" y="259"/>
                  </a:lnTo>
                  <a:lnTo>
                    <a:pt x="35" y="245"/>
                  </a:lnTo>
                  <a:lnTo>
                    <a:pt x="33" y="254"/>
                  </a:lnTo>
                  <a:lnTo>
                    <a:pt x="32" y="235"/>
                  </a:lnTo>
                  <a:lnTo>
                    <a:pt x="32" y="238"/>
                  </a:lnTo>
                  <a:lnTo>
                    <a:pt x="27" y="220"/>
                  </a:lnTo>
                  <a:cubicBezTo>
                    <a:pt x="26" y="216"/>
                    <a:pt x="26" y="213"/>
                    <a:pt x="28" y="209"/>
                  </a:cubicBezTo>
                  <a:lnTo>
                    <a:pt x="60" y="135"/>
                  </a:lnTo>
                  <a:cubicBezTo>
                    <a:pt x="60" y="133"/>
                    <a:pt x="61" y="131"/>
                    <a:pt x="63" y="130"/>
                  </a:cubicBezTo>
                  <a:lnTo>
                    <a:pt x="92" y="97"/>
                  </a:lnTo>
                  <a:cubicBezTo>
                    <a:pt x="93" y="96"/>
                    <a:pt x="94" y="95"/>
                    <a:pt x="96" y="94"/>
                  </a:cubicBezTo>
                  <a:lnTo>
                    <a:pt x="117" y="81"/>
                  </a:lnTo>
                  <a:cubicBezTo>
                    <a:pt x="120" y="80"/>
                    <a:pt x="122" y="79"/>
                    <a:pt x="124" y="79"/>
                  </a:cubicBezTo>
                  <a:lnTo>
                    <a:pt x="156" y="76"/>
                  </a:lnTo>
                  <a:cubicBezTo>
                    <a:pt x="162" y="76"/>
                    <a:pt x="167" y="78"/>
                    <a:pt x="170" y="82"/>
                  </a:cubicBezTo>
                  <a:lnTo>
                    <a:pt x="191" y="107"/>
                  </a:lnTo>
                  <a:cubicBezTo>
                    <a:pt x="192" y="109"/>
                    <a:pt x="193" y="110"/>
                    <a:pt x="194" y="112"/>
                  </a:cubicBezTo>
                  <a:lnTo>
                    <a:pt x="203" y="138"/>
                  </a:lnTo>
                  <a:lnTo>
                    <a:pt x="215" y="164"/>
                  </a:lnTo>
                  <a:lnTo>
                    <a:pt x="208" y="157"/>
                  </a:lnTo>
                  <a:lnTo>
                    <a:pt x="247" y="178"/>
                  </a:lnTo>
                  <a:lnTo>
                    <a:pt x="245" y="177"/>
                  </a:lnTo>
                  <a:lnTo>
                    <a:pt x="286" y="19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147"/>
            <p:cNvSpPr>
              <a:spLocks/>
            </p:cNvSpPr>
            <p:nvPr/>
          </p:nvSpPr>
          <p:spPr bwMode="auto">
            <a:xfrm>
              <a:off x="6529384" y="5273384"/>
              <a:ext cx="305406" cy="510028"/>
            </a:xfrm>
            <a:custGeom>
              <a:avLst/>
              <a:gdLst/>
              <a:ahLst/>
              <a:cxnLst>
                <a:cxn ang="0">
                  <a:pos x="90" y="356"/>
                </a:cxn>
                <a:cxn ang="0">
                  <a:pos x="58" y="382"/>
                </a:cxn>
                <a:cxn ang="0">
                  <a:pos x="50" y="403"/>
                </a:cxn>
                <a:cxn ang="0">
                  <a:pos x="71" y="413"/>
                </a:cxn>
                <a:cxn ang="0">
                  <a:pos x="88" y="420"/>
                </a:cxn>
                <a:cxn ang="0">
                  <a:pos x="118" y="423"/>
                </a:cxn>
                <a:cxn ang="0">
                  <a:pos x="100" y="448"/>
                </a:cxn>
                <a:cxn ang="0">
                  <a:pos x="55" y="438"/>
                </a:cxn>
                <a:cxn ang="0">
                  <a:pos x="26" y="467"/>
                </a:cxn>
                <a:cxn ang="0">
                  <a:pos x="1" y="483"/>
                </a:cxn>
                <a:cxn ang="0">
                  <a:pos x="15" y="494"/>
                </a:cxn>
                <a:cxn ang="0">
                  <a:pos x="40" y="487"/>
                </a:cxn>
                <a:cxn ang="0">
                  <a:pos x="76" y="498"/>
                </a:cxn>
                <a:cxn ang="0">
                  <a:pos x="100" y="473"/>
                </a:cxn>
                <a:cxn ang="0">
                  <a:pos x="124" y="486"/>
                </a:cxn>
                <a:cxn ang="0">
                  <a:pos x="157" y="488"/>
                </a:cxn>
                <a:cxn ang="0">
                  <a:pos x="180" y="484"/>
                </a:cxn>
                <a:cxn ang="0">
                  <a:pos x="215" y="495"/>
                </a:cxn>
                <a:cxn ang="0">
                  <a:pos x="244" y="495"/>
                </a:cxn>
                <a:cxn ang="0">
                  <a:pos x="271" y="483"/>
                </a:cxn>
                <a:cxn ang="0">
                  <a:pos x="257" y="461"/>
                </a:cxn>
                <a:cxn ang="0">
                  <a:pos x="257" y="446"/>
                </a:cxn>
                <a:cxn ang="0">
                  <a:pos x="292" y="419"/>
                </a:cxn>
                <a:cxn ang="0">
                  <a:pos x="300" y="386"/>
                </a:cxn>
                <a:cxn ang="0">
                  <a:pos x="272" y="371"/>
                </a:cxn>
                <a:cxn ang="0">
                  <a:pos x="253" y="371"/>
                </a:cxn>
                <a:cxn ang="0">
                  <a:pos x="256" y="340"/>
                </a:cxn>
                <a:cxn ang="0">
                  <a:pos x="253" y="297"/>
                </a:cxn>
                <a:cxn ang="0">
                  <a:pos x="222" y="250"/>
                </a:cxn>
                <a:cxn ang="0">
                  <a:pos x="219" y="212"/>
                </a:cxn>
                <a:cxn ang="0">
                  <a:pos x="208" y="182"/>
                </a:cxn>
                <a:cxn ang="0">
                  <a:pos x="178" y="168"/>
                </a:cxn>
                <a:cxn ang="0">
                  <a:pos x="173" y="156"/>
                </a:cxn>
                <a:cxn ang="0">
                  <a:pos x="199" y="158"/>
                </a:cxn>
                <a:cxn ang="0">
                  <a:pos x="235" y="107"/>
                </a:cxn>
                <a:cxn ang="0">
                  <a:pos x="229" y="77"/>
                </a:cxn>
                <a:cxn ang="0">
                  <a:pos x="192" y="65"/>
                </a:cxn>
                <a:cxn ang="0">
                  <a:pos x="172" y="68"/>
                </a:cxn>
                <a:cxn ang="0">
                  <a:pos x="181" y="48"/>
                </a:cxn>
                <a:cxn ang="0">
                  <a:pos x="219" y="22"/>
                </a:cxn>
                <a:cxn ang="0">
                  <a:pos x="193" y="7"/>
                </a:cxn>
                <a:cxn ang="0">
                  <a:pos x="152" y="16"/>
                </a:cxn>
                <a:cxn ang="0">
                  <a:pos x="134" y="35"/>
                </a:cxn>
                <a:cxn ang="0">
                  <a:pos x="123" y="60"/>
                </a:cxn>
                <a:cxn ang="0">
                  <a:pos x="94" y="104"/>
                </a:cxn>
                <a:cxn ang="0">
                  <a:pos x="115" y="110"/>
                </a:cxn>
                <a:cxn ang="0">
                  <a:pos x="89" y="163"/>
                </a:cxn>
                <a:cxn ang="0">
                  <a:pos x="100" y="169"/>
                </a:cxn>
                <a:cxn ang="0">
                  <a:pos x="120" y="179"/>
                </a:cxn>
                <a:cxn ang="0">
                  <a:pos x="101" y="211"/>
                </a:cxn>
                <a:cxn ang="0">
                  <a:pos x="133" y="228"/>
                </a:cxn>
                <a:cxn ang="0">
                  <a:pos x="152" y="233"/>
                </a:cxn>
                <a:cxn ang="0">
                  <a:pos x="149" y="277"/>
                </a:cxn>
                <a:cxn ang="0">
                  <a:pos x="150" y="306"/>
                </a:cxn>
                <a:cxn ang="0">
                  <a:pos x="138" y="321"/>
                </a:cxn>
              </a:cxnLst>
              <a:rect l="0" t="0" r="r" b="b"/>
              <a:pathLst>
                <a:path w="300" h="501">
                  <a:moveTo>
                    <a:pt x="79" y="332"/>
                  </a:moveTo>
                  <a:lnTo>
                    <a:pt x="95" y="343"/>
                  </a:lnTo>
                  <a:lnTo>
                    <a:pt x="90" y="356"/>
                  </a:lnTo>
                  <a:lnTo>
                    <a:pt x="82" y="367"/>
                  </a:lnTo>
                  <a:lnTo>
                    <a:pt x="68" y="374"/>
                  </a:lnTo>
                  <a:lnTo>
                    <a:pt x="58" y="382"/>
                  </a:lnTo>
                  <a:lnTo>
                    <a:pt x="47" y="384"/>
                  </a:lnTo>
                  <a:lnTo>
                    <a:pt x="40" y="390"/>
                  </a:lnTo>
                  <a:lnTo>
                    <a:pt x="50" y="403"/>
                  </a:lnTo>
                  <a:lnTo>
                    <a:pt x="64" y="402"/>
                  </a:lnTo>
                  <a:lnTo>
                    <a:pt x="70" y="403"/>
                  </a:lnTo>
                  <a:lnTo>
                    <a:pt x="71" y="413"/>
                  </a:lnTo>
                  <a:lnTo>
                    <a:pt x="79" y="412"/>
                  </a:lnTo>
                  <a:lnTo>
                    <a:pt x="84" y="410"/>
                  </a:lnTo>
                  <a:lnTo>
                    <a:pt x="88" y="420"/>
                  </a:lnTo>
                  <a:lnTo>
                    <a:pt x="96" y="428"/>
                  </a:lnTo>
                  <a:lnTo>
                    <a:pt x="109" y="427"/>
                  </a:lnTo>
                  <a:lnTo>
                    <a:pt x="118" y="423"/>
                  </a:lnTo>
                  <a:lnTo>
                    <a:pt x="125" y="425"/>
                  </a:lnTo>
                  <a:lnTo>
                    <a:pt x="108" y="443"/>
                  </a:lnTo>
                  <a:lnTo>
                    <a:pt x="100" y="448"/>
                  </a:lnTo>
                  <a:lnTo>
                    <a:pt x="90" y="444"/>
                  </a:lnTo>
                  <a:lnTo>
                    <a:pt x="67" y="437"/>
                  </a:lnTo>
                  <a:lnTo>
                    <a:pt x="55" y="438"/>
                  </a:lnTo>
                  <a:lnTo>
                    <a:pt x="46" y="448"/>
                  </a:lnTo>
                  <a:lnTo>
                    <a:pt x="33" y="460"/>
                  </a:lnTo>
                  <a:lnTo>
                    <a:pt x="26" y="467"/>
                  </a:lnTo>
                  <a:lnTo>
                    <a:pt x="17" y="471"/>
                  </a:lnTo>
                  <a:lnTo>
                    <a:pt x="8" y="476"/>
                  </a:lnTo>
                  <a:lnTo>
                    <a:pt x="1" y="483"/>
                  </a:lnTo>
                  <a:lnTo>
                    <a:pt x="0" y="487"/>
                  </a:lnTo>
                  <a:lnTo>
                    <a:pt x="8" y="488"/>
                  </a:lnTo>
                  <a:lnTo>
                    <a:pt x="15" y="494"/>
                  </a:lnTo>
                  <a:lnTo>
                    <a:pt x="24" y="496"/>
                  </a:lnTo>
                  <a:lnTo>
                    <a:pt x="33" y="492"/>
                  </a:lnTo>
                  <a:lnTo>
                    <a:pt x="40" y="487"/>
                  </a:lnTo>
                  <a:lnTo>
                    <a:pt x="49" y="488"/>
                  </a:lnTo>
                  <a:lnTo>
                    <a:pt x="63" y="495"/>
                  </a:lnTo>
                  <a:lnTo>
                    <a:pt x="76" y="498"/>
                  </a:lnTo>
                  <a:lnTo>
                    <a:pt x="84" y="493"/>
                  </a:lnTo>
                  <a:lnTo>
                    <a:pt x="86" y="483"/>
                  </a:lnTo>
                  <a:lnTo>
                    <a:pt x="100" y="473"/>
                  </a:lnTo>
                  <a:lnTo>
                    <a:pt x="108" y="473"/>
                  </a:lnTo>
                  <a:lnTo>
                    <a:pt x="118" y="481"/>
                  </a:lnTo>
                  <a:lnTo>
                    <a:pt x="124" y="486"/>
                  </a:lnTo>
                  <a:lnTo>
                    <a:pt x="134" y="485"/>
                  </a:lnTo>
                  <a:lnTo>
                    <a:pt x="148" y="485"/>
                  </a:lnTo>
                  <a:lnTo>
                    <a:pt x="157" y="488"/>
                  </a:lnTo>
                  <a:lnTo>
                    <a:pt x="165" y="482"/>
                  </a:lnTo>
                  <a:lnTo>
                    <a:pt x="173" y="481"/>
                  </a:lnTo>
                  <a:lnTo>
                    <a:pt x="180" y="484"/>
                  </a:lnTo>
                  <a:lnTo>
                    <a:pt x="190" y="493"/>
                  </a:lnTo>
                  <a:lnTo>
                    <a:pt x="202" y="493"/>
                  </a:lnTo>
                  <a:lnTo>
                    <a:pt x="215" y="495"/>
                  </a:lnTo>
                  <a:lnTo>
                    <a:pt x="224" y="499"/>
                  </a:lnTo>
                  <a:lnTo>
                    <a:pt x="235" y="501"/>
                  </a:lnTo>
                  <a:lnTo>
                    <a:pt x="244" y="495"/>
                  </a:lnTo>
                  <a:lnTo>
                    <a:pt x="255" y="488"/>
                  </a:lnTo>
                  <a:lnTo>
                    <a:pt x="262" y="486"/>
                  </a:lnTo>
                  <a:lnTo>
                    <a:pt x="271" y="483"/>
                  </a:lnTo>
                  <a:lnTo>
                    <a:pt x="279" y="475"/>
                  </a:lnTo>
                  <a:lnTo>
                    <a:pt x="272" y="468"/>
                  </a:lnTo>
                  <a:lnTo>
                    <a:pt x="257" y="461"/>
                  </a:lnTo>
                  <a:lnTo>
                    <a:pt x="252" y="457"/>
                  </a:lnTo>
                  <a:lnTo>
                    <a:pt x="252" y="452"/>
                  </a:lnTo>
                  <a:lnTo>
                    <a:pt x="257" y="446"/>
                  </a:lnTo>
                  <a:lnTo>
                    <a:pt x="268" y="444"/>
                  </a:lnTo>
                  <a:lnTo>
                    <a:pt x="278" y="438"/>
                  </a:lnTo>
                  <a:lnTo>
                    <a:pt x="292" y="419"/>
                  </a:lnTo>
                  <a:lnTo>
                    <a:pt x="299" y="410"/>
                  </a:lnTo>
                  <a:lnTo>
                    <a:pt x="300" y="395"/>
                  </a:lnTo>
                  <a:lnTo>
                    <a:pt x="300" y="386"/>
                  </a:lnTo>
                  <a:lnTo>
                    <a:pt x="292" y="381"/>
                  </a:lnTo>
                  <a:lnTo>
                    <a:pt x="281" y="374"/>
                  </a:lnTo>
                  <a:lnTo>
                    <a:pt x="272" y="371"/>
                  </a:lnTo>
                  <a:lnTo>
                    <a:pt x="262" y="373"/>
                  </a:lnTo>
                  <a:lnTo>
                    <a:pt x="256" y="377"/>
                  </a:lnTo>
                  <a:lnTo>
                    <a:pt x="253" y="371"/>
                  </a:lnTo>
                  <a:lnTo>
                    <a:pt x="257" y="360"/>
                  </a:lnTo>
                  <a:lnTo>
                    <a:pt x="259" y="353"/>
                  </a:lnTo>
                  <a:lnTo>
                    <a:pt x="256" y="340"/>
                  </a:lnTo>
                  <a:lnTo>
                    <a:pt x="254" y="320"/>
                  </a:lnTo>
                  <a:lnTo>
                    <a:pt x="257" y="306"/>
                  </a:lnTo>
                  <a:lnTo>
                    <a:pt x="253" y="297"/>
                  </a:lnTo>
                  <a:lnTo>
                    <a:pt x="246" y="287"/>
                  </a:lnTo>
                  <a:lnTo>
                    <a:pt x="229" y="262"/>
                  </a:lnTo>
                  <a:lnTo>
                    <a:pt x="222" y="250"/>
                  </a:lnTo>
                  <a:lnTo>
                    <a:pt x="218" y="236"/>
                  </a:lnTo>
                  <a:lnTo>
                    <a:pt x="216" y="227"/>
                  </a:lnTo>
                  <a:lnTo>
                    <a:pt x="219" y="212"/>
                  </a:lnTo>
                  <a:lnTo>
                    <a:pt x="218" y="200"/>
                  </a:lnTo>
                  <a:lnTo>
                    <a:pt x="214" y="187"/>
                  </a:lnTo>
                  <a:lnTo>
                    <a:pt x="208" y="182"/>
                  </a:lnTo>
                  <a:lnTo>
                    <a:pt x="195" y="172"/>
                  </a:lnTo>
                  <a:lnTo>
                    <a:pt x="186" y="169"/>
                  </a:lnTo>
                  <a:lnTo>
                    <a:pt x="178" y="168"/>
                  </a:lnTo>
                  <a:lnTo>
                    <a:pt x="171" y="167"/>
                  </a:lnTo>
                  <a:lnTo>
                    <a:pt x="171" y="161"/>
                  </a:lnTo>
                  <a:lnTo>
                    <a:pt x="173" y="156"/>
                  </a:lnTo>
                  <a:lnTo>
                    <a:pt x="184" y="154"/>
                  </a:lnTo>
                  <a:lnTo>
                    <a:pt x="193" y="157"/>
                  </a:lnTo>
                  <a:lnTo>
                    <a:pt x="199" y="158"/>
                  </a:lnTo>
                  <a:lnTo>
                    <a:pt x="203" y="151"/>
                  </a:lnTo>
                  <a:lnTo>
                    <a:pt x="200" y="144"/>
                  </a:lnTo>
                  <a:lnTo>
                    <a:pt x="235" y="107"/>
                  </a:lnTo>
                  <a:lnTo>
                    <a:pt x="240" y="99"/>
                  </a:lnTo>
                  <a:lnTo>
                    <a:pt x="239" y="84"/>
                  </a:lnTo>
                  <a:lnTo>
                    <a:pt x="229" y="77"/>
                  </a:lnTo>
                  <a:lnTo>
                    <a:pt x="219" y="76"/>
                  </a:lnTo>
                  <a:lnTo>
                    <a:pt x="209" y="63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6" y="69"/>
                  </a:lnTo>
                  <a:lnTo>
                    <a:pt x="172" y="68"/>
                  </a:lnTo>
                  <a:lnTo>
                    <a:pt x="168" y="62"/>
                  </a:lnTo>
                  <a:lnTo>
                    <a:pt x="175" y="56"/>
                  </a:lnTo>
                  <a:lnTo>
                    <a:pt x="181" y="48"/>
                  </a:lnTo>
                  <a:lnTo>
                    <a:pt x="196" y="34"/>
                  </a:lnTo>
                  <a:lnTo>
                    <a:pt x="208" y="31"/>
                  </a:lnTo>
                  <a:lnTo>
                    <a:pt x="219" y="22"/>
                  </a:lnTo>
                  <a:lnTo>
                    <a:pt x="230" y="12"/>
                  </a:lnTo>
                  <a:lnTo>
                    <a:pt x="204" y="7"/>
                  </a:lnTo>
                  <a:lnTo>
                    <a:pt x="193" y="7"/>
                  </a:lnTo>
                  <a:lnTo>
                    <a:pt x="179" y="7"/>
                  </a:lnTo>
                  <a:lnTo>
                    <a:pt x="164" y="0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45" y="27"/>
                  </a:lnTo>
                  <a:lnTo>
                    <a:pt x="134" y="35"/>
                  </a:lnTo>
                  <a:lnTo>
                    <a:pt x="123" y="41"/>
                  </a:lnTo>
                  <a:lnTo>
                    <a:pt x="124" y="52"/>
                  </a:lnTo>
                  <a:lnTo>
                    <a:pt x="123" y="60"/>
                  </a:lnTo>
                  <a:lnTo>
                    <a:pt x="114" y="75"/>
                  </a:lnTo>
                  <a:lnTo>
                    <a:pt x="99" y="94"/>
                  </a:lnTo>
                  <a:lnTo>
                    <a:pt x="94" y="104"/>
                  </a:lnTo>
                  <a:lnTo>
                    <a:pt x="97" y="110"/>
                  </a:lnTo>
                  <a:lnTo>
                    <a:pt x="114" y="106"/>
                  </a:lnTo>
                  <a:lnTo>
                    <a:pt x="115" y="110"/>
                  </a:lnTo>
                  <a:lnTo>
                    <a:pt x="116" y="117"/>
                  </a:lnTo>
                  <a:lnTo>
                    <a:pt x="96" y="147"/>
                  </a:lnTo>
                  <a:lnTo>
                    <a:pt x="89" y="163"/>
                  </a:lnTo>
                  <a:lnTo>
                    <a:pt x="85" y="176"/>
                  </a:lnTo>
                  <a:lnTo>
                    <a:pt x="91" y="183"/>
                  </a:lnTo>
                  <a:lnTo>
                    <a:pt x="100" y="169"/>
                  </a:lnTo>
                  <a:lnTo>
                    <a:pt x="109" y="155"/>
                  </a:lnTo>
                  <a:lnTo>
                    <a:pt x="117" y="158"/>
                  </a:lnTo>
                  <a:lnTo>
                    <a:pt x="120" y="179"/>
                  </a:lnTo>
                  <a:lnTo>
                    <a:pt x="122" y="193"/>
                  </a:lnTo>
                  <a:lnTo>
                    <a:pt x="109" y="202"/>
                  </a:lnTo>
                  <a:lnTo>
                    <a:pt x="101" y="211"/>
                  </a:lnTo>
                  <a:lnTo>
                    <a:pt x="99" y="219"/>
                  </a:lnTo>
                  <a:lnTo>
                    <a:pt x="117" y="232"/>
                  </a:lnTo>
                  <a:lnTo>
                    <a:pt x="133" y="228"/>
                  </a:lnTo>
                  <a:lnTo>
                    <a:pt x="137" y="237"/>
                  </a:lnTo>
                  <a:lnTo>
                    <a:pt x="153" y="225"/>
                  </a:lnTo>
                  <a:lnTo>
                    <a:pt x="152" y="233"/>
                  </a:lnTo>
                  <a:lnTo>
                    <a:pt x="140" y="250"/>
                  </a:lnTo>
                  <a:lnTo>
                    <a:pt x="147" y="268"/>
                  </a:lnTo>
                  <a:lnTo>
                    <a:pt x="149" y="277"/>
                  </a:lnTo>
                  <a:lnTo>
                    <a:pt x="163" y="277"/>
                  </a:lnTo>
                  <a:lnTo>
                    <a:pt x="165" y="286"/>
                  </a:lnTo>
                  <a:lnTo>
                    <a:pt x="150" y="306"/>
                  </a:lnTo>
                  <a:lnTo>
                    <a:pt x="144" y="304"/>
                  </a:lnTo>
                  <a:lnTo>
                    <a:pt x="138" y="311"/>
                  </a:lnTo>
                  <a:lnTo>
                    <a:pt x="138" y="321"/>
                  </a:lnTo>
                  <a:lnTo>
                    <a:pt x="121" y="313"/>
                  </a:lnTo>
                  <a:lnTo>
                    <a:pt x="79" y="3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148"/>
            <p:cNvSpPr>
              <a:spLocks noEditPoints="1"/>
            </p:cNvSpPr>
            <p:nvPr/>
          </p:nvSpPr>
          <p:spPr bwMode="auto">
            <a:xfrm>
              <a:off x="6523276" y="5268294"/>
              <a:ext cx="316604" cy="520209"/>
            </a:xfrm>
            <a:custGeom>
              <a:avLst/>
              <a:gdLst/>
              <a:ahLst/>
              <a:cxnLst>
                <a:cxn ang="0">
                  <a:pos x="206" y="1214"/>
                </a:cxn>
                <a:cxn ang="0">
                  <a:pos x="238" y="1251"/>
                </a:cxn>
                <a:cxn ang="0">
                  <a:pos x="301" y="1308"/>
                </a:cxn>
                <a:cxn ang="0">
                  <a:pos x="364" y="1403"/>
                </a:cxn>
                <a:cxn ang="0">
                  <a:pos x="131" y="1458"/>
                </a:cxn>
                <a:cxn ang="0">
                  <a:pos x="46" y="1516"/>
                </a:cxn>
                <a:cxn ang="0">
                  <a:pos x="171" y="1515"/>
                </a:cxn>
                <a:cxn ang="0">
                  <a:pos x="318" y="1473"/>
                </a:cxn>
                <a:cxn ang="0">
                  <a:pos x="510" y="1517"/>
                </a:cxn>
                <a:cxn ang="0">
                  <a:pos x="645" y="1532"/>
                </a:cxn>
                <a:cxn ang="0">
                  <a:pos x="827" y="1510"/>
                </a:cxn>
                <a:cxn ang="0">
                  <a:pos x="785" y="1437"/>
                </a:cxn>
                <a:cxn ang="0">
                  <a:pos x="934" y="1281"/>
                </a:cxn>
                <a:cxn ang="0">
                  <a:pos x="866" y="1184"/>
                </a:cxn>
                <a:cxn ang="0">
                  <a:pos x="807" y="1115"/>
                </a:cxn>
                <a:cxn ang="0">
                  <a:pos x="694" y="801"/>
                </a:cxn>
                <a:cxn ang="0">
                  <a:pos x="673" y="611"/>
                </a:cxn>
                <a:cxn ang="0">
                  <a:pos x="534" y="509"/>
                </a:cxn>
                <a:cxn ang="0">
                  <a:pos x="625" y="467"/>
                </a:cxn>
                <a:cxn ang="0">
                  <a:pos x="687" y="262"/>
                </a:cxn>
                <a:cxn ang="0">
                  <a:pos x="528" y="196"/>
                </a:cxn>
                <a:cxn ang="0">
                  <a:pos x="728" y="68"/>
                </a:cxn>
                <a:cxn ang="0">
                  <a:pos x="499" y="104"/>
                </a:cxn>
                <a:cxn ang="0">
                  <a:pos x="414" y="211"/>
                </a:cxn>
                <a:cxn ang="0">
                  <a:pos x="391" y="351"/>
                </a:cxn>
                <a:cxn ang="0">
                  <a:pos x="286" y="575"/>
                </a:cxn>
                <a:cxn ang="0">
                  <a:pos x="368" y="652"/>
                </a:cxn>
                <a:cxn ang="0">
                  <a:pos x="434" y="739"/>
                </a:cxn>
                <a:cxn ang="0">
                  <a:pos x="496" y="873"/>
                </a:cxn>
                <a:cxn ang="0">
                  <a:pos x="459" y="992"/>
                </a:cxn>
                <a:cxn ang="0">
                  <a:pos x="452" y="999"/>
                </a:cxn>
                <a:cxn ang="0">
                  <a:pos x="510" y="879"/>
                </a:cxn>
                <a:cxn ang="0">
                  <a:pos x="476" y="713"/>
                </a:cxn>
                <a:cxn ang="0">
                  <a:pos x="308" y="690"/>
                </a:cxn>
                <a:cxn ang="0">
                  <a:pos x="350" y="511"/>
                </a:cxn>
                <a:cxn ang="0">
                  <a:pos x="302" y="462"/>
                </a:cxn>
                <a:cxn ang="0">
                  <a:pos x="294" y="330"/>
                </a:cxn>
                <a:cxn ang="0">
                  <a:pos x="427" y="112"/>
                </a:cxn>
                <a:cxn ang="0">
                  <a:pos x="581" y="23"/>
                </a:cxn>
                <a:cxn ang="0">
                  <a:pos x="630" y="136"/>
                </a:cxn>
                <a:cxn ang="0">
                  <a:pos x="559" y="216"/>
                </a:cxn>
                <a:cxn ang="0">
                  <a:pos x="776" y="274"/>
                </a:cxn>
                <a:cxn ang="0">
                  <a:pos x="613" y="518"/>
                </a:cxn>
                <a:cxn ang="0">
                  <a:pos x="596" y="524"/>
                </a:cxn>
                <a:cxn ang="0">
                  <a:pos x="714" y="678"/>
                </a:cxn>
                <a:cxn ang="0">
                  <a:pos x="829" y="959"/>
                </a:cxn>
                <a:cxn ang="0">
                  <a:pos x="816" y="1159"/>
                </a:cxn>
                <a:cxn ang="0">
                  <a:pos x="957" y="1203"/>
                </a:cxn>
                <a:cxn ang="0">
                  <a:pos x="853" y="1409"/>
                </a:cxn>
                <a:cxn ang="0">
                  <a:pos x="874" y="1459"/>
                </a:cxn>
                <a:cxn ang="0">
                  <a:pos x="745" y="1588"/>
                </a:cxn>
                <a:cxn ang="0">
                  <a:pos x="549" y="1525"/>
                </a:cxn>
                <a:cxn ang="0">
                  <a:pos x="393" y="1538"/>
                </a:cxn>
                <a:cxn ang="0">
                  <a:pos x="261" y="1577"/>
                </a:cxn>
                <a:cxn ang="0">
                  <a:pos x="100" y="1572"/>
                </a:cxn>
                <a:cxn ang="0">
                  <a:pos x="8" y="1505"/>
                </a:cxn>
                <a:cxn ang="0">
                  <a:pos x="223" y="1358"/>
                </a:cxn>
                <a:cxn ang="0">
                  <a:pos x="389" y="1346"/>
                </a:cxn>
                <a:cxn ang="0">
                  <a:pos x="263" y="1313"/>
                </a:cxn>
                <a:cxn ang="0">
                  <a:pos x="132" y="1214"/>
                </a:cxn>
                <a:cxn ang="0">
                  <a:pos x="298" y="1076"/>
                </a:cxn>
              </a:cxnLst>
              <a:rect l="0" t="0" r="r" b="b"/>
              <a:pathLst>
                <a:path w="966" h="1588">
                  <a:moveTo>
                    <a:pt x="271" y="1061"/>
                  </a:moveTo>
                  <a:lnTo>
                    <a:pt x="274" y="1034"/>
                  </a:lnTo>
                  <a:lnTo>
                    <a:pt x="322" y="1069"/>
                  </a:lnTo>
                  <a:cubicBezTo>
                    <a:pt x="328" y="1074"/>
                    <a:pt x="330" y="1081"/>
                    <a:pt x="327" y="1088"/>
                  </a:cubicBezTo>
                  <a:lnTo>
                    <a:pt x="312" y="1127"/>
                  </a:lnTo>
                  <a:cubicBezTo>
                    <a:pt x="311" y="1129"/>
                    <a:pt x="310" y="1130"/>
                    <a:pt x="310" y="1131"/>
                  </a:cubicBezTo>
                  <a:lnTo>
                    <a:pt x="284" y="1165"/>
                  </a:lnTo>
                  <a:cubicBezTo>
                    <a:pt x="283" y="1167"/>
                    <a:pt x="281" y="1168"/>
                    <a:pt x="279" y="1169"/>
                  </a:cubicBezTo>
                  <a:lnTo>
                    <a:pt x="237" y="1193"/>
                  </a:lnTo>
                  <a:lnTo>
                    <a:pt x="206" y="1214"/>
                  </a:lnTo>
                  <a:cubicBezTo>
                    <a:pt x="204" y="1215"/>
                    <a:pt x="203" y="1216"/>
                    <a:pt x="201" y="1216"/>
                  </a:cubicBezTo>
                  <a:lnTo>
                    <a:pt x="165" y="1225"/>
                  </a:lnTo>
                  <a:lnTo>
                    <a:pt x="172" y="1221"/>
                  </a:lnTo>
                  <a:lnTo>
                    <a:pt x="153" y="1238"/>
                  </a:lnTo>
                  <a:lnTo>
                    <a:pt x="155" y="1216"/>
                  </a:lnTo>
                  <a:lnTo>
                    <a:pt x="187" y="1259"/>
                  </a:lnTo>
                  <a:lnTo>
                    <a:pt x="173" y="1253"/>
                  </a:lnTo>
                  <a:lnTo>
                    <a:pt x="214" y="1249"/>
                  </a:lnTo>
                  <a:cubicBezTo>
                    <a:pt x="215" y="1249"/>
                    <a:pt x="216" y="1249"/>
                    <a:pt x="217" y="1249"/>
                  </a:cubicBezTo>
                  <a:lnTo>
                    <a:pt x="238" y="1251"/>
                  </a:lnTo>
                  <a:cubicBezTo>
                    <a:pt x="246" y="1252"/>
                    <a:pt x="252" y="1258"/>
                    <a:pt x="252" y="1266"/>
                  </a:cubicBezTo>
                  <a:lnTo>
                    <a:pt x="255" y="1298"/>
                  </a:lnTo>
                  <a:lnTo>
                    <a:pt x="238" y="1283"/>
                  </a:lnTo>
                  <a:lnTo>
                    <a:pt x="260" y="1281"/>
                  </a:lnTo>
                  <a:lnTo>
                    <a:pt x="254" y="1283"/>
                  </a:lnTo>
                  <a:lnTo>
                    <a:pt x="270" y="1275"/>
                  </a:lnTo>
                  <a:cubicBezTo>
                    <a:pt x="274" y="1272"/>
                    <a:pt x="279" y="1272"/>
                    <a:pt x="283" y="1274"/>
                  </a:cubicBezTo>
                  <a:cubicBezTo>
                    <a:pt x="288" y="1275"/>
                    <a:pt x="291" y="1279"/>
                    <a:pt x="293" y="1283"/>
                  </a:cubicBezTo>
                  <a:lnTo>
                    <a:pt x="305" y="1314"/>
                  </a:lnTo>
                  <a:lnTo>
                    <a:pt x="301" y="1308"/>
                  </a:lnTo>
                  <a:lnTo>
                    <a:pt x="327" y="1332"/>
                  </a:lnTo>
                  <a:lnTo>
                    <a:pt x="315" y="1328"/>
                  </a:lnTo>
                  <a:lnTo>
                    <a:pt x="355" y="1325"/>
                  </a:lnTo>
                  <a:lnTo>
                    <a:pt x="351" y="1326"/>
                  </a:lnTo>
                  <a:lnTo>
                    <a:pt x="378" y="1316"/>
                  </a:lnTo>
                  <a:cubicBezTo>
                    <a:pt x="381" y="1315"/>
                    <a:pt x="384" y="1315"/>
                    <a:pt x="387" y="1316"/>
                  </a:cubicBezTo>
                  <a:lnTo>
                    <a:pt x="411" y="1321"/>
                  </a:lnTo>
                  <a:cubicBezTo>
                    <a:pt x="416" y="1323"/>
                    <a:pt x="421" y="1327"/>
                    <a:pt x="422" y="1332"/>
                  </a:cubicBezTo>
                  <a:cubicBezTo>
                    <a:pt x="424" y="1338"/>
                    <a:pt x="422" y="1344"/>
                    <a:pt x="418" y="1348"/>
                  </a:cubicBezTo>
                  <a:lnTo>
                    <a:pt x="364" y="1403"/>
                  </a:lnTo>
                  <a:cubicBezTo>
                    <a:pt x="363" y="1404"/>
                    <a:pt x="362" y="1405"/>
                    <a:pt x="361" y="1405"/>
                  </a:cubicBezTo>
                  <a:lnTo>
                    <a:pt x="338" y="1421"/>
                  </a:lnTo>
                  <a:cubicBezTo>
                    <a:pt x="334" y="1423"/>
                    <a:pt x="329" y="1424"/>
                    <a:pt x="324" y="1422"/>
                  </a:cubicBezTo>
                  <a:lnTo>
                    <a:pt x="291" y="1412"/>
                  </a:lnTo>
                  <a:lnTo>
                    <a:pt x="219" y="1389"/>
                  </a:lnTo>
                  <a:lnTo>
                    <a:pt x="225" y="1390"/>
                  </a:lnTo>
                  <a:lnTo>
                    <a:pt x="190" y="1393"/>
                  </a:lnTo>
                  <a:lnTo>
                    <a:pt x="200" y="1388"/>
                  </a:lnTo>
                  <a:lnTo>
                    <a:pt x="172" y="1418"/>
                  </a:lnTo>
                  <a:lnTo>
                    <a:pt x="131" y="1458"/>
                  </a:lnTo>
                  <a:lnTo>
                    <a:pt x="110" y="1478"/>
                  </a:lnTo>
                  <a:cubicBezTo>
                    <a:pt x="109" y="1480"/>
                    <a:pt x="107" y="1481"/>
                    <a:pt x="105" y="1482"/>
                  </a:cubicBezTo>
                  <a:lnTo>
                    <a:pt x="78" y="1493"/>
                  </a:lnTo>
                  <a:lnTo>
                    <a:pt x="49" y="1510"/>
                  </a:lnTo>
                  <a:lnTo>
                    <a:pt x="52" y="1507"/>
                  </a:lnTo>
                  <a:lnTo>
                    <a:pt x="31" y="1528"/>
                  </a:lnTo>
                  <a:lnTo>
                    <a:pt x="35" y="1520"/>
                  </a:lnTo>
                  <a:lnTo>
                    <a:pt x="32" y="1532"/>
                  </a:lnTo>
                  <a:lnTo>
                    <a:pt x="19" y="1512"/>
                  </a:lnTo>
                  <a:lnTo>
                    <a:pt x="46" y="1516"/>
                  </a:lnTo>
                  <a:cubicBezTo>
                    <a:pt x="49" y="1516"/>
                    <a:pt x="51" y="1517"/>
                    <a:pt x="54" y="1519"/>
                  </a:cubicBezTo>
                  <a:lnTo>
                    <a:pt x="74" y="1537"/>
                  </a:lnTo>
                  <a:lnTo>
                    <a:pt x="68" y="1533"/>
                  </a:lnTo>
                  <a:lnTo>
                    <a:pt x="98" y="1542"/>
                  </a:lnTo>
                  <a:lnTo>
                    <a:pt x="86" y="1543"/>
                  </a:lnTo>
                  <a:lnTo>
                    <a:pt x="113" y="1530"/>
                  </a:lnTo>
                  <a:lnTo>
                    <a:pt x="111" y="1531"/>
                  </a:lnTo>
                  <a:lnTo>
                    <a:pt x="133" y="1516"/>
                  </a:lnTo>
                  <a:cubicBezTo>
                    <a:pt x="136" y="1514"/>
                    <a:pt x="139" y="1513"/>
                    <a:pt x="143" y="1513"/>
                  </a:cubicBezTo>
                  <a:lnTo>
                    <a:pt x="171" y="1515"/>
                  </a:lnTo>
                  <a:cubicBezTo>
                    <a:pt x="173" y="1515"/>
                    <a:pt x="176" y="1516"/>
                    <a:pt x="178" y="1517"/>
                  </a:cubicBezTo>
                  <a:lnTo>
                    <a:pt x="219" y="1538"/>
                  </a:lnTo>
                  <a:lnTo>
                    <a:pt x="216" y="1537"/>
                  </a:lnTo>
                  <a:lnTo>
                    <a:pt x="257" y="1549"/>
                  </a:lnTo>
                  <a:lnTo>
                    <a:pt x="243" y="1551"/>
                  </a:lnTo>
                  <a:lnTo>
                    <a:pt x="269" y="1534"/>
                  </a:lnTo>
                  <a:lnTo>
                    <a:pt x="262" y="1542"/>
                  </a:lnTo>
                  <a:lnTo>
                    <a:pt x="271" y="1512"/>
                  </a:lnTo>
                  <a:cubicBezTo>
                    <a:pt x="272" y="1508"/>
                    <a:pt x="274" y="1505"/>
                    <a:pt x="277" y="1503"/>
                  </a:cubicBezTo>
                  <a:lnTo>
                    <a:pt x="318" y="1473"/>
                  </a:lnTo>
                  <a:cubicBezTo>
                    <a:pt x="321" y="1472"/>
                    <a:pt x="324" y="1471"/>
                    <a:pt x="326" y="1470"/>
                  </a:cubicBezTo>
                  <a:lnTo>
                    <a:pt x="353" y="1468"/>
                  </a:lnTo>
                  <a:cubicBezTo>
                    <a:pt x="357" y="1468"/>
                    <a:pt x="362" y="1469"/>
                    <a:pt x="365" y="1472"/>
                  </a:cubicBezTo>
                  <a:lnTo>
                    <a:pt x="393" y="1498"/>
                  </a:lnTo>
                  <a:lnTo>
                    <a:pt x="412" y="1513"/>
                  </a:lnTo>
                  <a:lnTo>
                    <a:pt x="402" y="1510"/>
                  </a:lnTo>
                  <a:lnTo>
                    <a:pt x="434" y="1507"/>
                  </a:lnTo>
                  <a:lnTo>
                    <a:pt x="477" y="1508"/>
                  </a:lnTo>
                  <a:cubicBezTo>
                    <a:pt x="478" y="1508"/>
                    <a:pt x="480" y="1508"/>
                    <a:pt x="481" y="1508"/>
                  </a:cubicBezTo>
                  <a:lnTo>
                    <a:pt x="510" y="1517"/>
                  </a:lnTo>
                  <a:lnTo>
                    <a:pt x="495" y="1520"/>
                  </a:lnTo>
                  <a:lnTo>
                    <a:pt x="520" y="1499"/>
                  </a:lnTo>
                  <a:cubicBezTo>
                    <a:pt x="523" y="1497"/>
                    <a:pt x="526" y="1496"/>
                    <a:pt x="529" y="1496"/>
                  </a:cubicBezTo>
                  <a:lnTo>
                    <a:pt x="554" y="1494"/>
                  </a:lnTo>
                  <a:cubicBezTo>
                    <a:pt x="556" y="1494"/>
                    <a:pt x="559" y="1494"/>
                    <a:pt x="561" y="1495"/>
                  </a:cubicBezTo>
                  <a:lnTo>
                    <a:pt x="584" y="1504"/>
                  </a:lnTo>
                  <a:cubicBezTo>
                    <a:pt x="586" y="1505"/>
                    <a:pt x="588" y="1506"/>
                    <a:pt x="590" y="1508"/>
                  </a:cubicBezTo>
                  <a:lnTo>
                    <a:pt x="618" y="1536"/>
                  </a:lnTo>
                  <a:lnTo>
                    <a:pt x="607" y="1531"/>
                  </a:lnTo>
                  <a:lnTo>
                    <a:pt x="645" y="1532"/>
                  </a:lnTo>
                  <a:lnTo>
                    <a:pt x="688" y="1538"/>
                  </a:lnTo>
                  <a:cubicBezTo>
                    <a:pt x="689" y="1538"/>
                    <a:pt x="691" y="1539"/>
                    <a:pt x="692" y="1540"/>
                  </a:cubicBezTo>
                  <a:lnTo>
                    <a:pt x="720" y="1552"/>
                  </a:lnTo>
                  <a:lnTo>
                    <a:pt x="715" y="1551"/>
                  </a:lnTo>
                  <a:lnTo>
                    <a:pt x="750" y="1556"/>
                  </a:lnTo>
                  <a:lnTo>
                    <a:pt x="739" y="1558"/>
                  </a:lnTo>
                  <a:lnTo>
                    <a:pt x="766" y="1541"/>
                  </a:lnTo>
                  <a:lnTo>
                    <a:pt x="799" y="1518"/>
                  </a:lnTo>
                  <a:cubicBezTo>
                    <a:pt x="801" y="1517"/>
                    <a:pt x="803" y="1516"/>
                    <a:pt x="805" y="1516"/>
                  </a:cubicBezTo>
                  <a:lnTo>
                    <a:pt x="827" y="1510"/>
                  </a:lnTo>
                  <a:lnTo>
                    <a:pt x="853" y="1501"/>
                  </a:lnTo>
                  <a:lnTo>
                    <a:pt x="847" y="1504"/>
                  </a:lnTo>
                  <a:lnTo>
                    <a:pt x="872" y="1480"/>
                  </a:lnTo>
                  <a:lnTo>
                    <a:pt x="872" y="1502"/>
                  </a:lnTo>
                  <a:lnTo>
                    <a:pt x="851" y="1481"/>
                  </a:lnTo>
                  <a:lnTo>
                    <a:pt x="855" y="1485"/>
                  </a:lnTo>
                  <a:lnTo>
                    <a:pt x="810" y="1462"/>
                  </a:lnTo>
                  <a:cubicBezTo>
                    <a:pt x="809" y="1461"/>
                    <a:pt x="808" y="1461"/>
                    <a:pt x="807" y="1460"/>
                  </a:cubicBezTo>
                  <a:lnTo>
                    <a:pt x="791" y="1448"/>
                  </a:lnTo>
                  <a:cubicBezTo>
                    <a:pt x="788" y="1446"/>
                    <a:pt x="785" y="1441"/>
                    <a:pt x="785" y="1437"/>
                  </a:cubicBezTo>
                  <a:lnTo>
                    <a:pt x="784" y="1422"/>
                  </a:lnTo>
                  <a:cubicBezTo>
                    <a:pt x="783" y="1417"/>
                    <a:pt x="785" y="1413"/>
                    <a:pt x="788" y="1409"/>
                  </a:cubicBezTo>
                  <a:lnTo>
                    <a:pt x="806" y="1391"/>
                  </a:lnTo>
                  <a:cubicBezTo>
                    <a:pt x="808" y="1389"/>
                    <a:pt x="810" y="1387"/>
                    <a:pt x="813" y="1387"/>
                  </a:cubicBezTo>
                  <a:lnTo>
                    <a:pt x="845" y="1379"/>
                  </a:lnTo>
                  <a:lnTo>
                    <a:pt x="842" y="1380"/>
                  </a:lnTo>
                  <a:lnTo>
                    <a:pt x="872" y="1364"/>
                  </a:lnTo>
                  <a:lnTo>
                    <a:pt x="867" y="1369"/>
                  </a:lnTo>
                  <a:lnTo>
                    <a:pt x="913" y="1308"/>
                  </a:lnTo>
                  <a:lnTo>
                    <a:pt x="934" y="1281"/>
                  </a:lnTo>
                  <a:lnTo>
                    <a:pt x="931" y="1289"/>
                  </a:lnTo>
                  <a:lnTo>
                    <a:pt x="934" y="1241"/>
                  </a:lnTo>
                  <a:lnTo>
                    <a:pt x="934" y="1244"/>
                  </a:lnTo>
                  <a:lnTo>
                    <a:pt x="932" y="1218"/>
                  </a:lnTo>
                  <a:lnTo>
                    <a:pt x="939" y="1230"/>
                  </a:lnTo>
                  <a:lnTo>
                    <a:pt x="915" y="1213"/>
                  </a:lnTo>
                  <a:lnTo>
                    <a:pt x="882" y="1191"/>
                  </a:lnTo>
                  <a:lnTo>
                    <a:pt x="885" y="1193"/>
                  </a:lnTo>
                  <a:lnTo>
                    <a:pt x="858" y="1184"/>
                  </a:lnTo>
                  <a:lnTo>
                    <a:pt x="866" y="1184"/>
                  </a:lnTo>
                  <a:lnTo>
                    <a:pt x="834" y="1191"/>
                  </a:lnTo>
                  <a:lnTo>
                    <a:pt x="840" y="1189"/>
                  </a:lnTo>
                  <a:lnTo>
                    <a:pt x="821" y="1199"/>
                  </a:lnTo>
                  <a:cubicBezTo>
                    <a:pt x="814" y="1204"/>
                    <a:pt x="804" y="1202"/>
                    <a:pt x="800" y="1194"/>
                  </a:cubicBezTo>
                  <a:lnTo>
                    <a:pt x="789" y="1176"/>
                  </a:lnTo>
                  <a:cubicBezTo>
                    <a:pt x="786" y="1172"/>
                    <a:pt x="786" y="1166"/>
                    <a:pt x="788" y="1161"/>
                  </a:cubicBezTo>
                  <a:lnTo>
                    <a:pt x="802" y="1128"/>
                  </a:lnTo>
                  <a:lnTo>
                    <a:pt x="801" y="1131"/>
                  </a:lnTo>
                  <a:lnTo>
                    <a:pt x="807" y="1108"/>
                  </a:lnTo>
                  <a:lnTo>
                    <a:pt x="807" y="1115"/>
                  </a:lnTo>
                  <a:lnTo>
                    <a:pt x="798" y="1074"/>
                  </a:lnTo>
                  <a:lnTo>
                    <a:pt x="791" y="1013"/>
                  </a:lnTo>
                  <a:cubicBezTo>
                    <a:pt x="791" y="1011"/>
                    <a:pt x="791" y="1010"/>
                    <a:pt x="791" y="1008"/>
                  </a:cubicBezTo>
                  <a:lnTo>
                    <a:pt x="799" y="962"/>
                  </a:lnTo>
                  <a:lnTo>
                    <a:pt x="800" y="971"/>
                  </a:lnTo>
                  <a:lnTo>
                    <a:pt x="788" y="944"/>
                  </a:lnTo>
                  <a:lnTo>
                    <a:pt x="790" y="947"/>
                  </a:lnTo>
                  <a:lnTo>
                    <a:pt x="769" y="917"/>
                  </a:lnTo>
                  <a:lnTo>
                    <a:pt x="717" y="839"/>
                  </a:lnTo>
                  <a:lnTo>
                    <a:pt x="694" y="801"/>
                  </a:lnTo>
                  <a:cubicBezTo>
                    <a:pt x="694" y="799"/>
                    <a:pt x="693" y="798"/>
                    <a:pt x="693" y="797"/>
                  </a:cubicBezTo>
                  <a:lnTo>
                    <a:pt x="680" y="753"/>
                  </a:lnTo>
                  <a:lnTo>
                    <a:pt x="674" y="724"/>
                  </a:lnTo>
                  <a:cubicBezTo>
                    <a:pt x="673" y="722"/>
                    <a:pt x="673" y="719"/>
                    <a:pt x="674" y="717"/>
                  </a:cubicBezTo>
                  <a:lnTo>
                    <a:pt x="683" y="671"/>
                  </a:lnTo>
                  <a:lnTo>
                    <a:pt x="683" y="676"/>
                  </a:lnTo>
                  <a:lnTo>
                    <a:pt x="680" y="638"/>
                  </a:lnTo>
                  <a:lnTo>
                    <a:pt x="681" y="642"/>
                  </a:lnTo>
                  <a:lnTo>
                    <a:pt x="668" y="603"/>
                  </a:lnTo>
                  <a:lnTo>
                    <a:pt x="673" y="611"/>
                  </a:lnTo>
                  <a:lnTo>
                    <a:pt x="653" y="593"/>
                  </a:lnTo>
                  <a:lnTo>
                    <a:pt x="614" y="561"/>
                  </a:lnTo>
                  <a:lnTo>
                    <a:pt x="620" y="564"/>
                  </a:lnTo>
                  <a:lnTo>
                    <a:pt x="591" y="555"/>
                  </a:lnTo>
                  <a:lnTo>
                    <a:pt x="594" y="555"/>
                  </a:lnTo>
                  <a:lnTo>
                    <a:pt x="568" y="554"/>
                  </a:lnTo>
                  <a:lnTo>
                    <a:pt x="548" y="551"/>
                  </a:lnTo>
                  <a:cubicBezTo>
                    <a:pt x="540" y="551"/>
                    <a:pt x="534" y="544"/>
                    <a:pt x="534" y="537"/>
                  </a:cubicBezTo>
                  <a:lnTo>
                    <a:pt x="532" y="518"/>
                  </a:lnTo>
                  <a:cubicBezTo>
                    <a:pt x="532" y="515"/>
                    <a:pt x="532" y="512"/>
                    <a:pt x="534" y="509"/>
                  </a:cubicBezTo>
                  <a:lnTo>
                    <a:pt x="542" y="494"/>
                  </a:lnTo>
                  <a:cubicBezTo>
                    <a:pt x="544" y="489"/>
                    <a:pt x="548" y="486"/>
                    <a:pt x="553" y="485"/>
                  </a:cubicBezTo>
                  <a:lnTo>
                    <a:pt x="585" y="479"/>
                  </a:lnTo>
                  <a:cubicBezTo>
                    <a:pt x="587" y="479"/>
                    <a:pt x="589" y="479"/>
                    <a:pt x="592" y="479"/>
                  </a:cubicBezTo>
                  <a:lnTo>
                    <a:pt x="621" y="486"/>
                  </a:lnTo>
                  <a:lnTo>
                    <a:pt x="639" y="490"/>
                  </a:lnTo>
                  <a:lnTo>
                    <a:pt x="622" y="498"/>
                  </a:lnTo>
                  <a:lnTo>
                    <a:pt x="634" y="478"/>
                  </a:lnTo>
                  <a:lnTo>
                    <a:pt x="633" y="491"/>
                  </a:lnTo>
                  <a:lnTo>
                    <a:pt x="625" y="467"/>
                  </a:lnTo>
                  <a:cubicBezTo>
                    <a:pt x="623" y="462"/>
                    <a:pt x="625" y="456"/>
                    <a:pt x="629" y="451"/>
                  </a:cubicBezTo>
                  <a:lnTo>
                    <a:pt x="735" y="337"/>
                  </a:lnTo>
                  <a:lnTo>
                    <a:pt x="751" y="315"/>
                  </a:lnTo>
                  <a:lnTo>
                    <a:pt x="748" y="326"/>
                  </a:lnTo>
                  <a:lnTo>
                    <a:pt x="744" y="277"/>
                  </a:lnTo>
                  <a:lnTo>
                    <a:pt x="751" y="289"/>
                  </a:lnTo>
                  <a:lnTo>
                    <a:pt x="721" y="269"/>
                  </a:lnTo>
                  <a:lnTo>
                    <a:pt x="728" y="271"/>
                  </a:lnTo>
                  <a:lnTo>
                    <a:pt x="698" y="268"/>
                  </a:lnTo>
                  <a:cubicBezTo>
                    <a:pt x="693" y="268"/>
                    <a:pt x="690" y="266"/>
                    <a:pt x="687" y="262"/>
                  </a:cubicBezTo>
                  <a:lnTo>
                    <a:pt x="655" y="223"/>
                  </a:lnTo>
                  <a:lnTo>
                    <a:pt x="669" y="229"/>
                  </a:lnTo>
                  <a:lnTo>
                    <a:pt x="614" y="234"/>
                  </a:lnTo>
                  <a:lnTo>
                    <a:pt x="617" y="233"/>
                  </a:lnTo>
                  <a:lnTo>
                    <a:pt x="567" y="246"/>
                  </a:lnTo>
                  <a:cubicBezTo>
                    <a:pt x="564" y="247"/>
                    <a:pt x="560" y="247"/>
                    <a:pt x="557" y="246"/>
                  </a:cubicBezTo>
                  <a:lnTo>
                    <a:pt x="545" y="241"/>
                  </a:lnTo>
                  <a:cubicBezTo>
                    <a:pt x="543" y="240"/>
                    <a:pt x="540" y="238"/>
                    <a:pt x="538" y="236"/>
                  </a:cubicBezTo>
                  <a:lnTo>
                    <a:pt x="526" y="218"/>
                  </a:lnTo>
                  <a:cubicBezTo>
                    <a:pt x="521" y="211"/>
                    <a:pt x="522" y="202"/>
                    <a:pt x="528" y="196"/>
                  </a:cubicBezTo>
                  <a:lnTo>
                    <a:pt x="549" y="178"/>
                  </a:lnTo>
                  <a:lnTo>
                    <a:pt x="548" y="179"/>
                  </a:lnTo>
                  <a:lnTo>
                    <a:pt x="569" y="155"/>
                  </a:lnTo>
                  <a:lnTo>
                    <a:pt x="615" y="109"/>
                  </a:lnTo>
                  <a:cubicBezTo>
                    <a:pt x="617" y="107"/>
                    <a:pt x="620" y="106"/>
                    <a:pt x="623" y="105"/>
                  </a:cubicBezTo>
                  <a:lnTo>
                    <a:pt x="660" y="96"/>
                  </a:lnTo>
                  <a:lnTo>
                    <a:pt x="653" y="100"/>
                  </a:lnTo>
                  <a:lnTo>
                    <a:pt x="687" y="71"/>
                  </a:lnTo>
                  <a:lnTo>
                    <a:pt x="720" y="40"/>
                  </a:lnTo>
                  <a:lnTo>
                    <a:pt x="728" y="68"/>
                  </a:lnTo>
                  <a:lnTo>
                    <a:pt x="648" y="55"/>
                  </a:lnTo>
                  <a:lnTo>
                    <a:pt x="616" y="54"/>
                  </a:lnTo>
                  <a:lnTo>
                    <a:pt x="574" y="54"/>
                  </a:lnTo>
                  <a:cubicBezTo>
                    <a:pt x="572" y="54"/>
                    <a:pt x="570" y="53"/>
                    <a:pt x="568" y="53"/>
                  </a:cubicBezTo>
                  <a:lnTo>
                    <a:pt x="521" y="32"/>
                  </a:lnTo>
                  <a:lnTo>
                    <a:pt x="540" y="27"/>
                  </a:lnTo>
                  <a:lnTo>
                    <a:pt x="500" y="77"/>
                  </a:lnTo>
                  <a:lnTo>
                    <a:pt x="503" y="65"/>
                  </a:lnTo>
                  <a:lnTo>
                    <a:pt x="507" y="87"/>
                  </a:lnTo>
                  <a:cubicBezTo>
                    <a:pt x="508" y="94"/>
                    <a:pt x="505" y="101"/>
                    <a:pt x="499" y="104"/>
                  </a:cubicBezTo>
                  <a:lnTo>
                    <a:pt x="477" y="115"/>
                  </a:lnTo>
                  <a:lnTo>
                    <a:pt x="479" y="114"/>
                  </a:lnTo>
                  <a:lnTo>
                    <a:pt x="443" y="139"/>
                  </a:lnTo>
                  <a:cubicBezTo>
                    <a:pt x="442" y="140"/>
                    <a:pt x="441" y="140"/>
                    <a:pt x="440" y="141"/>
                  </a:cubicBezTo>
                  <a:lnTo>
                    <a:pt x="406" y="157"/>
                  </a:lnTo>
                  <a:lnTo>
                    <a:pt x="415" y="141"/>
                  </a:lnTo>
                  <a:lnTo>
                    <a:pt x="418" y="175"/>
                  </a:lnTo>
                  <a:cubicBezTo>
                    <a:pt x="418" y="176"/>
                    <a:pt x="418" y="176"/>
                    <a:pt x="418" y="177"/>
                  </a:cubicBezTo>
                  <a:lnTo>
                    <a:pt x="416" y="204"/>
                  </a:lnTo>
                  <a:cubicBezTo>
                    <a:pt x="416" y="206"/>
                    <a:pt x="415" y="209"/>
                    <a:pt x="414" y="211"/>
                  </a:cubicBezTo>
                  <a:lnTo>
                    <a:pt x="385" y="258"/>
                  </a:lnTo>
                  <a:lnTo>
                    <a:pt x="337" y="318"/>
                  </a:lnTo>
                  <a:lnTo>
                    <a:pt x="339" y="316"/>
                  </a:lnTo>
                  <a:lnTo>
                    <a:pt x="322" y="346"/>
                  </a:lnTo>
                  <a:lnTo>
                    <a:pt x="322" y="330"/>
                  </a:lnTo>
                  <a:lnTo>
                    <a:pt x="333" y="348"/>
                  </a:lnTo>
                  <a:lnTo>
                    <a:pt x="316" y="340"/>
                  </a:lnTo>
                  <a:lnTo>
                    <a:pt x="369" y="330"/>
                  </a:lnTo>
                  <a:cubicBezTo>
                    <a:pt x="376" y="329"/>
                    <a:pt x="383" y="333"/>
                    <a:pt x="386" y="340"/>
                  </a:cubicBezTo>
                  <a:lnTo>
                    <a:pt x="391" y="351"/>
                  </a:lnTo>
                  <a:cubicBezTo>
                    <a:pt x="392" y="352"/>
                    <a:pt x="392" y="354"/>
                    <a:pt x="392" y="356"/>
                  </a:cubicBezTo>
                  <a:lnTo>
                    <a:pt x="394" y="376"/>
                  </a:lnTo>
                  <a:cubicBezTo>
                    <a:pt x="394" y="380"/>
                    <a:pt x="393" y="384"/>
                    <a:pt x="391" y="387"/>
                  </a:cubicBezTo>
                  <a:lnTo>
                    <a:pt x="328" y="480"/>
                  </a:lnTo>
                  <a:lnTo>
                    <a:pt x="330" y="477"/>
                  </a:lnTo>
                  <a:lnTo>
                    <a:pt x="309" y="528"/>
                  </a:lnTo>
                  <a:lnTo>
                    <a:pt x="296" y="569"/>
                  </a:lnTo>
                  <a:lnTo>
                    <a:pt x="292" y="553"/>
                  </a:lnTo>
                  <a:lnTo>
                    <a:pt x="311" y="573"/>
                  </a:lnTo>
                  <a:lnTo>
                    <a:pt x="286" y="575"/>
                  </a:lnTo>
                  <a:lnTo>
                    <a:pt x="315" y="533"/>
                  </a:lnTo>
                  <a:lnTo>
                    <a:pt x="343" y="488"/>
                  </a:lnTo>
                  <a:cubicBezTo>
                    <a:pt x="348" y="481"/>
                    <a:pt x="357" y="478"/>
                    <a:pt x="364" y="482"/>
                  </a:cubicBezTo>
                  <a:lnTo>
                    <a:pt x="387" y="493"/>
                  </a:lnTo>
                  <a:cubicBezTo>
                    <a:pt x="392" y="495"/>
                    <a:pt x="396" y="500"/>
                    <a:pt x="396" y="505"/>
                  </a:cubicBezTo>
                  <a:lnTo>
                    <a:pt x="405" y="569"/>
                  </a:lnTo>
                  <a:lnTo>
                    <a:pt x="413" y="613"/>
                  </a:lnTo>
                  <a:cubicBezTo>
                    <a:pt x="414" y="619"/>
                    <a:pt x="411" y="626"/>
                    <a:pt x="405" y="629"/>
                  </a:cubicBezTo>
                  <a:lnTo>
                    <a:pt x="364" y="655"/>
                  </a:lnTo>
                  <a:lnTo>
                    <a:pt x="368" y="652"/>
                  </a:lnTo>
                  <a:lnTo>
                    <a:pt x="344" y="682"/>
                  </a:lnTo>
                  <a:lnTo>
                    <a:pt x="346" y="677"/>
                  </a:lnTo>
                  <a:lnTo>
                    <a:pt x="339" y="700"/>
                  </a:lnTo>
                  <a:lnTo>
                    <a:pt x="333" y="682"/>
                  </a:lnTo>
                  <a:lnTo>
                    <a:pt x="391" y="725"/>
                  </a:lnTo>
                  <a:lnTo>
                    <a:pt x="378" y="722"/>
                  </a:lnTo>
                  <a:lnTo>
                    <a:pt x="426" y="709"/>
                  </a:lnTo>
                  <a:cubicBezTo>
                    <a:pt x="433" y="707"/>
                    <a:pt x="441" y="710"/>
                    <a:pt x="444" y="717"/>
                  </a:cubicBezTo>
                  <a:lnTo>
                    <a:pt x="458" y="744"/>
                  </a:lnTo>
                  <a:lnTo>
                    <a:pt x="434" y="739"/>
                  </a:lnTo>
                  <a:lnTo>
                    <a:pt x="482" y="703"/>
                  </a:lnTo>
                  <a:cubicBezTo>
                    <a:pt x="487" y="699"/>
                    <a:pt x="494" y="698"/>
                    <a:pt x="500" y="702"/>
                  </a:cubicBezTo>
                  <a:cubicBezTo>
                    <a:pt x="506" y="705"/>
                    <a:pt x="509" y="711"/>
                    <a:pt x="508" y="718"/>
                  </a:cubicBezTo>
                  <a:lnTo>
                    <a:pt x="504" y="743"/>
                  </a:lnTo>
                  <a:cubicBezTo>
                    <a:pt x="504" y="745"/>
                    <a:pt x="503" y="747"/>
                    <a:pt x="501" y="749"/>
                  </a:cubicBezTo>
                  <a:lnTo>
                    <a:pt x="464" y="803"/>
                  </a:lnTo>
                  <a:lnTo>
                    <a:pt x="465" y="788"/>
                  </a:lnTo>
                  <a:lnTo>
                    <a:pt x="488" y="841"/>
                  </a:lnTo>
                  <a:cubicBezTo>
                    <a:pt x="489" y="842"/>
                    <a:pt x="489" y="843"/>
                    <a:pt x="490" y="844"/>
                  </a:cubicBezTo>
                  <a:lnTo>
                    <a:pt x="496" y="873"/>
                  </a:lnTo>
                  <a:lnTo>
                    <a:pt x="480" y="861"/>
                  </a:lnTo>
                  <a:lnTo>
                    <a:pt x="526" y="861"/>
                  </a:lnTo>
                  <a:cubicBezTo>
                    <a:pt x="533" y="861"/>
                    <a:pt x="540" y="867"/>
                    <a:pt x="541" y="874"/>
                  </a:cubicBezTo>
                  <a:lnTo>
                    <a:pt x="545" y="902"/>
                  </a:lnTo>
                  <a:cubicBezTo>
                    <a:pt x="546" y="907"/>
                    <a:pt x="545" y="911"/>
                    <a:pt x="542" y="914"/>
                  </a:cubicBezTo>
                  <a:lnTo>
                    <a:pt x="496" y="976"/>
                  </a:lnTo>
                  <a:cubicBezTo>
                    <a:pt x="492" y="982"/>
                    <a:pt x="485" y="984"/>
                    <a:pt x="479" y="982"/>
                  </a:cubicBezTo>
                  <a:lnTo>
                    <a:pt x="459" y="976"/>
                  </a:lnTo>
                  <a:lnTo>
                    <a:pt x="476" y="971"/>
                  </a:lnTo>
                  <a:lnTo>
                    <a:pt x="459" y="992"/>
                  </a:lnTo>
                  <a:lnTo>
                    <a:pt x="463" y="982"/>
                  </a:lnTo>
                  <a:lnTo>
                    <a:pt x="461" y="1014"/>
                  </a:lnTo>
                  <a:cubicBezTo>
                    <a:pt x="461" y="1019"/>
                    <a:pt x="458" y="1024"/>
                    <a:pt x="454" y="1027"/>
                  </a:cubicBezTo>
                  <a:cubicBezTo>
                    <a:pt x="449" y="1030"/>
                    <a:pt x="444" y="1030"/>
                    <a:pt x="439" y="1028"/>
                  </a:cubicBezTo>
                  <a:lnTo>
                    <a:pt x="386" y="1004"/>
                  </a:lnTo>
                  <a:lnTo>
                    <a:pt x="399" y="1004"/>
                  </a:lnTo>
                  <a:lnTo>
                    <a:pt x="271" y="1061"/>
                  </a:lnTo>
                  <a:close/>
                  <a:moveTo>
                    <a:pt x="386" y="975"/>
                  </a:moveTo>
                  <a:cubicBezTo>
                    <a:pt x="390" y="973"/>
                    <a:pt x="395" y="973"/>
                    <a:pt x="399" y="975"/>
                  </a:cubicBezTo>
                  <a:lnTo>
                    <a:pt x="452" y="999"/>
                  </a:lnTo>
                  <a:lnTo>
                    <a:pt x="429" y="1013"/>
                  </a:lnTo>
                  <a:lnTo>
                    <a:pt x="431" y="980"/>
                  </a:lnTo>
                  <a:cubicBezTo>
                    <a:pt x="431" y="977"/>
                    <a:pt x="432" y="973"/>
                    <a:pt x="434" y="971"/>
                  </a:cubicBezTo>
                  <a:lnTo>
                    <a:pt x="452" y="950"/>
                  </a:lnTo>
                  <a:cubicBezTo>
                    <a:pt x="456" y="946"/>
                    <a:pt x="463" y="944"/>
                    <a:pt x="469" y="946"/>
                  </a:cubicBezTo>
                  <a:lnTo>
                    <a:pt x="488" y="952"/>
                  </a:lnTo>
                  <a:lnTo>
                    <a:pt x="471" y="957"/>
                  </a:lnTo>
                  <a:lnTo>
                    <a:pt x="517" y="895"/>
                  </a:lnTo>
                  <a:lnTo>
                    <a:pt x="514" y="907"/>
                  </a:lnTo>
                  <a:lnTo>
                    <a:pt x="510" y="879"/>
                  </a:lnTo>
                  <a:lnTo>
                    <a:pt x="525" y="893"/>
                  </a:lnTo>
                  <a:lnTo>
                    <a:pt x="480" y="893"/>
                  </a:lnTo>
                  <a:cubicBezTo>
                    <a:pt x="472" y="893"/>
                    <a:pt x="466" y="887"/>
                    <a:pt x="464" y="880"/>
                  </a:cubicBezTo>
                  <a:lnTo>
                    <a:pt x="458" y="850"/>
                  </a:lnTo>
                  <a:lnTo>
                    <a:pt x="459" y="853"/>
                  </a:lnTo>
                  <a:lnTo>
                    <a:pt x="436" y="801"/>
                  </a:lnTo>
                  <a:cubicBezTo>
                    <a:pt x="434" y="795"/>
                    <a:pt x="434" y="790"/>
                    <a:pt x="438" y="785"/>
                  </a:cubicBezTo>
                  <a:lnTo>
                    <a:pt x="475" y="731"/>
                  </a:lnTo>
                  <a:lnTo>
                    <a:pt x="472" y="738"/>
                  </a:lnTo>
                  <a:lnTo>
                    <a:pt x="476" y="713"/>
                  </a:lnTo>
                  <a:lnTo>
                    <a:pt x="501" y="728"/>
                  </a:lnTo>
                  <a:lnTo>
                    <a:pt x="453" y="764"/>
                  </a:lnTo>
                  <a:cubicBezTo>
                    <a:pt x="449" y="767"/>
                    <a:pt x="444" y="768"/>
                    <a:pt x="440" y="767"/>
                  </a:cubicBezTo>
                  <a:cubicBezTo>
                    <a:pt x="435" y="766"/>
                    <a:pt x="431" y="763"/>
                    <a:pt x="429" y="759"/>
                  </a:cubicBezTo>
                  <a:lnTo>
                    <a:pt x="416" y="731"/>
                  </a:lnTo>
                  <a:lnTo>
                    <a:pt x="434" y="740"/>
                  </a:lnTo>
                  <a:lnTo>
                    <a:pt x="386" y="753"/>
                  </a:lnTo>
                  <a:cubicBezTo>
                    <a:pt x="381" y="754"/>
                    <a:pt x="376" y="753"/>
                    <a:pt x="372" y="750"/>
                  </a:cubicBezTo>
                  <a:lnTo>
                    <a:pt x="314" y="708"/>
                  </a:lnTo>
                  <a:cubicBezTo>
                    <a:pt x="308" y="704"/>
                    <a:pt x="306" y="697"/>
                    <a:pt x="308" y="690"/>
                  </a:cubicBezTo>
                  <a:lnTo>
                    <a:pt x="316" y="667"/>
                  </a:lnTo>
                  <a:cubicBezTo>
                    <a:pt x="317" y="665"/>
                    <a:pt x="317" y="663"/>
                    <a:pt x="319" y="662"/>
                  </a:cubicBezTo>
                  <a:lnTo>
                    <a:pt x="343" y="632"/>
                  </a:lnTo>
                  <a:cubicBezTo>
                    <a:pt x="344" y="630"/>
                    <a:pt x="345" y="629"/>
                    <a:pt x="347" y="628"/>
                  </a:cubicBezTo>
                  <a:lnTo>
                    <a:pt x="388" y="602"/>
                  </a:lnTo>
                  <a:lnTo>
                    <a:pt x="381" y="618"/>
                  </a:lnTo>
                  <a:lnTo>
                    <a:pt x="374" y="573"/>
                  </a:lnTo>
                  <a:lnTo>
                    <a:pt x="365" y="510"/>
                  </a:lnTo>
                  <a:lnTo>
                    <a:pt x="374" y="522"/>
                  </a:lnTo>
                  <a:lnTo>
                    <a:pt x="350" y="511"/>
                  </a:lnTo>
                  <a:lnTo>
                    <a:pt x="371" y="505"/>
                  </a:lnTo>
                  <a:lnTo>
                    <a:pt x="342" y="551"/>
                  </a:lnTo>
                  <a:lnTo>
                    <a:pt x="313" y="593"/>
                  </a:lnTo>
                  <a:cubicBezTo>
                    <a:pt x="310" y="597"/>
                    <a:pt x="306" y="599"/>
                    <a:pt x="301" y="600"/>
                  </a:cubicBezTo>
                  <a:cubicBezTo>
                    <a:pt x="296" y="600"/>
                    <a:pt x="291" y="598"/>
                    <a:pt x="288" y="595"/>
                  </a:cubicBezTo>
                  <a:lnTo>
                    <a:pt x="269" y="576"/>
                  </a:lnTo>
                  <a:cubicBezTo>
                    <a:pt x="265" y="571"/>
                    <a:pt x="264" y="565"/>
                    <a:pt x="266" y="560"/>
                  </a:cubicBezTo>
                  <a:lnTo>
                    <a:pt x="280" y="516"/>
                  </a:lnTo>
                  <a:lnTo>
                    <a:pt x="300" y="465"/>
                  </a:lnTo>
                  <a:cubicBezTo>
                    <a:pt x="301" y="464"/>
                    <a:pt x="301" y="463"/>
                    <a:pt x="302" y="462"/>
                  </a:cubicBezTo>
                  <a:lnTo>
                    <a:pt x="365" y="369"/>
                  </a:lnTo>
                  <a:lnTo>
                    <a:pt x="362" y="379"/>
                  </a:lnTo>
                  <a:lnTo>
                    <a:pt x="360" y="358"/>
                  </a:lnTo>
                  <a:lnTo>
                    <a:pt x="361" y="363"/>
                  </a:lnTo>
                  <a:lnTo>
                    <a:pt x="357" y="352"/>
                  </a:lnTo>
                  <a:lnTo>
                    <a:pt x="374" y="362"/>
                  </a:lnTo>
                  <a:lnTo>
                    <a:pt x="322" y="372"/>
                  </a:lnTo>
                  <a:cubicBezTo>
                    <a:pt x="316" y="373"/>
                    <a:pt x="309" y="370"/>
                    <a:pt x="306" y="364"/>
                  </a:cubicBezTo>
                  <a:lnTo>
                    <a:pt x="295" y="346"/>
                  </a:lnTo>
                  <a:cubicBezTo>
                    <a:pt x="292" y="341"/>
                    <a:pt x="292" y="335"/>
                    <a:pt x="294" y="330"/>
                  </a:cubicBezTo>
                  <a:lnTo>
                    <a:pt x="311" y="301"/>
                  </a:lnTo>
                  <a:cubicBezTo>
                    <a:pt x="311" y="300"/>
                    <a:pt x="312" y="299"/>
                    <a:pt x="312" y="298"/>
                  </a:cubicBezTo>
                  <a:lnTo>
                    <a:pt x="358" y="242"/>
                  </a:lnTo>
                  <a:lnTo>
                    <a:pt x="386" y="194"/>
                  </a:lnTo>
                  <a:lnTo>
                    <a:pt x="384" y="202"/>
                  </a:lnTo>
                  <a:lnTo>
                    <a:pt x="386" y="175"/>
                  </a:lnTo>
                  <a:lnTo>
                    <a:pt x="386" y="177"/>
                  </a:lnTo>
                  <a:lnTo>
                    <a:pt x="383" y="144"/>
                  </a:lnTo>
                  <a:cubicBezTo>
                    <a:pt x="382" y="137"/>
                    <a:pt x="386" y="131"/>
                    <a:pt x="392" y="128"/>
                  </a:cubicBezTo>
                  <a:lnTo>
                    <a:pt x="427" y="112"/>
                  </a:lnTo>
                  <a:lnTo>
                    <a:pt x="424" y="113"/>
                  </a:lnTo>
                  <a:lnTo>
                    <a:pt x="460" y="88"/>
                  </a:lnTo>
                  <a:cubicBezTo>
                    <a:pt x="461" y="87"/>
                    <a:pt x="461" y="87"/>
                    <a:pt x="462" y="87"/>
                  </a:cubicBezTo>
                  <a:lnTo>
                    <a:pt x="484" y="75"/>
                  </a:lnTo>
                  <a:lnTo>
                    <a:pt x="476" y="92"/>
                  </a:lnTo>
                  <a:lnTo>
                    <a:pt x="472" y="70"/>
                  </a:lnTo>
                  <a:cubicBezTo>
                    <a:pt x="471" y="66"/>
                    <a:pt x="472" y="61"/>
                    <a:pt x="475" y="57"/>
                  </a:cubicBezTo>
                  <a:lnTo>
                    <a:pt x="515" y="7"/>
                  </a:lnTo>
                  <a:cubicBezTo>
                    <a:pt x="519" y="1"/>
                    <a:pt x="527" y="0"/>
                    <a:pt x="534" y="2"/>
                  </a:cubicBezTo>
                  <a:lnTo>
                    <a:pt x="581" y="23"/>
                  </a:lnTo>
                  <a:lnTo>
                    <a:pt x="574" y="22"/>
                  </a:lnTo>
                  <a:lnTo>
                    <a:pt x="616" y="22"/>
                  </a:lnTo>
                  <a:lnTo>
                    <a:pt x="653" y="24"/>
                  </a:lnTo>
                  <a:lnTo>
                    <a:pt x="733" y="36"/>
                  </a:lnTo>
                  <a:cubicBezTo>
                    <a:pt x="739" y="37"/>
                    <a:pt x="744" y="41"/>
                    <a:pt x="746" y="47"/>
                  </a:cubicBezTo>
                  <a:cubicBezTo>
                    <a:pt x="748" y="53"/>
                    <a:pt x="746" y="59"/>
                    <a:pt x="742" y="64"/>
                  </a:cubicBezTo>
                  <a:lnTo>
                    <a:pt x="708" y="95"/>
                  </a:lnTo>
                  <a:lnTo>
                    <a:pt x="674" y="124"/>
                  </a:lnTo>
                  <a:cubicBezTo>
                    <a:pt x="672" y="126"/>
                    <a:pt x="670" y="127"/>
                    <a:pt x="667" y="127"/>
                  </a:cubicBezTo>
                  <a:lnTo>
                    <a:pt x="630" y="136"/>
                  </a:lnTo>
                  <a:lnTo>
                    <a:pt x="638" y="132"/>
                  </a:lnTo>
                  <a:lnTo>
                    <a:pt x="593" y="176"/>
                  </a:lnTo>
                  <a:lnTo>
                    <a:pt x="572" y="200"/>
                  </a:lnTo>
                  <a:cubicBezTo>
                    <a:pt x="572" y="201"/>
                    <a:pt x="571" y="201"/>
                    <a:pt x="570" y="202"/>
                  </a:cubicBezTo>
                  <a:lnTo>
                    <a:pt x="549" y="220"/>
                  </a:lnTo>
                  <a:lnTo>
                    <a:pt x="552" y="199"/>
                  </a:lnTo>
                  <a:lnTo>
                    <a:pt x="564" y="217"/>
                  </a:lnTo>
                  <a:lnTo>
                    <a:pt x="557" y="211"/>
                  </a:lnTo>
                  <a:lnTo>
                    <a:pt x="569" y="216"/>
                  </a:lnTo>
                  <a:lnTo>
                    <a:pt x="559" y="216"/>
                  </a:lnTo>
                  <a:lnTo>
                    <a:pt x="609" y="202"/>
                  </a:lnTo>
                  <a:cubicBezTo>
                    <a:pt x="610" y="202"/>
                    <a:pt x="611" y="202"/>
                    <a:pt x="612" y="202"/>
                  </a:cubicBezTo>
                  <a:lnTo>
                    <a:pt x="667" y="197"/>
                  </a:lnTo>
                  <a:cubicBezTo>
                    <a:pt x="672" y="197"/>
                    <a:pt x="677" y="199"/>
                    <a:pt x="680" y="203"/>
                  </a:cubicBezTo>
                  <a:lnTo>
                    <a:pt x="712" y="242"/>
                  </a:lnTo>
                  <a:lnTo>
                    <a:pt x="701" y="236"/>
                  </a:lnTo>
                  <a:lnTo>
                    <a:pt x="732" y="240"/>
                  </a:lnTo>
                  <a:cubicBezTo>
                    <a:pt x="734" y="240"/>
                    <a:pt x="737" y="241"/>
                    <a:pt x="739" y="242"/>
                  </a:cubicBezTo>
                  <a:lnTo>
                    <a:pt x="769" y="262"/>
                  </a:lnTo>
                  <a:cubicBezTo>
                    <a:pt x="773" y="265"/>
                    <a:pt x="775" y="270"/>
                    <a:pt x="776" y="274"/>
                  </a:cubicBezTo>
                  <a:lnTo>
                    <a:pt x="780" y="323"/>
                  </a:lnTo>
                  <a:cubicBezTo>
                    <a:pt x="780" y="327"/>
                    <a:pt x="779" y="331"/>
                    <a:pt x="777" y="334"/>
                  </a:cubicBezTo>
                  <a:lnTo>
                    <a:pt x="758" y="359"/>
                  </a:lnTo>
                  <a:lnTo>
                    <a:pt x="652" y="473"/>
                  </a:lnTo>
                  <a:lnTo>
                    <a:pt x="655" y="458"/>
                  </a:lnTo>
                  <a:lnTo>
                    <a:pt x="663" y="481"/>
                  </a:lnTo>
                  <a:cubicBezTo>
                    <a:pt x="664" y="486"/>
                    <a:pt x="664" y="491"/>
                    <a:pt x="662" y="494"/>
                  </a:cubicBezTo>
                  <a:lnTo>
                    <a:pt x="650" y="514"/>
                  </a:lnTo>
                  <a:cubicBezTo>
                    <a:pt x="646" y="520"/>
                    <a:pt x="640" y="523"/>
                    <a:pt x="633" y="522"/>
                  </a:cubicBezTo>
                  <a:lnTo>
                    <a:pt x="613" y="518"/>
                  </a:lnTo>
                  <a:lnTo>
                    <a:pt x="584" y="510"/>
                  </a:lnTo>
                  <a:lnTo>
                    <a:pt x="591" y="511"/>
                  </a:lnTo>
                  <a:lnTo>
                    <a:pt x="559" y="517"/>
                  </a:lnTo>
                  <a:lnTo>
                    <a:pt x="570" y="509"/>
                  </a:lnTo>
                  <a:lnTo>
                    <a:pt x="562" y="524"/>
                  </a:lnTo>
                  <a:lnTo>
                    <a:pt x="564" y="516"/>
                  </a:lnTo>
                  <a:lnTo>
                    <a:pt x="565" y="534"/>
                  </a:lnTo>
                  <a:lnTo>
                    <a:pt x="551" y="520"/>
                  </a:lnTo>
                  <a:lnTo>
                    <a:pt x="570" y="522"/>
                  </a:lnTo>
                  <a:lnTo>
                    <a:pt x="596" y="524"/>
                  </a:lnTo>
                  <a:cubicBezTo>
                    <a:pt x="597" y="524"/>
                    <a:pt x="599" y="524"/>
                    <a:pt x="600" y="524"/>
                  </a:cubicBezTo>
                  <a:lnTo>
                    <a:pt x="629" y="533"/>
                  </a:lnTo>
                  <a:cubicBezTo>
                    <a:pt x="631" y="534"/>
                    <a:pt x="633" y="535"/>
                    <a:pt x="635" y="536"/>
                  </a:cubicBezTo>
                  <a:lnTo>
                    <a:pt x="673" y="569"/>
                  </a:lnTo>
                  <a:lnTo>
                    <a:pt x="694" y="586"/>
                  </a:lnTo>
                  <a:cubicBezTo>
                    <a:pt x="696" y="588"/>
                    <a:pt x="698" y="591"/>
                    <a:pt x="698" y="594"/>
                  </a:cubicBezTo>
                  <a:lnTo>
                    <a:pt x="711" y="632"/>
                  </a:lnTo>
                  <a:cubicBezTo>
                    <a:pt x="711" y="633"/>
                    <a:pt x="712" y="635"/>
                    <a:pt x="712" y="636"/>
                  </a:cubicBezTo>
                  <a:lnTo>
                    <a:pt x="715" y="673"/>
                  </a:lnTo>
                  <a:cubicBezTo>
                    <a:pt x="715" y="675"/>
                    <a:pt x="715" y="676"/>
                    <a:pt x="714" y="678"/>
                  </a:cubicBezTo>
                  <a:lnTo>
                    <a:pt x="705" y="724"/>
                  </a:lnTo>
                  <a:lnTo>
                    <a:pt x="705" y="717"/>
                  </a:lnTo>
                  <a:lnTo>
                    <a:pt x="711" y="744"/>
                  </a:lnTo>
                  <a:lnTo>
                    <a:pt x="723" y="788"/>
                  </a:lnTo>
                  <a:lnTo>
                    <a:pt x="722" y="785"/>
                  </a:lnTo>
                  <a:lnTo>
                    <a:pt x="743" y="821"/>
                  </a:lnTo>
                  <a:lnTo>
                    <a:pt x="795" y="898"/>
                  </a:lnTo>
                  <a:lnTo>
                    <a:pt x="816" y="928"/>
                  </a:lnTo>
                  <a:cubicBezTo>
                    <a:pt x="817" y="929"/>
                    <a:pt x="817" y="930"/>
                    <a:pt x="818" y="931"/>
                  </a:cubicBezTo>
                  <a:lnTo>
                    <a:pt x="829" y="959"/>
                  </a:lnTo>
                  <a:cubicBezTo>
                    <a:pt x="831" y="962"/>
                    <a:pt x="831" y="965"/>
                    <a:pt x="830" y="968"/>
                  </a:cubicBezTo>
                  <a:lnTo>
                    <a:pt x="823" y="1014"/>
                  </a:lnTo>
                  <a:lnTo>
                    <a:pt x="823" y="1009"/>
                  </a:lnTo>
                  <a:lnTo>
                    <a:pt x="829" y="1067"/>
                  </a:lnTo>
                  <a:lnTo>
                    <a:pt x="838" y="1108"/>
                  </a:lnTo>
                  <a:cubicBezTo>
                    <a:pt x="839" y="1110"/>
                    <a:pt x="839" y="1113"/>
                    <a:pt x="838" y="1115"/>
                  </a:cubicBezTo>
                  <a:lnTo>
                    <a:pt x="832" y="1138"/>
                  </a:lnTo>
                  <a:cubicBezTo>
                    <a:pt x="832" y="1139"/>
                    <a:pt x="832" y="1140"/>
                    <a:pt x="831" y="1141"/>
                  </a:cubicBezTo>
                  <a:lnTo>
                    <a:pt x="817" y="1174"/>
                  </a:lnTo>
                  <a:lnTo>
                    <a:pt x="816" y="1159"/>
                  </a:lnTo>
                  <a:lnTo>
                    <a:pt x="827" y="1177"/>
                  </a:lnTo>
                  <a:lnTo>
                    <a:pt x="805" y="1172"/>
                  </a:lnTo>
                  <a:lnTo>
                    <a:pt x="823" y="1161"/>
                  </a:lnTo>
                  <a:cubicBezTo>
                    <a:pt x="825" y="1160"/>
                    <a:pt x="826" y="1160"/>
                    <a:pt x="828" y="1159"/>
                  </a:cubicBezTo>
                  <a:lnTo>
                    <a:pt x="860" y="1153"/>
                  </a:lnTo>
                  <a:cubicBezTo>
                    <a:pt x="863" y="1152"/>
                    <a:pt x="865" y="1152"/>
                    <a:pt x="868" y="1153"/>
                  </a:cubicBezTo>
                  <a:lnTo>
                    <a:pt x="895" y="1163"/>
                  </a:lnTo>
                  <a:cubicBezTo>
                    <a:pt x="897" y="1163"/>
                    <a:pt x="898" y="1164"/>
                    <a:pt x="899" y="1164"/>
                  </a:cubicBezTo>
                  <a:lnTo>
                    <a:pt x="933" y="1186"/>
                  </a:lnTo>
                  <a:lnTo>
                    <a:pt x="957" y="1203"/>
                  </a:lnTo>
                  <a:cubicBezTo>
                    <a:pt x="961" y="1206"/>
                    <a:pt x="964" y="1210"/>
                    <a:pt x="964" y="1215"/>
                  </a:cubicBezTo>
                  <a:lnTo>
                    <a:pt x="966" y="1241"/>
                  </a:lnTo>
                  <a:cubicBezTo>
                    <a:pt x="966" y="1242"/>
                    <a:pt x="966" y="1243"/>
                    <a:pt x="966" y="1244"/>
                  </a:cubicBezTo>
                  <a:lnTo>
                    <a:pt x="963" y="1291"/>
                  </a:lnTo>
                  <a:cubicBezTo>
                    <a:pt x="962" y="1294"/>
                    <a:pt x="961" y="1297"/>
                    <a:pt x="959" y="1300"/>
                  </a:cubicBezTo>
                  <a:lnTo>
                    <a:pt x="939" y="1328"/>
                  </a:lnTo>
                  <a:lnTo>
                    <a:pt x="892" y="1388"/>
                  </a:lnTo>
                  <a:cubicBezTo>
                    <a:pt x="891" y="1390"/>
                    <a:pt x="889" y="1392"/>
                    <a:pt x="887" y="1393"/>
                  </a:cubicBezTo>
                  <a:lnTo>
                    <a:pt x="856" y="1408"/>
                  </a:lnTo>
                  <a:cubicBezTo>
                    <a:pt x="855" y="1409"/>
                    <a:pt x="854" y="1409"/>
                    <a:pt x="853" y="1409"/>
                  </a:cubicBezTo>
                  <a:lnTo>
                    <a:pt x="821" y="1418"/>
                  </a:lnTo>
                  <a:lnTo>
                    <a:pt x="829" y="1413"/>
                  </a:lnTo>
                  <a:lnTo>
                    <a:pt x="811" y="1432"/>
                  </a:lnTo>
                  <a:lnTo>
                    <a:pt x="816" y="1419"/>
                  </a:lnTo>
                  <a:lnTo>
                    <a:pt x="817" y="1434"/>
                  </a:lnTo>
                  <a:lnTo>
                    <a:pt x="810" y="1423"/>
                  </a:lnTo>
                  <a:lnTo>
                    <a:pt x="827" y="1435"/>
                  </a:lnTo>
                  <a:lnTo>
                    <a:pt x="824" y="1433"/>
                  </a:lnTo>
                  <a:lnTo>
                    <a:pt x="870" y="1456"/>
                  </a:lnTo>
                  <a:cubicBezTo>
                    <a:pt x="871" y="1457"/>
                    <a:pt x="873" y="1458"/>
                    <a:pt x="874" y="1459"/>
                  </a:cubicBezTo>
                  <a:lnTo>
                    <a:pt x="894" y="1480"/>
                  </a:lnTo>
                  <a:cubicBezTo>
                    <a:pt x="901" y="1486"/>
                    <a:pt x="901" y="1496"/>
                    <a:pt x="894" y="1503"/>
                  </a:cubicBezTo>
                  <a:lnTo>
                    <a:pt x="870" y="1527"/>
                  </a:lnTo>
                  <a:cubicBezTo>
                    <a:pt x="868" y="1529"/>
                    <a:pt x="866" y="1530"/>
                    <a:pt x="864" y="1531"/>
                  </a:cubicBezTo>
                  <a:lnTo>
                    <a:pt x="835" y="1541"/>
                  </a:lnTo>
                  <a:lnTo>
                    <a:pt x="812" y="1547"/>
                  </a:lnTo>
                  <a:lnTo>
                    <a:pt x="818" y="1544"/>
                  </a:lnTo>
                  <a:lnTo>
                    <a:pt x="783" y="1568"/>
                  </a:lnTo>
                  <a:lnTo>
                    <a:pt x="756" y="1585"/>
                  </a:lnTo>
                  <a:cubicBezTo>
                    <a:pt x="753" y="1587"/>
                    <a:pt x="749" y="1588"/>
                    <a:pt x="745" y="1588"/>
                  </a:cubicBezTo>
                  <a:lnTo>
                    <a:pt x="711" y="1583"/>
                  </a:lnTo>
                  <a:cubicBezTo>
                    <a:pt x="709" y="1583"/>
                    <a:pt x="708" y="1582"/>
                    <a:pt x="706" y="1581"/>
                  </a:cubicBezTo>
                  <a:lnTo>
                    <a:pt x="679" y="1569"/>
                  </a:lnTo>
                  <a:lnTo>
                    <a:pt x="683" y="1570"/>
                  </a:lnTo>
                  <a:lnTo>
                    <a:pt x="645" y="1564"/>
                  </a:lnTo>
                  <a:lnTo>
                    <a:pt x="607" y="1563"/>
                  </a:lnTo>
                  <a:cubicBezTo>
                    <a:pt x="603" y="1563"/>
                    <a:pt x="599" y="1561"/>
                    <a:pt x="596" y="1559"/>
                  </a:cubicBezTo>
                  <a:lnTo>
                    <a:pt x="567" y="1531"/>
                  </a:lnTo>
                  <a:lnTo>
                    <a:pt x="572" y="1534"/>
                  </a:lnTo>
                  <a:lnTo>
                    <a:pt x="549" y="1525"/>
                  </a:lnTo>
                  <a:lnTo>
                    <a:pt x="556" y="1526"/>
                  </a:lnTo>
                  <a:lnTo>
                    <a:pt x="532" y="1528"/>
                  </a:lnTo>
                  <a:lnTo>
                    <a:pt x="541" y="1524"/>
                  </a:lnTo>
                  <a:lnTo>
                    <a:pt x="516" y="1545"/>
                  </a:lnTo>
                  <a:cubicBezTo>
                    <a:pt x="512" y="1548"/>
                    <a:pt x="506" y="1549"/>
                    <a:pt x="501" y="1548"/>
                  </a:cubicBezTo>
                  <a:lnTo>
                    <a:pt x="472" y="1539"/>
                  </a:lnTo>
                  <a:lnTo>
                    <a:pt x="476" y="1540"/>
                  </a:lnTo>
                  <a:lnTo>
                    <a:pt x="436" y="1539"/>
                  </a:lnTo>
                  <a:lnTo>
                    <a:pt x="404" y="1542"/>
                  </a:lnTo>
                  <a:cubicBezTo>
                    <a:pt x="400" y="1542"/>
                    <a:pt x="396" y="1541"/>
                    <a:pt x="393" y="1538"/>
                  </a:cubicBezTo>
                  <a:lnTo>
                    <a:pt x="372" y="1522"/>
                  </a:lnTo>
                  <a:lnTo>
                    <a:pt x="343" y="1496"/>
                  </a:lnTo>
                  <a:lnTo>
                    <a:pt x="355" y="1500"/>
                  </a:lnTo>
                  <a:lnTo>
                    <a:pt x="329" y="1502"/>
                  </a:lnTo>
                  <a:lnTo>
                    <a:pt x="337" y="1499"/>
                  </a:lnTo>
                  <a:lnTo>
                    <a:pt x="296" y="1529"/>
                  </a:lnTo>
                  <a:lnTo>
                    <a:pt x="302" y="1520"/>
                  </a:lnTo>
                  <a:lnTo>
                    <a:pt x="293" y="1551"/>
                  </a:lnTo>
                  <a:cubicBezTo>
                    <a:pt x="292" y="1555"/>
                    <a:pt x="290" y="1558"/>
                    <a:pt x="287" y="1560"/>
                  </a:cubicBezTo>
                  <a:lnTo>
                    <a:pt x="261" y="1577"/>
                  </a:lnTo>
                  <a:cubicBezTo>
                    <a:pt x="257" y="1580"/>
                    <a:pt x="253" y="1581"/>
                    <a:pt x="248" y="1579"/>
                  </a:cubicBezTo>
                  <a:lnTo>
                    <a:pt x="207" y="1567"/>
                  </a:lnTo>
                  <a:cubicBezTo>
                    <a:pt x="206" y="1567"/>
                    <a:pt x="205" y="1567"/>
                    <a:pt x="204" y="1566"/>
                  </a:cubicBezTo>
                  <a:lnTo>
                    <a:pt x="163" y="1545"/>
                  </a:lnTo>
                  <a:lnTo>
                    <a:pt x="169" y="1547"/>
                  </a:lnTo>
                  <a:lnTo>
                    <a:pt x="141" y="1545"/>
                  </a:lnTo>
                  <a:lnTo>
                    <a:pt x="151" y="1543"/>
                  </a:lnTo>
                  <a:lnTo>
                    <a:pt x="129" y="1557"/>
                  </a:lnTo>
                  <a:cubicBezTo>
                    <a:pt x="129" y="1558"/>
                    <a:pt x="128" y="1558"/>
                    <a:pt x="127" y="1559"/>
                  </a:cubicBezTo>
                  <a:lnTo>
                    <a:pt x="100" y="1572"/>
                  </a:lnTo>
                  <a:cubicBezTo>
                    <a:pt x="96" y="1574"/>
                    <a:pt x="92" y="1574"/>
                    <a:pt x="88" y="1573"/>
                  </a:cubicBezTo>
                  <a:lnTo>
                    <a:pt x="59" y="1564"/>
                  </a:lnTo>
                  <a:cubicBezTo>
                    <a:pt x="57" y="1563"/>
                    <a:pt x="55" y="1562"/>
                    <a:pt x="53" y="1561"/>
                  </a:cubicBezTo>
                  <a:lnTo>
                    <a:pt x="33" y="1544"/>
                  </a:lnTo>
                  <a:lnTo>
                    <a:pt x="41" y="1547"/>
                  </a:lnTo>
                  <a:lnTo>
                    <a:pt x="15" y="1544"/>
                  </a:lnTo>
                  <a:cubicBezTo>
                    <a:pt x="10" y="1543"/>
                    <a:pt x="6" y="1541"/>
                    <a:pt x="3" y="1537"/>
                  </a:cubicBezTo>
                  <a:cubicBezTo>
                    <a:pt x="1" y="1533"/>
                    <a:pt x="0" y="1529"/>
                    <a:pt x="1" y="1524"/>
                  </a:cubicBezTo>
                  <a:lnTo>
                    <a:pt x="4" y="1513"/>
                  </a:lnTo>
                  <a:cubicBezTo>
                    <a:pt x="5" y="1510"/>
                    <a:pt x="6" y="1507"/>
                    <a:pt x="8" y="1505"/>
                  </a:cubicBezTo>
                  <a:lnTo>
                    <a:pt x="29" y="1484"/>
                  </a:lnTo>
                  <a:cubicBezTo>
                    <a:pt x="30" y="1484"/>
                    <a:pt x="32" y="1483"/>
                    <a:pt x="33" y="1482"/>
                  </a:cubicBezTo>
                  <a:lnTo>
                    <a:pt x="65" y="1464"/>
                  </a:lnTo>
                  <a:lnTo>
                    <a:pt x="93" y="1452"/>
                  </a:lnTo>
                  <a:lnTo>
                    <a:pt x="88" y="1455"/>
                  </a:lnTo>
                  <a:lnTo>
                    <a:pt x="109" y="1435"/>
                  </a:lnTo>
                  <a:lnTo>
                    <a:pt x="149" y="1396"/>
                  </a:lnTo>
                  <a:lnTo>
                    <a:pt x="177" y="1366"/>
                  </a:lnTo>
                  <a:cubicBezTo>
                    <a:pt x="179" y="1363"/>
                    <a:pt x="183" y="1361"/>
                    <a:pt x="187" y="1361"/>
                  </a:cubicBezTo>
                  <a:lnTo>
                    <a:pt x="223" y="1358"/>
                  </a:lnTo>
                  <a:cubicBezTo>
                    <a:pt x="225" y="1358"/>
                    <a:pt x="227" y="1358"/>
                    <a:pt x="229" y="1359"/>
                  </a:cubicBezTo>
                  <a:lnTo>
                    <a:pt x="301" y="1381"/>
                  </a:lnTo>
                  <a:lnTo>
                    <a:pt x="334" y="1392"/>
                  </a:lnTo>
                  <a:lnTo>
                    <a:pt x="320" y="1394"/>
                  </a:lnTo>
                  <a:lnTo>
                    <a:pt x="344" y="1379"/>
                  </a:lnTo>
                  <a:lnTo>
                    <a:pt x="341" y="1381"/>
                  </a:lnTo>
                  <a:lnTo>
                    <a:pt x="395" y="1326"/>
                  </a:lnTo>
                  <a:lnTo>
                    <a:pt x="403" y="1352"/>
                  </a:lnTo>
                  <a:lnTo>
                    <a:pt x="380" y="1347"/>
                  </a:lnTo>
                  <a:lnTo>
                    <a:pt x="389" y="1346"/>
                  </a:lnTo>
                  <a:lnTo>
                    <a:pt x="361" y="1356"/>
                  </a:lnTo>
                  <a:cubicBezTo>
                    <a:pt x="360" y="1356"/>
                    <a:pt x="359" y="1357"/>
                    <a:pt x="357" y="1357"/>
                  </a:cubicBezTo>
                  <a:lnTo>
                    <a:pt x="318" y="1360"/>
                  </a:lnTo>
                  <a:cubicBezTo>
                    <a:pt x="313" y="1360"/>
                    <a:pt x="309" y="1359"/>
                    <a:pt x="306" y="1356"/>
                  </a:cubicBezTo>
                  <a:lnTo>
                    <a:pt x="279" y="1331"/>
                  </a:lnTo>
                  <a:cubicBezTo>
                    <a:pt x="277" y="1330"/>
                    <a:pt x="276" y="1328"/>
                    <a:pt x="275" y="1325"/>
                  </a:cubicBezTo>
                  <a:lnTo>
                    <a:pt x="263" y="1294"/>
                  </a:lnTo>
                  <a:lnTo>
                    <a:pt x="286" y="1303"/>
                  </a:lnTo>
                  <a:lnTo>
                    <a:pt x="269" y="1311"/>
                  </a:lnTo>
                  <a:cubicBezTo>
                    <a:pt x="267" y="1313"/>
                    <a:pt x="265" y="1313"/>
                    <a:pt x="263" y="1313"/>
                  </a:cubicBezTo>
                  <a:lnTo>
                    <a:pt x="240" y="1315"/>
                  </a:lnTo>
                  <a:cubicBezTo>
                    <a:pt x="231" y="1316"/>
                    <a:pt x="224" y="1309"/>
                    <a:pt x="223" y="1300"/>
                  </a:cubicBezTo>
                  <a:lnTo>
                    <a:pt x="220" y="1269"/>
                  </a:lnTo>
                  <a:lnTo>
                    <a:pt x="235" y="1283"/>
                  </a:lnTo>
                  <a:lnTo>
                    <a:pt x="214" y="1281"/>
                  </a:lnTo>
                  <a:lnTo>
                    <a:pt x="217" y="1281"/>
                  </a:lnTo>
                  <a:lnTo>
                    <a:pt x="175" y="1285"/>
                  </a:lnTo>
                  <a:cubicBezTo>
                    <a:pt x="170" y="1285"/>
                    <a:pt x="164" y="1283"/>
                    <a:pt x="161" y="1278"/>
                  </a:cubicBezTo>
                  <a:lnTo>
                    <a:pt x="129" y="1235"/>
                  </a:lnTo>
                  <a:cubicBezTo>
                    <a:pt x="124" y="1229"/>
                    <a:pt x="125" y="1219"/>
                    <a:pt x="132" y="1214"/>
                  </a:cubicBezTo>
                  <a:lnTo>
                    <a:pt x="151" y="1197"/>
                  </a:lnTo>
                  <a:cubicBezTo>
                    <a:pt x="153" y="1195"/>
                    <a:pt x="156" y="1194"/>
                    <a:pt x="158" y="1194"/>
                  </a:cubicBezTo>
                  <a:lnTo>
                    <a:pt x="193" y="1185"/>
                  </a:lnTo>
                  <a:lnTo>
                    <a:pt x="188" y="1187"/>
                  </a:lnTo>
                  <a:lnTo>
                    <a:pt x="221" y="1165"/>
                  </a:lnTo>
                  <a:lnTo>
                    <a:pt x="263" y="1141"/>
                  </a:lnTo>
                  <a:lnTo>
                    <a:pt x="258" y="1146"/>
                  </a:lnTo>
                  <a:lnTo>
                    <a:pt x="284" y="1112"/>
                  </a:lnTo>
                  <a:lnTo>
                    <a:pt x="282" y="1115"/>
                  </a:lnTo>
                  <a:lnTo>
                    <a:pt x="298" y="1076"/>
                  </a:lnTo>
                  <a:lnTo>
                    <a:pt x="303" y="1095"/>
                  </a:lnTo>
                  <a:lnTo>
                    <a:pt x="255" y="1059"/>
                  </a:lnTo>
                  <a:cubicBezTo>
                    <a:pt x="250" y="1056"/>
                    <a:pt x="248" y="1050"/>
                    <a:pt x="248" y="1045"/>
                  </a:cubicBezTo>
                  <a:cubicBezTo>
                    <a:pt x="249" y="1039"/>
                    <a:pt x="253" y="1034"/>
                    <a:pt x="258" y="1032"/>
                  </a:cubicBezTo>
                  <a:lnTo>
                    <a:pt x="386" y="9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149"/>
            <p:cNvSpPr>
              <a:spLocks/>
            </p:cNvSpPr>
            <p:nvPr/>
          </p:nvSpPr>
          <p:spPr bwMode="auto">
            <a:xfrm>
              <a:off x="6625079" y="5528908"/>
              <a:ext cx="24432" cy="1934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2" y="0"/>
                </a:cxn>
                <a:cxn ang="0">
                  <a:pos x="24" y="7"/>
                </a:cxn>
                <a:cxn ang="0">
                  <a:pos x="13" y="16"/>
                </a:cxn>
                <a:cxn ang="0">
                  <a:pos x="1" y="19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lnTo>
                    <a:pt x="22" y="0"/>
                  </a:lnTo>
                  <a:lnTo>
                    <a:pt x="24" y="7"/>
                  </a:lnTo>
                  <a:lnTo>
                    <a:pt x="13" y="1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150"/>
            <p:cNvSpPr>
              <a:spLocks noEditPoints="1"/>
            </p:cNvSpPr>
            <p:nvPr/>
          </p:nvSpPr>
          <p:spPr bwMode="auto">
            <a:xfrm>
              <a:off x="6618970" y="5523818"/>
              <a:ext cx="36649" cy="2952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54" y="0"/>
                </a:cxn>
                <a:cxn ang="0">
                  <a:pos x="88" y="1"/>
                </a:cxn>
                <a:cxn ang="0">
                  <a:pos x="103" y="13"/>
                </a:cxn>
                <a:cxn ang="0">
                  <a:pos x="109" y="33"/>
                </a:cxn>
                <a:cxn ang="0">
                  <a:pos x="103" y="50"/>
                </a:cxn>
                <a:cxn ang="0">
                  <a:pos x="69" y="77"/>
                </a:cxn>
                <a:cxn ang="0">
                  <a:pos x="64" y="80"/>
                </a:cxn>
                <a:cxn ang="0">
                  <a:pos x="27" y="90"/>
                </a:cxn>
                <a:cxn ang="0">
                  <a:pos x="14" y="89"/>
                </a:cxn>
                <a:cxn ang="0">
                  <a:pos x="7" y="79"/>
                </a:cxn>
                <a:cxn ang="0">
                  <a:pos x="1" y="55"/>
                </a:cxn>
                <a:cxn ang="0">
                  <a:pos x="6" y="39"/>
                </a:cxn>
                <a:cxn ang="0">
                  <a:pos x="43" y="4"/>
                </a:cxn>
                <a:cxn ang="0">
                  <a:pos x="28" y="63"/>
                </a:cxn>
                <a:cxn ang="0">
                  <a:pos x="32" y="47"/>
                </a:cxn>
                <a:cxn ang="0">
                  <a:pos x="38" y="71"/>
                </a:cxn>
                <a:cxn ang="0">
                  <a:pos x="18" y="60"/>
                </a:cxn>
                <a:cxn ang="0">
                  <a:pos x="55" y="49"/>
                </a:cxn>
                <a:cxn ang="0">
                  <a:pos x="49" y="52"/>
                </a:cxn>
                <a:cxn ang="0">
                  <a:pos x="83" y="25"/>
                </a:cxn>
                <a:cxn ang="0">
                  <a:pos x="78" y="42"/>
                </a:cxn>
                <a:cxn ang="0">
                  <a:pos x="72" y="21"/>
                </a:cxn>
                <a:cxn ang="0">
                  <a:pos x="87" y="33"/>
                </a:cxn>
                <a:cxn ang="0">
                  <a:pos x="53" y="32"/>
                </a:cxn>
                <a:cxn ang="0">
                  <a:pos x="65" y="28"/>
                </a:cxn>
                <a:cxn ang="0">
                  <a:pos x="28" y="63"/>
                </a:cxn>
              </a:cxnLst>
              <a:rect l="0" t="0" r="r" b="b"/>
              <a:pathLst>
                <a:path w="110" h="92">
                  <a:moveTo>
                    <a:pt x="43" y="4"/>
                  </a:moveTo>
                  <a:cubicBezTo>
                    <a:pt x="46" y="1"/>
                    <a:pt x="50" y="0"/>
                    <a:pt x="54" y="0"/>
                  </a:cubicBezTo>
                  <a:lnTo>
                    <a:pt x="88" y="1"/>
                  </a:lnTo>
                  <a:cubicBezTo>
                    <a:pt x="95" y="1"/>
                    <a:pt x="102" y="6"/>
                    <a:pt x="103" y="13"/>
                  </a:cubicBezTo>
                  <a:lnTo>
                    <a:pt x="109" y="33"/>
                  </a:lnTo>
                  <a:cubicBezTo>
                    <a:pt x="110" y="39"/>
                    <a:pt x="108" y="46"/>
                    <a:pt x="103" y="50"/>
                  </a:cubicBezTo>
                  <a:lnTo>
                    <a:pt x="69" y="77"/>
                  </a:lnTo>
                  <a:cubicBezTo>
                    <a:pt x="68" y="78"/>
                    <a:pt x="66" y="79"/>
                    <a:pt x="64" y="80"/>
                  </a:cubicBezTo>
                  <a:lnTo>
                    <a:pt x="27" y="90"/>
                  </a:lnTo>
                  <a:cubicBezTo>
                    <a:pt x="23" y="92"/>
                    <a:pt x="18" y="91"/>
                    <a:pt x="14" y="89"/>
                  </a:cubicBezTo>
                  <a:cubicBezTo>
                    <a:pt x="11" y="87"/>
                    <a:pt x="8" y="83"/>
                    <a:pt x="7" y="79"/>
                  </a:cubicBezTo>
                  <a:lnTo>
                    <a:pt x="1" y="55"/>
                  </a:lnTo>
                  <a:cubicBezTo>
                    <a:pt x="0" y="49"/>
                    <a:pt x="2" y="43"/>
                    <a:pt x="6" y="39"/>
                  </a:cubicBezTo>
                  <a:lnTo>
                    <a:pt x="43" y="4"/>
                  </a:lnTo>
                  <a:close/>
                  <a:moveTo>
                    <a:pt x="28" y="63"/>
                  </a:moveTo>
                  <a:lnTo>
                    <a:pt x="32" y="47"/>
                  </a:lnTo>
                  <a:lnTo>
                    <a:pt x="38" y="71"/>
                  </a:lnTo>
                  <a:lnTo>
                    <a:pt x="18" y="60"/>
                  </a:lnTo>
                  <a:lnTo>
                    <a:pt x="55" y="49"/>
                  </a:lnTo>
                  <a:lnTo>
                    <a:pt x="49" y="52"/>
                  </a:lnTo>
                  <a:lnTo>
                    <a:pt x="83" y="25"/>
                  </a:lnTo>
                  <a:lnTo>
                    <a:pt x="78" y="42"/>
                  </a:lnTo>
                  <a:lnTo>
                    <a:pt x="72" y="21"/>
                  </a:lnTo>
                  <a:lnTo>
                    <a:pt x="87" y="33"/>
                  </a:lnTo>
                  <a:lnTo>
                    <a:pt x="53" y="32"/>
                  </a:lnTo>
                  <a:lnTo>
                    <a:pt x="65" y="28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151"/>
            <p:cNvSpPr>
              <a:spLocks/>
            </p:cNvSpPr>
            <p:nvPr/>
          </p:nvSpPr>
          <p:spPr bwMode="auto">
            <a:xfrm>
              <a:off x="6596574" y="5408781"/>
              <a:ext cx="25450" cy="203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8"/>
                </a:cxn>
                <a:cxn ang="0">
                  <a:pos x="14" y="16"/>
                </a:cxn>
                <a:cxn ang="0">
                  <a:pos x="3" y="20"/>
                </a:cxn>
                <a:cxn ang="0">
                  <a:pos x="0" y="11"/>
                </a:cxn>
                <a:cxn ang="0">
                  <a:pos x="4" y="5"/>
                </a:cxn>
                <a:cxn ang="0">
                  <a:pos x="20" y="0"/>
                </a:cxn>
              </a:cxnLst>
              <a:rect l="0" t="0" r="r" b="b"/>
              <a:pathLst>
                <a:path w="25" h="20">
                  <a:moveTo>
                    <a:pt x="20" y="0"/>
                  </a:moveTo>
                  <a:lnTo>
                    <a:pt x="25" y="8"/>
                  </a:lnTo>
                  <a:lnTo>
                    <a:pt x="14" y="16"/>
                  </a:lnTo>
                  <a:lnTo>
                    <a:pt x="3" y="20"/>
                  </a:lnTo>
                  <a:lnTo>
                    <a:pt x="0" y="11"/>
                  </a:lnTo>
                  <a:lnTo>
                    <a:pt x="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152"/>
            <p:cNvSpPr>
              <a:spLocks noEditPoints="1"/>
            </p:cNvSpPr>
            <p:nvPr/>
          </p:nvSpPr>
          <p:spPr bwMode="auto">
            <a:xfrm>
              <a:off x="6590466" y="5403691"/>
              <a:ext cx="37666" cy="3155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4" y="9"/>
                </a:cxn>
                <a:cxn ang="0">
                  <a:pos x="109" y="34"/>
                </a:cxn>
                <a:cxn ang="0">
                  <a:pos x="104" y="56"/>
                </a:cxn>
                <a:cxn ang="0">
                  <a:pos x="68" y="79"/>
                </a:cxn>
                <a:cxn ang="0">
                  <a:pos x="65" y="81"/>
                </a:cxn>
                <a:cxn ang="0">
                  <a:pos x="34" y="93"/>
                </a:cxn>
                <a:cxn ang="0">
                  <a:pos x="14" y="84"/>
                </a:cxn>
                <a:cxn ang="0">
                  <a:pos x="2" y="57"/>
                </a:cxn>
                <a:cxn ang="0">
                  <a:pos x="4" y="42"/>
                </a:cxn>
                <a:cxn ang="0">
                  <a:pos x="17" y="22"/>
                </a:cxn>
                <a:cxn ang="0">
                  <a:pos x="26" y="15"/>
                </a:cxn>
                <a:cxn ang="0">
                  <a:pos x="76" y="2"/>
                </a:cxn>
                <a:cxn ang="0">
                  <a:pos x="34" y="46"/>
                </a:cxn>
                <a:cxn ang="0">
                  <a:pos x="44" y="40"/>
                </a:cxn>
                <a:cxn ang="0">
                  <a:pos x="30" y="60"/>
                </a:cxn>
                <a:cxn ang="0">
                  <a:pos x="32" y="44"/>
                </a:cxn>
                <a:cxn ang="0">
                  <a:pos x="43" y="72"/>
                </a:cxn>
                <a:cxn ang="0">
                  <a:pos x="23" y="63"/>
                </a:cxn>
                <a:cxn ang="0">
                  <a:pos x="54" y="51"/>
                </a:cxn>
                <a:cxn ang="0">
                  <a:pos x="51" y="53"/>
                </a:cxn>
                <a:cxn ang="0">
                  <a:pos x="87" y="29"/>
                </a:cxn>
                <a:cxn ang="0">
                  <a:pos x="82" y="51"/>
                </a:cxn>
                <a:cxn ang="0">
                  <a:pos x="67" y="26"/>
                </a:cxn>
                <a:cxn ang="0">
                  <a:pos x="85" y="33"/>
                </a:cxn>
                <a:cxn ang="0">
                  <a:pos x="34" y="46"/>
                </a:cxn>
              </a:cxnLst>
              <a:rect l="0" t="0" r="r" b="b"/>
              <a:pathLst>
                <a:path w="114" h="96">
                  <a:moveTo>
                    <a:pt x="76" y="2"/>
                  </a:moveTo>
                  <a:cubicBezTo>
                    <a:pt x="83" y="0"/>
                    <a:pt x="90" y="3"/>
                    <a:pt x="94" y="9"/>
                  </a:cubicBezTo>
                  <a:lnTo>
                    <a:pt x="109" y="34"/>
                  </a:lnTo>
                  <a:cubicBezTo>
                    <a:pt x="114" y="42"/>
                    <a:pt x="112" y="51"/>
                    <a:pt x="104" y="56"/>
                  </a:cubicBezTo>
                  <a:lnTo>
                    <a:pt x="68" y="79"/>
                  </a:lnTo>
                  <a:cubicBezTo>
                    <a:pt x="67" y="80"/>
                    <a:pt x="66" y="81"/>
                    <a:pt x="65" y="81"/>
                  </a:cubicBezTo>
                  <a:lnTo>
                    <a:pt x="34" y="93"/>
                  </a:lnTo>
                  <a:cubicBezTo>
                    <a:pt x="26" y="96"/>
                    <a:pt x="17" y="92"/>
                    <a:pt x="14" y="84"/>
                  </a:cubicBezTo>
                  <a:lnTo>
                    <a:pt x="2" y="57"/>
                  </a:lnTo>
                  <a:cubicBezTo>
                    <a:pt x="0" y="52"/>
                    <a:pt x="0" y="46"/>
                    <a:pt x="4" y="42"/>
                  </a:cubicBezTo>
                  <a:lnTo>
                    <a:pt x="17" y="22"/>
                  </a:lnTo>
                  <a:cubicBezTo>
                    <a:pt x="19" y="19"/>
                    <a:pt x="23" y="16"/>
                    <a:pt x="26" y="15"/>
                  </a:cubicBezTo>
                  <a:lnTo>
                    <a:pt x="76" y="2"/>
                  </a:lnTo>
                  <a:close/>
                  <a:moveTo>
                    <a:pt x="34" y="46"/>
                  </a:moveTo>
                  <a:lnTo>
                    <a:pt x="44" y="40"/>
                  </a:lnTo>
                  <a:lnTo>
                    <a:pt x="30" y="60"/>
                  </a:lnTo>
                  <a:lnTo>
                    <a:pt x="32" y="44"/>
                  </a:lnTo>
                  <a:lnTo>
                    <a:pt x="43" y="72"/>
                  </a:lnTo>
                  <a:lnTo>
                    <a:pt x="23" y="63"/>
                  </a:lnTo>
                  <a:lnTo>
                    <a:pt x="54" y="51"/>
                  </a:lnTo>
                  <a:lnTo>
                    <a:pt x="51" y="53"/>
                  </a:lnTo>
                  <a:lnTo>
                    <a:pt x="87" y="29"/>
                  </a:lnTo>
                  <a:lnTo>
                    <a:pt x="82" y="51"/>
                  </a:lnTo>
                  <a:lnTo>
                    <a:pt x="67" y="26"/>
                  </a:lnTo>
                  <a:lnTo>
                    <a:pt x="85" y="3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153"/>
            <p:cNvSpPr>
              <a:spLocks/>
            </p:cNvSpPr>
            <p:nvPr/>
          </p:nvSpPr>
          <p:spPr bwMode="auto">
            <a:xfrm>
              <a:off x="6626096" y="5313088"/>
              <a:ext cx="15271" cy="36649"/>
            </a:xfrm>
            <a:custGeom>
              <a:avLst/>
              <a:gdLst/>
              <a:ahLst/>
              <a:cxnLst>
                <a:cxn ang="0">
                  <a:pos x="9" y="36"/>
                </a:cxn>
                <a:cxn ang="0">
                  <a:pos x="15" y="26"/>
                </a:cxn>
                <a:cxn ang="0">
                  <a:pos x="12" y="15"/>
                </a:cxn>
                <a:cxn ang="0">
                  <a:pos x="10" y="9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5" y="17"/>
                </a:cxn>
                <a:cxn ang="0">
                  <a:pos x="9" y="36"/>
                </a:cxn>
              </a:cxnLst>
              <a:rect l="0" t="0" r="r" b="b"/>
              <a:pathLst>
                <a:path w="15" h="36">
                  <a:moveTo>
                    <a:pt x="9" y="36"/>
                  </a:moveTo>
                  <a:lnTo>
                    <a:pt x="15" y="26"/>
                  </a:lnTo>
                  <a:lnTo>
                    <a:pt x="12" y="15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54"/>
            <p:cNvSpPr>
              <a:spLocks noEditPoints="1"/>
            </p:cNvSpPr>
            <p:nvPr/>
          </p:nvSpPr>
          <p:spPr bwMode="auto">
            <a:xfrm>
              <a:off x="6619988" y="5307997"/>
              <a:ext cx="26468" cy="47847"/>
            </a:xfrm>
            <a:custGeom>
              <a:avLst/>
              <a:gdLst/>
              <a:ahLst/>
              <a:cxnLst>
                <a:cxn ang="0">
                  <a:pos x="60" y="124"/>
                </a:cxn>
                <a:cxn ang="0">
                  <a:pos x="31" y="118"/>
                </a:cxn>
                <a:cxn ang="0">
                  <a:pos x="51" y="88"/>
                </a:cxn>
                <a:cxn ang="0">
                  <a:pos x="49" y="101"/>
                </a:cxn>
                <a:cxn ang="0">
                  <a:pos x="39" y="66"/>
                </a:cxn>
                <a:cxn ang="0">
                  <a:pos x="32" y="49"/>
                </a:cxn>
                <a:cxn ang="0">
                  <a:pos x="21" y="23"/>
                </a:cxn>
                <a:cxn ang="0">
                  <a:pos x="46" y="29"/>
                </a:cxn>
                <a:cxn ang="0">
                  <a:pos x="28" y="43"/>
                </a:cxn>
                <a:cxn ang="0">
                  <a:pos x="33" y="25"/>
                </a:cxn>
                <a:cxn ang="0">
                  <a:pos x="47" y="62"/>
                </a:cxn>
                <a:cxn ang="0">
                  <a:pos x="48" y="64"/>
                </a:cxn>
                <a:cxn ang="0">
                  <a:pos x="60" y="124"/>
                </a:cxn>
                <a:cxn ang="0">
                  <a:pos x="16" y="71"/>
                </a:cxn>
                <a:cxn ang="0">
                  <a:pos x="17" y="73"/>
                </a:cxn>
                <a:cxn ang="0">
                  <a:pos x="3" y="37"/>
                </a:cxn>
                <a:cxn ang="0">
                  <a:pos x="7" y="19"/>
                </a:cxn>
                <a:cxn ang="0">
                  <a:pos x="25" y="4"/>
                </a:cxn>
                <a:cxn ang="0">
                  <a:pos x="39" y="1"/>
                </a:cxn>
                <a:cxn ang="0">
                  <a:pos x="50" y="10"/>
                </a:cxn>
                <a:cxn ang="0">
                  <a:pos x="62" y="38"/>
                </a:cxn>
                <a:cxn ang="0">
                  <a:pos x="70" y="57"/>
                </a:cxn>
                <a:cxn ang="0">
                  <a:pos x="80" y="92"/>
                </a:cxn>
                <a:cxn ang="0">
                  <a:pos x="78" y="106"/>
                </a:cxn>
                <a:cxn ang="0">
                  <a:pos x="57" y="136"/>
                </a:cxn>
                <a:cxn ang="0">
                  <a:pos x="41" y="143"/>
                </a:cxn>
                <a:cxn ang="0">
                  <a:pos x="29" y="130"/>
                </a:cxn>
                <a:cxn ang="0">
                  <a:pos x="16" y="71"/>
                </a:cxn>
              </a:cxnLst>
              <a:rect l="0" t="0" r="r" b="b"/>
              <a:pathLst>
                <a:path w="81" h="144">
                  <a:moveTo>
                    <a:pt x="60" y="124"/>
                  </a:moveTo>
                  <a:lnTo>
                    <a:pt x="31" y="118"/>
                  </a:lnTo>
                  <a:lnTo>
                    <a:pt x="51" y="88"/>
                  </a:lnTo>
                  <a:lnTo>
                    <a:pt x="49" y="101"/>
                  </a:lnTo>
                  <a:lnTo>
                    <a:pt x="39" y="66"/>
                  </a:lnTo>
                  <a:lnTo>
                    <a:pt x="32" y="49"/>
                  </a:lnTo>
                  <a:lnTo>
                    <a:pt x="21" y="23"/>
                  </a:lnTo>
                  <a:lnTo>
                    <a:pt x="46" y="29"/>
                  </a:lnTo>
                  <a:lnTo>
                    <a:pt x="28" y="43"/>
                  </a:lnTo>
                  <a:lnTo>
                    <a:pt x="33" y="25"/>
                  </a:lnTo>
                  <a:lnTo>
                    <a:pt x="47" y="62"/>
                  </a:lnTo>
                  <a:cubicBezTo>
                    <a:pt x="47" y="62"/>
                    <a:pt x="47" y="63"/>
                    <a:pt x="48" y="64"/>
                  </a:cubicBezTo>
                  <a:lnTo>
                    <a:pt x="60" y="124"/>
                  </a:lnTo>
                  <a:close/>
                  <a:moveTo>
                    <a:pt x="16" y="71"/>
                  </a:moveTo>
                  <a:lnTo>
                    <a:pt x="17" y="73"/>
                  </a:lnTo>
                  <a:lnTo>
                    <a:pt x="3" y="37"/>
                  </a:lnTo>
                  <a:cubicBezTo>
                    <a:pt x="0" y="30"/>
                    <a:pt x="2" y="23"/>
                    <a:pt x="7" y="19"/>
                  </a:cubicBezTo>
                  <a:lnTo>
                    <a:pt x="25" y="4"/>
                  </a:lnTo>
                  <a:cubicBezTo>
                    <a:pt x="29" y="1"/>
                    <a:pt x="34" y="0"/>
                    <a:pt x="39" y="1"/>
                  </a:cubicBezTo>
                  <a:cubicBezTo>
                    <a:pt x="44" y="2"/>
                    <a:pt x="48" y="5"/>
                    <a:pt x="50" y="10"/>
                  </a:cubicBezTo>
                  <a:lnTo>
                    <a:pt x="62" y="38"/>
                  </a:lnTo>
                  <a:lnTo>
                    <a:pt x="70" y="57"/>
                  </a:lnTo>
                  <a:lnTo>
                    <a:pt x="80" y="92"/>
                  </a:lnTo>
                  <a:cubicBezTo>
                    <a:pt x="81" y="97"/>
                    <a:pt x="80" y="102"/>
                    <a:pt x="78" y="106"/>
                  </a:cubicBezTo>
                  <a:lnTo>
                    <a:pt x="57" y="136"/>
                  </a:lnTo>
                  <a:cubicBezTo>
                    <a:pt x="54" y="141"/>
                    <a:pt x="47" y="144"/>
                    <a:pt x="41" y="143"/>
                  </a:cubicBezTo>
                  <a:cubicBezTo>
                    <a:pt x="35" y="141"/>
                    <a:pt x="30" y="136"/>
                    <a:pt x="29" y="130"/>
                  </a:cubicBezTo>
                  <a:lnTo>
                    <a:pt x="16" y="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155"/>
            <p:cNvSpPr>
              <a:spLocks/>
            </p:cNvSpPr>
            <p:nvPr/>
          </p:nvSpPr>
          <p:spPr bwMode="auto">
            <a:xfrm>
              <a:off x="6536511" y="5458664"/>
              <a:ext cx="69226" cy="6820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12"/>
                </a:cxn>
                <a:cxn ang="0">
                  <a:pos x="66" y="29"/>
                </a:cxn>
                <a:cxn ang="0">
                  <a:pos x="68" y="44"/>
                </a:cxn>
                <a:cxn ang="0">
                  <a:pos x="62" y="52"/>
                </a:cxn>
                <a:cxn ang="0">
                  <a:pos x="60" y="62"/>
                </a:cxn>
                <a:cxn ang="0">
                  <a:pos x="52" y="67"/>
                </a:cxn>
                <a:cxn ang="0">
                  <a:pos x="44" y="58"/>
                </a:cxn>
                <a:cxn ang="0">
                  <a:pos x="36" y="42"/>
                </a:cxn>
                <a:cxn ang="0">
                  <a:pos x="31" y="37"/>
                </a:cxn>
                <a:cxn ang="0">
                  <a:pos x="18" y="36"/>
                </a:cxn>
                <a:cxn ang="0">
                  <a:pos x="0" y="21"/>
                </a:cxn>
                <a:cxn ang="0">
                  <a:pos x="22" y="2"/>
                </a:cxn>
              </a:cxnLst>
              <a:rect l="0" t="0" r="r" b="b"/>
              <a:pathLst>
                <a:path w="68" h="67">
                  <a:moveTo>
                    <a:pt x="22" y="2"/>
                  </a:moveTo>
                  <a:lnTo>
                    <a:pt x="37" y="0"/>
                  </a:lnTo>
                  <a:lnTo>
                    <a:pt x="49" y="2"/>
                  </a:lnTo>
                  <a:lnTo>
                    <a:pt x="57" y="12"/>
                  </a:lnTo>
                  <a:lnTo>
                    <a:pt x="66" y="29"/>
                  </a:lnTo>
                  <a:lnTo>
                    <a:pt x="68" y="44"/>
                  </a:lnTo>
                  <a:lnTo>
                    <a:pt x="62" y="52"/>
                  </a:lnTo>
                  <a:lnTo>
                    <a:pt x="60" y="62"/>
                  </a:lnTo>
                  <a:lnTo>
                    <a:pt x="52" y="67"/>
                  </a:lnTo>
                  <a:lnTo>
                    <a:pt x="44" y="58"/>
                  </a:lnTo>
                  <a:lnTo>
                    <a:pt x="36" y="42"/>
                  </a:lnTo>
                  <a:lnTo>
                    <a:pt x="31" y="37"/>
                  </a:lnTo>
                  <a:lnTo>
                    <a:pt x="18" y="36"/>
                  </a:lnTo>
                  <a:lnTo>
                    <a:pt x="0" y="21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156"/>
            <p:cNvSpPr>
              <a:spLocks noEditPoints="1"/>
            </p:cNvSpPr>
            <p:nvPr/>
          </p:nvSpPr>
          <p:spPr bwMode="auto">
            <a:xfrm>
              <a:off x="6531421" y="5453575"/>
              <a:ext cx="80424" cy="78387"/>
            </a:xfrm>
            <a:custGeom>
              <a:avLst/>
              <a:gdLst/>
              <a:ahLst/>
              <a:cxnLst>
                <a:cxn ang="0">
                  <a:pos x="73" y="8"/>
                </a:cxn>
                <a:cxn ang="0">
                  <a:pos x="82" y="4"/>
                </a:cxn>
                <a:cxn ang="0">
                  <a:pos x="129" y="0"/>
                </a:cxn>
                <a:cxn ang="0">
                  <a:pos x="133" y="0"/>
                </a:cxn>
                <a:cxn ang="0">
                  <a:pos x="169" y="5"/>
                </a:cxn>
                <a:cxn ang="0">
                  <a:pos x="179" y="11"/>
                </a:cxn>
                <a:cxn ang="0">
                  <a:pos x="205" y="43"/>
                </a:cxn>
                <a:cxn ang="0">
                  <a:pos x="206" y="45"/>
                </a:cxn>
                <a:cxn ang="0">
                  <a:pos x="235" y="97"/>
                </a:cxn>
                <a:cxn ang="0">
                  <a:pos x="237" y="103"/>
                </a:cxn>
                <a:cxn ang="0">
                  <a:pos x="244" y="149"/>
                </a:cxn>
                <a:cxn ang="0">
                  <a:pos x="241" y="162"/>
                </a:cxn>
                <a:cxn ang="0">
                  <a:pos x="220" y="186"/>
                </a:cxn>
                <a:cxn ang="0">
                  <a:pos x="223" y="179"/>
                </a:cxn>
                <a:cxn ang="0">
                  <a:pos x="216" y="212"/>
                </a:cxn>
                <a:cxn ang="0">
                  <a:pos x="209" y="222"/>
                </a:cxn>
                <a:cxn ang="0">
                  <a:pos x="187" y="235"/>
                </a:cxn>
                <a:cxn ang="0">
                  <a:pos x="168" y="233"/>
                </a:cxn>
                <a:cxn ang="0">
                  <a:pos x="141" y="207"/>
                </a:cxn>
                <a:cxn ang="0">
                  <a:pos x="138" y="203"/>
                </a:cxn>
                <a:cxn ang="0">
                  <a:pos x="113" y="154"/>
                </a:cxn>
                <a:cxn ang="0">
                  <a:pos x="116" y="157"/>
                </a:cxn>
                <a:cxn ang="0">
                  <a:pos x="99" y="140"/>
                </a:cxn>
                <a:cxn ang="0">
                  <a:pos x="111" y="145"/>
                </a:cxn>
                <a:cxn ang="0">
                  <a:pos x="71" y="144"/>
                </a:cxn>
                <a:cxn ang="0">
                  <a:pos x="61" y="140"/>
                </a:cxn>
                <a:cxn ang="0">
                  <a:pos x="6" y="92"/>
                </a:cxn>
                <a:cxn ang="0">
                  <a:pos x="0" y="80"/>
                </a:cxn>
                <a:cxn ang="0">
                  <a:pos x="6" y="68"/>
                </a:cxn>
                <a:cxn ang="0">
                  <a:pos x="73" y="8"/>
                </a:cxn>
                <a:cxn ang="0">
                  <a:pos x="27" y="92"/>
                </a:cxn>
                <a:cxn ang="0">
                  <a:pos x="27" y="68"/>
                </a:cxn>
                <a:cxn ang="0">
                  <a:pos x="82" y="116"/>
                </a:cxn>
                <a:cxn ang="0">
                  <a:pos x="72" y="112"/>
                </a:cxn>
                <a:cxn ang="0">
                  <a:pos x="111" y="113"/>
                </a:cxn>
                <a:cxn ang="0">
                  <a:pos x="123" y="118"/>
                </a:cxn>
                <a:cxn ang="0">
                  <a:pos x="139" y="135"/>
                </a:cxn>
                <a:cxn ang="0">
                  <a:pos x="142" y="139"/>
                </a:cxn>
                <a:cxn ang="0">
                  <a:pos x="167" y="188"/>
                </a:cxn>
                <a:cxn ang="0">
                  <a:pos x="164" y="184"/>
                </a:cxn>
                <a:cxn ang="0">
                  <a:pos x="190" y="210"/>
                </a:cxn>
                <a:cxn ang="0">
                  <a:pos x="171" y="208"/>
                </a:cxn>
                <a:cxn ang="0">
                  <a:pos x="193" y="195"/>
                </a:cxn>
                <a:cxn ang="0">
                  <a:pos x="185" y="205"/>
                </a:cxn>
                <a:cxn ang="0">
                  <a:pos x="192" y="173"/>
                </a:cxn>
                <a:cxn ang="0">
                  <a:pos x="195" y="165"/>
                </a:cxn>
                <a:cxn ang="0">
                  <a:pos x="216" y="141"/>
                </a:cxn>
                <a:cxn ang="0">
                  <a:pos x="213" y="154"/>
                </a:cxn>
                <a:cxn ang="0">
                  <a:pos x="205" y="108"/>
                </a:cxn>
                <a:cxn ang="0">
                  <a:pos x="207" y="113"/>
                </a:cxn>
                <a:cxn ang="0">
                  <a:pos x="178" y="60"/>
                </a:cxn>
                <a:cxn ang="0">
                  <a:pos x="180" y="63"/>
                </a:cxn>
                <a:cxn ang="0">
                  <a:pos x="154" y="31"/>
                </a:cxn>
                <a:cxn ang="0">
                  <a:pos x="165" y="37"/>
                </a:cxn>
                <a:cxn ang="0">
                  <a:pos x="129" y="32"/>
                </a:cxn>
                <a:cxn ang="0">
                  <a:pos x="132" y="32"/>
                </a:cxn>
                <a:cxn ang="0">
                  <a:pos x="85" y="36"/>
                </a:cxn>
                <a:cxn ang="0">
                  <a:pos x="94" y="32"/>
                </a:cxn>
                <a:cxn ang="0">
                  <a:pos x="27" y="92"/>
                </a:cxn>
              </a:cxnLst>
              <a:rect l="0" t="0" r="r" b="b"/>
              <a:pathLst>
                <a:path w="245" h="239">
                  <a:moveTo>
                    <a:pt x="73" y="8"/>
                  </a:moveTo>
                  <a:cubicBezTo>
                    <a:pt x="75" y="6"/>
                    <a:pt x="79" y="4"/>
                    <a:pt x="82" y="4"/>
                  </a:cubicBezTo>
                  <a:lnTo>
                    <a:pt x="129" y="0"/>
                  </a:lnTo>
                  <a:cubicBezTo>
                    <a:pt x="130" y="0"/>
                    <a:pt x="131" y="0"/>
                    <a:pt x="133" y="0"/>
                  </a:cubicBezTo>
                  <a:lnTo>
                    <a:pt x="169" y="5"/>
                  </a:lnTo>
                  <a:cubicBezTo>
                    <a:pt x="173" y="5"/>
                    <a:pt x="177" y="8"/>
                    <a:pt x="179" y="11"/>
                  </a:cubicBezTo>
                  <a:lnTo>
                    <a:pt x="205" y="43"/>
                  </a:lnTo>
                  <a:cubicBezTo>
                    <a:pt x="205" y="43"/>
                    <a:pt x="206" y="44"/>
                    <a:pt x="206" y="45"/>
                  </a:cubicBezTo>
                  <a:lnTo>
                    <a:pt x="235" y="97"/>
                  </a:lnTo>
                  <a:cubicBezTo>
                    <a:pt x="236" y="99"/>
                    <a:pt x="236" y="101"/>
                    <a:pt x="237" y="103"/>
                  </a:cubicBezTo>
                  <a:lnTo>
                    <a:pt x="244" y="149"/>
                  </a:lnTo>
                  <a:cubicBezTo>
                    <a:pt x="245" y="154"/>
                    <a:pt x="244" y="158"/>
                    <a:pt x="241" y="162"/>
                  </a:cubicBezTo>
                  <a:lnTo>
                    <a:pt x="220" y="186"/>
                  </a:lnTo>
                  <a:lnTo>
                    <a:pt x="223" y="179"/>
                  </a:lnTo>
                  <a:lnTo>
                    <a:pt x="216" y="212"/>
                  </a:lnTo>
                  <a:cubicBezTo>
                    <a:pt x="216" y="216"/>
                    <a:pt x="213" y="220"/>
                    <a:pt x="209" y="222"/>
                  </a:cubicBezTo>
                  <a:lnTo>
                    <a:pt x="187" y="235"/>
                  </a:lnTo>
                  <a:cubicBezTo>
                    <a:pt x="181" y="239"/>
                    <a:pt x="173" y="238"/>
                    <a:pt x="168" y="233"/>
                  </a:cubicBezTo>
                  <a:lnTo>
                    <a:pt x="141" y="207"/>
                  </a:lnTo>
                  <a:cubicBezTo>
                    <a:pt x="140" y="206"/>
                    <a:pt x="139" y="204"/>
                    <a:pt x="138" y="203"/>
                  </a:cubicBezTo>
                  <a:lnTo>
                    <a:pt x="113" y="154"/>
                  </a:lnTo>
                  <a:lnTo>
                    <a:pt x="116" y="157"/>
                  </a:lnTo>
                  <a:lnTo>
                    <a:pt x="99" y="140"/>
                  </a:lnTo>
                  <a:lnTo>
                    <a:pt x="111" y="145"/>
                  </a:lnTo>
                  <a:lnTo>
                    <a:pt x="71" y="144"/>
                  </a:lnTo>
                  <a:cubicBezTo>
                    <a:pt x="67" y="144"/>
                    <a:pt x="64" y="143"/>
                    <a:pt x="61" y="140"/>
                  </a:cubicBezTo>
                  <a:lnTo>
                    <a:pt x="6" y="92"/>
                  </a:lnTo>
                  <a:cubicBezTo>
                    <a:pt x="2" y="89"/>
                    <a:pt x="0" y="85"/>
                    <a:pt x="0" y="80"/>
                  </a:cubicBezTo>
                  <a:cubicBezTo>
                    <a:pt x="0" y="75"/>
                    <a:pt x="2" y="71"/>
                    <a:pt x="6" y="68"/>
                  </a:cubicBezTo>
                  <a:lnTo>
                    <a:pt x="73" y="8"/>
                  </a:lnTo>
                  <a:close/>
                  <a:moveTo>
                    <a:pt x="27" y="92"/>
                  </a:moveTo>
                  <a:lnTo>
                    <a:pt x="27" y="68"/>
                  </a:lnTo>
                  <a:lnTo>
                    <a:pt x="82" y="116"/>
                  </a:lnTo>
                  <a:lnTo>
                    <a:pt x="72" y="112"/>
                  </a:lnTo>
                  <a:lnTo>
                    <a:pt x="111" y="113"/>
                  </a:lnTo>
                  <a:cubicBezTo>
                    <a:pt x="116" y="113"/>
                    <a:pt x="120" y="115"/>
                    <a:pt x="123" y="118"/>
                  </a:cubicBezTo>
                  <a:lnTo>
                    <a:pt x="139" y="135"/>
                  </a:lnTo>
                  <a:cubicBezTo>
                    <a:pt x="140" y="137"/>
                    <a:pt x="141" y="138"/>
                    <a:pt x="142" y="139"/>
                  </a:cubicBezTo>
                  <a:lnTo>
                    <a:pt x="167" y="188"/>
                  </a:lnTo>
                  <a:lnTo>
                    <a:pt x="164" y="184"/>
                  </a:lnTo>
                  <a:lnTo>
                    <a:pt x="190" y="210"/>
                  </a:lnTo>
                  <a:lnTo>
                    <a:pt x="171" y="208"/>
                  </a:lnTo>
                  <a:lnTo>
                    <a:pt x="193" y="195"/>
                  </a:lnTo>
                  <a:lnTo>
                    <a:pt x="185" y="205"/>
                  </a:lnTo>
                  <a:lnTo>
                    <a:pt x="192" y="173"/>
                  </a:lnTo>
                  <a:cubicBezTo>
                    <a:pt x="193" y="170"/>
                    <a:pt x="194" y="168"/>
                    <a:pt x="195" y="165"/>
                  </a:cubicBezTo>
                  <a:lnTo>
                    <a:pt x="216" y="141"/>
                  </a:lnTo>
                  <a:lnTo>
                    <a:pt x="213" y="154"/>
                  </a:lnTo>
                  <a:lnTo>
                    <a:pt x="205" y="108"/>
                  </a:lnTo>
                  <a:lnTo>
                    <a:pt x="207" y="113"/>
                  </a:lnTo>
                  <a:lnTo>
                    <a:pt x="178" y="60"/>
                  </a:lnTo>
                  <a:lnTo>
                    <a:pt x="180" y="63"/>
                  </a:lnTo>
                  <a:lnTo>
                    <a:pt x="154" y="31"/>
                  </a:lnTo>
                  <a:lnTo>
                    <a:pt x="165" y="3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85" y="36"/>
                  </a:lnTo>
                  <a:lnTo>
                    <a:pt x="94" y="32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Freeform 157"/>
            <p:cNvSpPr>
              <a:spLocks/>
            </p:cNvSpPr>
            <p:nvPr/>
          </p:nvSpPr>
          <p:spPr bwMode="auto">
            <a:xfrm>
              <a:off x="6619988" y="5271349"/>
              <a:ext cx="35631" cy="2748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6"/>
                </a:cxn>
                <a:cxn ang="0">
                  <a:pos x="22" y="15"/>
                </a:cxn>
                <a:cxn ang="0">
                  <a:pos x="11" y="27"/>
                </a:cxn>
                <a:cxn ang="0">
                  <a:pos x="3" y="25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0" y="1"/>
                </a:cxn>
                <a:cxn ang="0">
                  <a:pos x="30" y="0"/>
                </a:cxn>
              </a:cxnLst>
              <a:rect l="0" t="0" r="r" b="b"/>
              <a:pathLst>
                <a:path w="35" h="27">
                  <a:moveTo>
                    <a:pt x="30" y="0"/>
                  </a:moveTo>
                  <a:lnTo>
                    <a:pt x="35" y="6"/>
                  </a:lnTo>
                  <a:lnTo>
                    <a:pt x="22" y="15"/>
                  </a:lnTo>
                  <a:lnTo>
                    <a:pt x="11" y="27"/>
                  </a:lnTo>
                  <a:lnTo>
                    <a:pt x="3" y="2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58"/>
            <p:cNvSpPr>
              <a:spLocks noEditPoints="1"/>
            </p:cNvSpPr>
            <p:nvPr/>
          </p:nvSpPr>
          <p:spPr bwMode="auto">
            <a:xfrm>
              <a:off x="6614898" y="5266259"/>
              <a:ext cx="45811" cy="3868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22" y="6"/>
                </a:cxn>
                <a:cxn ang="0">
                  <a:pos x="136" y="24"/>
                </a:cxn>
                <a:cxn ang="0">
                  <a:pos x="140" y="36"/>
                </a:cxn>
                <a:cxn ang="0">
                  <a:pos x="133" y="47"/>
                </a:cxn>
                <a:cxn ang="0">
                  <a:pos x="94" y="75"/>
                </a:cxn>
                <a:cxn ang="0">
                  <a:pos x="97" y="72"/>
                </a:cxn>
                <a:cxn ang="0">
                  <a:pos x="62" y="111"/>
                </a:cxn>
                <a:cxn ang="0">
                  <a:pos x="45" y="116"/>
                </a:cxn>
                <a:cxn ang="0">
                  <a:pos x="22" y="108"/>
                </a:cxn>
                <a:cxn ang="0">
                  <a:pos x="11" y="96"/>
                </a:cxn>
                <a:cxn ang="0">
                  <a:pos x="2" y="55"/>
                </a:cxn>
                <a:cxn ang="0">
                  <a:pos x="0" y="38"/>
                </a:cxn>
                <a:cxn ang="0">
                  <a:pos x="12" y="22"/>
                </a:cxn>
                <a:cxn ang="0">
                  <a:pos x="75" y="3"/>
                </a:cxn>
                <a:cxn ang="0">
                  <a:pos x="78" y="3"/>
                </a:cxn>
                <a:cxn ang="0">
                  <a:pos x="108" y="0"/>
                </a:cxn>
                <a:cxn ang="0">
                  <a:pos x="81" y="35"/>
                </a:cxn>
                <a:cxn ang="0">
                  <a:pos x="84" y="34"/>
                </a:cxn>
                <a:cxn ang="0">
                  <a:pos x="21" y="52"/>
                </a:cxn>
                <a:cxn ang="0">
                  <a:pos x="32" y="36"/>
                </a:cxn>
                <a:cxn ang="0">
                  <a:pos x="33" y="49"/>
                </a:cxn>
                <a:cxn ang="0">
                  <a:pos x="42" y="89"/>
                </a:cxn>
                <a:cxn ang="0">
                  <a:pos x="31" y="78"/>
                </a:cxn>
                <a:cxn ang="0">
                  <a:pos x="55" y="85"/>
                </a:cxn>
                <a:cxn ang="0">
                  <a:pos x="38" y="90"/>
                </a:cxn>
                <a:cxn ang="0">
                  <a:pos x="73" y="51"/>
                </a:cxn>
                <a:cxn ang="0">
                  <a:pos x="75" y="49"/>
                </a:cxn>
                <a:cxn ang="0">
                  <a:pos x="115" y="21"/>
                </a:cxn>
                <a:cxn ang="0">
                  <a:pos x="112" y="44"/>
                </a:cxn>
                <a:cxn ang="0">
                  <a:pos x="97" y="27"/>
                </a:cxn>
                <a:cxn ang="0">
                  <a:pos x="111" y="32"/>
                </a:cxn>
                <a:cxn ang="0">
                  <a:pos x="81" y="35"/>
                </a:cxn>
              </a:cxnLst>
              <a:rect l="0" t="0" r="r" b="b"/>
              <a:pathLst>
                <a:path w="141" h="118">
                  <a:moveTo>
                    <a:pt x="108" y="0"/>
                  </a:moveTo>
                  <a:cubicBezTo>
                    <a:pt x="113" y="0"/>
                    <a:pt x="118" y="2"/>
                    <a:pt x="122" y="6"/>
                  </a:cubicBezTo>
                  <a:lnTo>
                    <a:pt x="136" y="24"/>
                  </a:lnTo>
                  <a:cubicBezTo>
                    <a:pt x="139" y="27"/>
                    <a:pt x="141" y="32"/>
                    <a:pt x="140" y="36"/>
                  </a:cubicBezTo>
                  <a:cubicBezTo>
                    <a:pt x="139" y="41"/>
                    <a:pt x="137" y="45"/>
                    <a:pt x="133" y="47"/>
                  </a:cubicBezTo>
                  <a:lnTo>
                    <a:pt x="94" y="75"/>
                  </a:lnTo>
                  <a:lnTo>
                    <a:pt x="97" y="72"/>
                  </a:lnTo>
                  <a:lnTo>
                    <a:pt x="62" y="111"/>
                  </a:lnTo>
                  <a:cubicBezTo>
                    <a:pt x="57" y="116"/>
                    <a:pt x="51" y="118"/>
                    <a:pt x="45" y="116"/>
                  </a:cubicBezTo>
                  <a:lnTo>
                    <a:pt x="22" y="108"/>
                  </a:lnTo>
                  <a:cubicBezTo>
                    <a:pt x="16" y="106"/>
                    <a:pt x="12" y="102"/>
                    <a:pt x="11" y="96"/>
                  </a:cubicBezTo>
                  <a:lnTo>
                    <a:pt x="2" y="55"/>
                  </a:lnTo>
                  <a:lnTo>
                    <a:pt x="0" y="38"/>
                  </a:lnTo>
                  <a:cubicBezTo>
                    <a:pt x="0" y="31"/>
                    <a:pt x="5" y="24"/>
                    <a:pt x="12" y="22"/>
                  </a:cubicBezTo>
                  <a:lnTo>
                    <a:pt x="75" y="3"/>
                  </a:lnTo>
                  <a:cubicBezTo>
                    <a:pt x="76" y="3"/>
                    <a:pt x="77" y="3"/>
                    <a:pt x="78" y="3"/>
                  </a:cubicBezTo>
                  <a:lnTo>
                    <a:pt x="108" y="0"/>
                  </a:lnTo>
                  <a:close/>
                  <a:moveTo>
                    <a:pt x="81" y="35"/>
                  </a:moveTo>
                  <a:lnTo>
                    <a:pt x="84" y="34"/>
                  </a:lnTo>
                  <a:lnTo>
                    <a:pt x="21" y="52"/>
                  </a:lnTo>
                  <a:lnTo>
                    <a:pt x="32" y="36"/>
                  </a:lnTo>
                  <a:lnTo>
                    <a:pt x="33" y="49"/>
                  </a:lnTo>
                  <a:lnTo>
                    <a:pt x="42" y="89"/>
                  </a:lnTo>
                  <a:lnTo>
                    <a:pt x="31" y="78"/>
                  </a:lnTo>
                  <a:lnTo>
                    <a:pt x="55" y="85"/>
                  </a:lnTo>
                  <a:lnTo>
                    <a:pt x="38" y="90"/>
                  </a:lnTo>
                  <a:lnTo>
                    <a:pt x="73" y="51"/>
                  </a:lnTo>
                  <a:cubicBezTo>
                    <a:pt x="74" y="50"/>
                    <a:pt x="74" y="49"/>
                    <a:pt x="75" y="49"/>
                  </a:cubicBezTo>
                  <a:lnTo>
                    <a:pt x="115" y="21"/>
                  </a:lnTo>
                  <a:lnTo>
                    <a:pt x="112" y="44"/>
                  </a:lnTo>
                  <a:lnTo>
                    <a:pt x="97" y="27"/>
                  </a:lnTo>
                  <a:lnTo>
                    <a:pt x="111" y="32"/>
                  </a:lnTo>
                  <a:lnTo>
                    <a:pt x="81" y="3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159"/>
            <p:cNvSpPr>
              <a:spLocks/>
            </p:cNvSpPr>
            <p:nvPr/>
          </p:nvSpPr>
          <p:spPr bwMode="auto">
            <a:xfrm>
              <a:off x="7861973" y="6314820"/>
              <a:ext cx="134379" cy="121144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9" y="51"/>
                </a:cxn>
                <a:cxn ang="0">
                  <a:pos x="0" y="84"/>
                </a:cxn>
                <a:cxn ang="0">
                  <a:pos x="5" y="89"/>
                </a:cxn>
                <a:cxn ang="0">
                  <a:pos x="29" y="86"/>
                </a:cxn>
                <a:cxn ang="0">
                  <a:pos x="19" y="100"/>
                </a:cxn>
                <a:cxn ang="0">
                  <a:pos x="15" y="106"/>
                </a:cxn>
                <a:cxn ang="0">
                  <a:pos x="18" y="119"/>
                </a:cxn>
                <a:cxn ang="0">
                  <a:pos x="35" y="96"/>
                </a:cxn>
                <a:cxn ang="0">
                  <a:pos x="46" y="89"/>
                </a:cxn>
                <a:cxn ang="0">
                  <a:pos x="64" y="61"/>
                </a:cxn>
                <a:cxn ang="0">
                  <a:pos x="87" y="45"/>
                </a:cxn>
                <a:cxn ang="0">
                  <a:pos x="124" y="41"/>
                </a:cxn>
                <a:cxn ang="0">
                  <a:pos x="132" y="36"/>
                </a:cxn>
                <a:cxn ang="0">
                  <a:pos x="130" y="29"/>
                </a:cxn>
                <a:cxn ang="0">
                  <a:pos x="111" y="16"/>
                </a:cxn>
                <a:cxn ang="0">
                  <a:pos x="102" y="18"/>
                </a:cxn>
                <a:cxn ang="0">
                  <a:pos x="99" y="14"/>
                </a:cxn>
                <a:cxn ang="0">
                  <a:pos x="89" y="15"/>
                </a:cxn>
                <a:cxn ang="0">
                  <a:pos x="73" y="0"/>
                </a:cxn>
                <a:cxn ang="0">
                  <a:pos x="57" y="0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19" y="22"/>
                </a:cxn>
              </a:cxnLst>
              <a:rect l="0" t="0" r="r" b="b"/>
              <a:pathLst>
                <a:path w="132" h="119">
                  <a:moveTo>
                    <a:pt x="19" y="22"/>
                  </a:moveTo>
                  <a:lnTo>
                    <a:pt x="19" y="51"/>
                  </a:lnTo>
                  <a:lnTo>
                    <a:pt x="0" y="84"/>
                  </a:lnTo>
                  <a:lnTo>
                    <a:pt x="5" y="89"/>
                  </a:lnTo>
                  <a:lnTo>
                    <a:pt x="29" y="86"/>
                  </a:lnTo>
                  <a:lnTo>
                    <a:pt x="19" y="100"/>
                  </a:lnTo>
                  <a:lnTo>
                    <a:pt x="15" y="106"/>
                  </a:lnTo>
                  <a:lnTo>
                    <a:pt x="18" y="119"/>
                  </a:lnTo>
                  <a:lnTo>
                    <a:pt x="35" y="96"/>
                  </a:lnTo>
                  <a:lnTo>
                    <a:pt x="46" y="89"/>
                  </a:lnTo>
                  <a:lnTo>
                    <a:pt x="64" y="61"/>
                  </a:lnTo>
                  <a:lnTo>
                    <a:pt x="87" y="45"/>
                  </a:lnTo>
                  <a:lnTo>
                    <a:pt x="124" y="41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11" y="16"/>
                  </a:lnTo>
                  <a:lnTo>
                    <a:pt x="102" y="18"/>
                  </a:lnTo>
                  <a:lnTo>
                    <a:pt x="99" y="14"/>
                  </a:lnTo>
                  <a:lnTo>
                    <a:pt x="89" y="15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160"/>
            <p:cNvSpPr>
              <a:spLocks noEditPoints="1"/>
            </p:cNvSpPr>
            <p:nvPr/>
          </p:nvSpPr>
          <p:spPr bwMode="auto">
            <a:xfrm>
              <a:off x="7855865" y="6309729"/>
              <a:ext cx="145577" cy="131324"/>
            </a:xfrm>
            <a:custGeom>
              <a:avLst/>
              <a:gdLst/>
              <a:ahLst/>
              <a:cxnLst>
                <a:cxn ang="0">
                  <a:pos x="92" y="83"/>
                </a:cxn>
                <a:cxn ang="0">
                  <a:pos x="91" y="182"/>
                </a:cxn>
                <a:cxn ang="0">
                  <a:pos x="29" y="266"/>
                </a:cxn>
                <a:cxn ang="0">
                  <a:pos x="31" y="279"/>
                </a:cxn>
                <a:cxn ang="0">
                  <a:pos x="122" y="274"/>
                </a:cxn>
                <a:cxn ang="0">
                  <a:pos x="89" y="336"/>
                </a:cxn>
                <a:cxn ang="0">
                  <a:pos x="80" y="341"/>
                </a:cxn>
                <a:cxn ang="0">
                  <a:pos x="61" y="376"/>
                </a:cxn>
                <a:cxn ang="0">
                  <a:pos x="118" y="302"/>
                </a:cxn>
                <a:cxn ang="0">
                  <a:pos x="147" y="285"/>
                </a:cxn>
                <a:cxn ang="0">
                  <a:pos x="209" y="193"/>
                </a:cxn>
                <a:cxn ang="0">
                  <a:pos x="286" y="141"/>
                </a:cxn>
                <a:cxn ang="0">
                  <a:pos x="394" y="131"/>
                </a:cxn>
                <a:cxn ang="0">
                  <a:pos x="412" y="133"/>
                </a:cxn>
                <a:cxn ang="0">
                  <a:pos x="413" y="120"/>
                </a:cxn>
                <a:cxn ang="0">
                  <a:pos x="368" y="80"/>
                </a:cxn>
                <a:cxn ang="0">
                  <a:pos x="323" y="82"/>
                </a:cxn>
                <a:cxn ang="0">
                  <a:pos x="329" y="76"/>
                </a:cxn>
                <a:cxn ang="0">
                  <a:pos x="285" y="74"/>
                </a:cxn>
                <a:cxn ang="0">
                  <a:pos x="245" y="32"/>
                </a:cxn>
                <a:cxn ang="0">
                  <a:pos x="201" y="31"/>
                </a:cxn>
                <a:cxn ang="0">
                  <a:pos x="157" y="47"/>
                </a:cxn>
                <a:cxn ang="0">
                  <a:pos x="122" y="67"/>
                </a:cxn>
                <a:cxn ang="0">
                  <a:pos x="101" y="42"/>
                </a:cxn>
                <a:cxn ang="0">
                  <a:pos x="141" y="19"/>
                </a:cxn>
                <a:cxn ang="0">
                  <a:pos x="190" y="1"/>
                </a:cxn>
                <a:cxn ang="0">
                  <a:pos x="244" y="0"/>
                </a:cxn>
                <a:cxn ang="0">
                  <a:pos x="306" y="51"/>
                </a:cxn>
                <a:cxn ang="0">
                  <a:pos x="326" y="44"/>
                </a:cxn>
                <a:cxn ang="0">
                  <a:pos x="349" y="63"/>
                </a:cxn>
                <a:cxn ang="0">
                  <a:pos x="359" y="49"/>
                </a:cxn>
                <a:cxn ang="0">
                  <a:pos x="431" y="94"/>
                </a:cxn>
                <a:cxn ang="0">
                  <a:pos x="443" y="125"/>
                </a:cxn>
                <a:cxn ang="0">
                  <a:pos x="411" y="158"/>
                </a:cxn>
                <a:cxn ang="0">
                  <a:pos x="290" y="173"/>
                </a:cxn>
                <a:cxn ang="0">
                  <a:pos x="227" y="219"/>
                </a:cxn>
                <a:cxn ang="0">
                  <a:pos x="174" y="302"/>
                </a:cxn>
                <a:cxn ang="0">
                  <a:pos x="135" y="329"/>
                </a:cxn>
                <a:cxn ang="0">
                  <a:pos x="86" y="395"/>
                </a:cxn>
                <a:cxn ang="0">
                  <a:pos x="58" y="389"/>
                </a:cxn>
                <a:cxn ang="0">
                  <a:pos x="51" y="336"/>
                </a:cxn>
                <a:cxn ang="0">
                  <a:pos x="96" y="273"/>
                </a:cxn>
                <a:cxn ang="0">
                  <a:pos x="36" y="310"/>
                </a:cxn>
                <a:cxn ang="0">
                  <a:pos x="6" y="288"/>
                </a:cxn>
                <a:cxn ang="0">
                  <a:pos x="64" y="166"/>
                </a:cxn>
                <a:cxn ang="0">
                  <a:pos x="60" y="84"/>
                </a:cxn>
                <a:cxn ang="0">
                  <a:pos x="101" y="42"/>
                </a:cxn>
              </a:cxnLst>
              <a:rect l="0" t="0" r="r" b="b"/>
              <a:pathLst>
                <a:path w="445" h="402">
                  <a:moveTo>
                    <a:pt x="86" y="96"/>
                  </a:moveTo>
                  <a:lnTo>
                    <a:pt x="92" y="83"/>
                  </a:lnTo>
                  <a:lnTo>
                    <a:pt x="93" y="174"/>
                  </a:lnTo>
                  <a:cubicBezTo>
                    <a:pt x="93" y="177"/>
                    <a:pt x="93" y="180"/>
                    <a:pt x="91" y="182"/>
                  </a:cubicBezTo>
                  <a:lnTo>
                    <a:pt x="31" y="285"/>
                  </a:lnTo>
                  <a:lnTo>
                    <a:pt x="29" y="266"/>
                  </a:lnTo>
                  <a:lnTo>
                    <a:pt x="46" y="283"/>
                  </a:lnTo>
                  <a:lnTo>
                    <a:pt x="31" y="279"/>
                  </a:lnTo>
                  <a:lnTo>
                    <a:pt x="106" y="267"/>
                  </a:lnTo>
                  <a:cubicBezTo>
                    <a:pt x="113" y="266"/>
                    <a:pt x="119" y="269"/>
                    <a:pt x="122" y="274"/>
                  </a:cubicBezTo>
                  <a:cubicBezTo>
                    <a:pt x="126" y="280"/>
                    <a:pt x="125" y="287"/>
                    <a:pt x="122" y="292"/>
                  </a:cubicBezTo>
                  <a:lnTo>
                    <a:pt x="89" y="336"/>
                  </a:lnTo>
                  <a:lnTo>
                    <a:pt x="78" y="353"/>
                  </a:lnTo>
                  <a:lnTo>
                    <a:pt x="80" y="341"/>
                  </a:lnTo>
                  <a:lnTo>
                    <a:pt x="89" y="382"/>
                  </a:lnTo>
                  <a:lnTo>
                    <a:pt x="61" y="376"/>
                  </a:lnTo>
                  <a:lnTo>
                    <a:pt x="114" y="306"/>
                  </a:lnTo>
                  <a:cubicBezTo>
                    <a:pt x="115" y="304"/>
                    <a:pt x="116" y="303"/>
                    <a:pt x="118" y="302"/>
                  </a:cubicBezTo>
                  <a:lnTo>
                    <a:pt x="152" y="280"/>
                  </a:lnTo>
                  <a:lnTo>
                    <a:pt x="147" y="285"/>
                  </a:lnTo>
                  <a:lnTo>
                    <a:pt x="205" y="197"/>
                  </a:lnTo>
                  <a:cubicBezTo>
                    <a:pt x="206" y="196"/>
                    <a:pt x="207" y="194"/>
                    <a:pt x="209" y="193"/>
                  </a:cubicBezTo>
                  <a:lnTo>
                    <a:pt x="279" y="144"/>
                  </a:lnTo>
                  <a:cubicBezTo>
                    <a:pt x="281" y="143"/>
                    <a:pt x="283" y="142"/>
                    <a:pt x="286" y="141"/>
                  </a:cubicBezTo>
                  <a:lnTo>
                    <a:pt x="401" y="129"/>
                  </a:lnTo>
                  <a:lnTo>
                    <a:pt x="394" y="131"/>
                  </a:lnTo>
                  <a:lnTo>
                    <a:pt x="419" y="116"/>
                  </a:lnTo>
                  <a:lnTo>
                    <a:pt x="412" y="133"/>
                  </a:lnTo>
                  <a:lnTo>
                    <a:pt x="407" y="111"/>
                  </a:lnTo>
                  <a:lnTo>
                    <a:pt x="413" y="120"/>
                  </a:lnTo>
                  <a:lnTo>
                    <a:pt x="354" y="78"/>
                  </a:lnTo>
                  <a:lnTo>
                    <a:pt x="368" y="80"/>
                  </a:lnTo>
                  <a:lnTo>
                    <a:pt x="340" y="88"/>
                  </a:lnTo>
                  <a:cubicBezTo>
                    <a:pt x="334" y="90"/>
                    <a:pt x="327" y="87"/>
                    <a:pt x="323" y="82"/>
                  </a:cubicBezTo>
                  <a:lnTo>
                    <a:pt x="314" y="69"/>
                  </a:lnTo>
                  <a:lnTo>
                    <a:pt x="329" y="76"/>
                  </a:lnTo>
                  <a:lnTo>
                    <a:pt x="297" y="78"/>
                  </a:lnTo>
                  <a:cubicBezTo>
                    <a:pt x="292" y="79"/>
                    <a:pt x="288" y="77"/>
                    <a:pt x="285" y="74"/>
                  </a:cubicBezTo>
                  <a:lnTo>
                    <a:pt x="234" y="27"/>
                  </a:lnTo>
                  <a:lnTo>
                    <a:pt x="245" y="32"/>
                  </a:lnTo>
                  <a:lnTo>
                    <a:pt x="195" y="32"/>
                  </a:lnTo>
                  <a:lnTo>
                    <a:pt x="201" y="31"/>
                  </a:lnTo>
                  <a:lnTo>
                    <a:pt x="155" y="48"/>
                  </a:lnTo>
                  <a:lnTo>
                    <a:pt x="157" y="47"/>
                  </a:lnTo>
                  <a:lnTo>
                    <a:pt x="119" y="68"/>
                  </a:lnTo>
                  <a:lnTo>
                    <a:pt x="122" y="67"/>
                  </a:lnTo>
                  <a:lnTo>
                    <a:pt x="86" y="96"/>
                  </a:lnTo>
                  <a:close/>
                  <a:moveTo>
                    <a:pt x="101" y="42"/>
                  </a:moveTo>
                  <a:cubicBezTo>
                    <a:pt x="102" y="42"/>
                    <a:pt x="103" y="41"/>
                    <a:pt x="103" y="41"/>
                  </a:cubicBezTo>
                  <a:lnTo>
                    <a:pt x="141" y="19"/>
                  </a:lnTo>
                  <a:cubicBezTo>
                    <a:pt x="142" y="18"/>
                    <a:pt x="143" y="18"/>
                    <a:pt x="144" y="18"/>
                  </a:cubicBezTo>
                  <a:lnTo>
                    <a:pt x="190" y="1"/>
                  </a:lnTo>
                  <a:cubicBezTo>
                    <a:pt x="192" y="0"/>
                    <a:pt x="193" y="0"/>
                    <a:pt x="195" y="0"/>
                  </a:cubicBezTo>
                  <a:lnTo>
                    <a:pt x="244" y="0"/>
                  </a:lnTo>
                  <a:cubicBezTo>
                    <a:pt x="248" y="0"/>
                    <a:pt x="252" y="1"/>
                    <a:pt x="255" y="4"/>
                  </a:cubicBezTo>
                  <a:lnTo>
                    <a:pt x="306" y="51"/>
                  </a:lnTo>
                  <a:lnTo>
                    <a:pt x="294" y="47"/>
                  </a:lnTo>
                  <a:lnTo>
                    <a:pt x="326" y="44"/>
                  </a:lnTo>
                  <a:cubicBezTo>
                    <a:pt x="332" y="44"/>
                    <a:pt x="337" y="46"/>
                    <a:pt x="341" y="51"/>
                  </a:cubicBezTo>
                  <a:lnTo>
                    <a:pt x="349" y="63"/>
                  </a:lnTo>
                  <a:lnTo>
                    <a:pt x="332" y="57"/>
                  </a:lnTo>
                  <a:lnTo>
                    <a:pt x="359" y="49"/>
                  </a:lnTo>
                  <a:cubicBezTo>
                    <a:pt x="364" y="48"/>
                    <a:pt x="369" y="49"/>
                    <a:pt x="373" y="52"/>
                  </a:cubicBezTo>
                  <a:lnTo>
                    <a:pt x="431" y="94"/>
                  </a:lnTo>
                  <a:cubicBezTo>
                    <a:pt x="434" y="96"/>
                    <a:pt x="437" y="100"/>
                    <a:pt x="438" y="103"/>
                  </a:cubicBezTo>
                  <a:lnTo>
                    <a:pt x="443" y="125"/>
                  </a:lnTo>
                  <a:cubicBezTo>
                    <a:pt x="445" y="132"/>
                    <a:pt x="442" y="139"/>
                    <a:pt x="436" y="143"/>
                  </a:cubicBezTo>
                  <a:lnTo>
                    <a:pt x="411" y="158"/>
                  </a:lnTo>
                  <a:cubicBezTo>
                    <a:pt x="409" y="159"/>
                    <a:pt x="406" y="160"/>
                    <a:pt x="404" y="160"/>
                  </a:cubicBezTo>
                  <a:lnTo>
                    <a:pt x="290" y="173"/>
                  </a:lnTo>
                  <a:lnTo>
                    <a:pt x="297" y="170"/>
                  </a:lnTo>
                  <a:lnTo>
                    <a:pt x="227" y="219"/>
                  </a:lnTo>
                  <a:lnTo>
                    <a:pt x="231" y="215"/>
                  </a:lnTo>
                  <a:lnTo>
                    <a:pt x="174" y="302"/>
                  </a:lnTo>
                  <a:cubicBezTo>
                    <a:pt x="173" y="304"/>
                    <a:pt x="171" y="306"/>
                    <a:pt x="169" y="307"/>
                  </a:cubicBezTo>
                  <a:lnTo>
                    <a:pt x="135" y="329"/>
                  </a:lnTo>
                  <a:lnTo>
                    <a:pt x="139" y="325"/>
                  </a:lnTo>
                  <a:lnTo>
                    <a:pt x="86" y="395"/>
                  </a:lnTo>
                  <a:cubicBezTo>
                    <a:pt x="82" y="400"/>
                    <a:pt x="76" y="402"/>
                    <a:pt x="70" y="401"/>
                  </a:cubicBezTo>
                  <a:cubicBezTo>
                    <a:pt x="64" y="400"/>
                    <a:pt x="59" y="395"/>
                    <a:pt x="58" y="389"/>
                  </a:cubicBezTo>
                  <a:lnTo>
                    <a:pt x="49" y="348"/>
                  </a:lnTo>
                  <a:cubicBezTo>
                    <a:pt x="48" y="344"/>
                    <a:pt x="49" y="339"/>
                    <a:pt x="51" y="336"/>
                  </a:cubicBezTo>
                  <a:lnTo>
                    <a:pt x="63" y="317"/>
                  </a:lnTo>
                  <a:lnTo>
                    <a:pt x="96" y="273"/>
                  </a:lnTo>
                  <a:lnTo>
                    <a:pt x="111" y="299"/>
                  </a:lnTo>
                  <a:lnTo>
                    <a:pt x="36" y="310"/>
                  </a:lnTo>
                  <a:cubicBezTo>
                    <a:pt x="31" y="311"/>
                    <a:pt x="26" y="309"/>
                    <a:pt x="22" y="305"/>
                  </a:cubicBezTo>
                  <a:lnTo>
                    <a:pt x="6" y="288"/>
                  </a:lnTo>
                  <a:cubicBezTo>
                    <a:pt x="1" y="283"/>
                    <a:pt x="0" y="275"/>
                    <a:pt x="4" y="269"/>
                  </a:cubicBezTo>
                  <a:lnTo>
                    <a:pt x="64" y="166"/>
                  </a:lnTo>
                  <a:lnTo>
                    <a:pt x="61" y="174"/>
                  </a:lnTo>
                  <a:lnTo>
                    <a:pt x="60" y="84"/>
                  </a:lnTo>
                  <a:cubicBezTo>
                    <a:pt x="60" y="79"/>
                    <a:pt x="62" y="74"/>
                    <a:pt x="66" y="71"/>
                  </a:cubicBezTo>
                  <a:lnTo>
                    <a:pt x="101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Freeform 161"/>
            <p:cNvSpPr>
              <a:spLocks/>
            </p:cNvSpPr>
            <p:nvPr/>
          </p:nvSpPr>
          <p:spPr bwMode="auto">
            <a:xfrm>
              <a:off x="7888442" y="6148882"/>
              <a:ext cx="917237" cy="504938"/>
            </a:xfrm>
            <a:custGeom>
              <a:avLst/>
              <a:gdLst/>
              <a:ahLst/>
              <a:cxnLst>
                <a:cxn ang="0">
                  <a:pos x="141" y="217"/>
                </a:cxn>
                <a:cxn ang="0">
                  <a:pos x="117" y="204"/>
                </a:cxn>
                <a:cxn ang="0">
                  <a:pos x="182" y="176"/>
                </a:cxn>
                <a:cxn ang="0">
                  <a:pos x="223" y="153"/>
                </a:cxn>
                <a:cxn ang="0">
                  <a:pos x="270" y="108"/>
                </a:cxn>
                <a:cxn ang="0">
                  <a:pos x="349" y="84"/>
                </a:cxn>
                <a:cxn ang="0">
                  <a:pos x="378" y="98"/>
                </a:cxn>
                <a:cxn ang="0">
                  <a:pos x="419" y="102"/>
                </a:cxn>
                <a:cxn ang="0">
                  <a:pos x="446" y="97"/>
                </a:cxn>
                <a:cxn ang="0">
                  <a:pos x="540" y="94"/>
                </a:cxn>
                <a:cxn ang="0">
                  <a:pos x="571" y="74"/>
                </a:cxn>
                <a:cxn ang="0">
                  <a:pos x="618" y="60"/>
                </a:cxn>
                <a:cxn ang="0">
                  <a:pos x="643" y="22"/>
                </a:cxn>
                <a:cxn ang="0">
                  <a:pos x="688" y="18"/>
                </a:cxn>
                <a:cxn ang="0">
                  <a:pos x="715" y="1"/>
                </a:cxn>
                <a:cxn ang="0">
                  <a:pos x="769" y="52"/>
                </a:cxn>
                <a:cxn ang="0">
                  <a:pos x="822" y="105"/>
                </a:cxn>
                <a:cxn ang="0">
                  <a:pos x="855" y="143"/>
                </a:cxn>
                <a:cxn ang="0">
                  <a:pos x="881" y="178"/>
                </a:cxn>
                <a:cxn ang="0">
                  <a:pos x="901" y="217"/>
                </a:cxn>
                <a:cxn ang="0">
                  <a:pos x="855" y="233"/>
                </a:cxn>
                <a:cxn ang="0">
                  <a:pos x="832" y="237"/>
                </a:cxn>
                <a:cxn ang="0">
                  <a:pos x="801" y="236"/>
                </a:cxn>
                <a:cxn ang="0">
                  <a:pos x="780" y="255"/>
                </a:cxn>
                <a:cxn ang="0">
                  <a:pos x="743" y="265"/>
                </a:cxn>
                <a:cxn ang="0">
                  <a:pos x="720" y="292"/>
                </a:cxn>
                <a:cxn ang="0">
                  <a:pos x="667" y="326"/>
                </a:cxn>
                <a:cxn ang="0">
                  <a:pos x="630" y="340"/>
                </a:cxn>
                <a:cxn ang="0">
                  <a:pos x="598" y="342"/>
                </a:cxn>
                <a:cxn ang="0">
                  <a:pos x="533" y="352"/>
                </a:cxn>
                <a:cxn ang="0">
                  <a:pos x="525" y="386"/>
                </a:cxn>
                <a:cxn ang="0">
                  <a:pos x="489" y="404"/>
                </a:cxn>
                <a:cxn ang="0">
                  <a:pos x="491" y="376"/>
                </a:cxn>
                <a:cxn ang="0">
                  <a:pos x="472" y="384"/>
                </a:cxn>
                <a:cxn ang="0">
                  <a:pos x="422" y="394"/>
                </a:cxn>
                <a:cxn ang="0">
                  <a:pos x="393" y="439"/>
                </a:cxn>
                <a:cxn ang="0">
                  <a:pos x="294" y="440"/>
                </a:cxn>
                <a:cxn ang="0">
                  <a:pos x="236" y="434"/>
                </a:cxn>
                <a:cxn ang="0">
                  <a:pos x="228" y="470"/>
                </a:cxn>
                <a:cxn ang="0">
                  <a:pos x="195" y="495"/>
                </a:cxn>
                <a:cxn ang="0">
                  <a:pos x="172" y="482"/>
                </a:cxn>
                <a:cxn ang="0">
                  <a:pos x="138" y="464"/>
                </a:cxn>
                <a:cxn ang="0">
                  <a:pos x="112" y="456"/>
                </a:cxn>
                <a:cxn ang="0">
                  <a:pos x="89" y="447"/>
                </a:cxn>
                <a:cxn ang="0">
                  <a:pos x="75" y="434"/>
                </a:cxn>
                <a:cxn ang="0">
                  <a:pos x="65" y="412"/>
                </a:cxn>
                <a:cxn ang="0">
                  <a:pos x="15" y="376"/>
                </a:cxn>
                <a:cxn ang="0">
                  <a:pos x="29" y="370"/>
                </a:cxn>
                <a:cxn ang="0">
                  <a:pos x="26" y="334"/>
                </a:cxn>
                <a:cxn ang="0">
                  <a:pos x="5" y="316"/>
                </a:cxn>
                <a:cxn ang="0">
                  <a:pos x="16" y="257"/>
                </a:cxn>
                <a:cxn ang="0">
                  <a:pos x="46" y="260"/>
                </a:cxn>
                <a:cxn ang="0">
                  <a:pos x="67" y="245"/>
                </a:cxn>
              </a:cxnLst>
              <a:rect l="0" t="0" r="r" b="b"/>
              <a:pathLst>
                <a:path w="901" h="496">
                  <a:moveTo>
                    <a:pt x="115" y="239"/>
                  </a:moveTo>
                  <a:lnTo>
                    <a:pt x="117" y="222"/>
                  </a:lnTo>
                  <a:lnTo>
                    <a:pt x="141" y="217"/>
                  </a:lnTo>
                  <a:lnTo>
                    <a:pt x="148" y="217"/>
                  </a:lnTo>
                  <a:lnTo>
                    <a:pt x="135" y="207"/>
                  </a:lnTo>
                  <a:lnTo>
                    <a:pt x="117" y="204"/>
                  </a:lnTo>
                  <a:lnTo>
                    <a:pt x="116" y="194"/>
                  </a:lnTo>
                  <a:lnTo>
                    <a:pt x="153" y="181"/>
                  </a:lnTo>
                  <a:lnTo>
                    <a:pt x="182" y="176"/>
                  </a:lnTo>
                  <a:lnTo>
                    <a:pt x="201" y="164"/>
                  </a:lnTo>
                  <a:lnTo>
                    <a:pt x="215" y="168"/>
                  </a:lnTo>
                  <a:lnTo>
                    <a:pt x="223" y="153"/>
                  </a:lnTo>
                  <a:lnTo>
                    <a:pt x="245" y="131"/>
                  </a:lnTo>
                  <a:lnTo>
                    <a:pt x="259" y="117"/>
                  </a:lnTo>
                  <a:lnTo>
                    <a:pt x="270" y="108"/>
                  </a:lnTo>
                  <a:lnTo>
                    <a:pt x="293" y="107"/>
                  </a:lnTo>
                  <a:lnTo>
                    <a:pt x="315" y="98"/>
                  </a:lnTo>
                  <a:lnTo>
                    <a:pt x="349" y="84"/>
                  </a:lnTo>
                  <a:lnTo>
                    <a:pt x="357" y="83"/>
                  </a:lnTo>
                  <a:lnTo>
                    <a:pt x="368" y="92"/>
                  </a:lnTo>
                  <a:lnTo>
                    <a:pt x="378" y="98"/>
                  </a:lnTo>
                  <a:lnTo>
                    <a:pt x="393" y="90"/>
                  </a:lnTo>
                  <a:lnTo>
                    <a:pt x="408" y="96"/>
                  </a:lnTo>
                  <a:lnTo>
                    <a:pt x="419" y="102"/>
                  </a:lnTo>
                  <a:lnTo>
                    <a:pt x="432" y="103"/>
                  </a:lnTo>
                  <a:lnTo>
                    <a:pt x="440" y="108"/>
                  </a:lnTo>
                  <a:lnTo>
                    <a:pt x="446" y="97"/>
                  </a:lnTo>
                  <a:lnTo>
                    <a:pt x="470" y="102"/>
                  </a:lnTo>
                  <a:lnTo>
                    <a:pt x="508" y="102"/>
                  </a:lnTo>
                  <a:lnTo>
                    <a:pt x="540" y="94"/>
                  </a:lnTo>
                  <a:lnTo>
                    <a:pt x="555" y="86"/>
                  </a:lnTo>
                  <a:lnTo>
                    <a:pt x="562" y="81"/>
                  </a:lnTo>
                  <a:lnTo>
                    <a:pt x="571" y="74"/>
                  </a:lnTo>
                  <a:lnTo>
                    <a:pt x="589" y="76"/>
                  </a:lnTo>
                  <a:lnTo>
                    <a:pt x="603" y="73"/>
                  </a:lnTo>
                  <a:lnTo>
                    <a:pt x="618" y="60"/>
                  </a:lnTo>
                  <a:lnTo>
                    <a:pt x="640" y="43"/>
                  </a:lnTo>
                  <a:lnTo>
                    <a:pt x="642" y="32"/>
                  </a:lnTo>
                  <a:lnTo>
                    <a:pt x="643" y="22"/>
                  </a:lnTo>
                  <a:lnTo>
                    <a:pt x="655" y="19"/>
                  </a:lnTo>
                  <a:lnTo>
                    <a:pt x="668" y="20"/>
                  </a:lnTo>
                  <a:lnTo>
                    <a:pt x="688" y="18"/>
                  </a:lnTo>
                  <a:lnTo>
                    <a:pt x="696" y="11"/>
                  </a:lnTo>
                  <a:lnTo>
                    <a:pt x="704" y="0"/>
                  </a:lnTo>
                  <a:lnTo>
                    <a:pt x="715" y="1"/>
                  </a:lnTo>
                  <a:lnTo>
                    <a:pt x="720" y="11"/>
                  </a:lnTo>
                  <a:lnTo>
                    <a:pt x="749" y="13"/>
                  </a:lnTo>
                  <a:lnTo>
                    <a:pt x="769" y="52"/>
                  </a:lnTo>
                  <a:lnTo>
                    <a:pt x="825" y="50"/>
                  </a:lnTo>
                  <a:lnTo>
                    <a:pt x="844" y="70"/>
                  </a:lnTo>
                  <a:lnTo>
                    <a:pt x="822" y="105"/>
                  </a:lnTo>
                  <a:lnTo>
                    <a:pt x="835" y="113"/>
                  </a:lnTo>
                  <a:lnTo>
                    <a:pt x="834" y="137"/>
                  </a:lnTo>
                  <a:lnTo>
                    <a:pt x="855" y="143"/>
                  </a:lnTo>
                  <a:lnTo>
                    <a:pt x="847" y="176"/>
                  </a:lnTo>
                  <a:lnTo>
                    <a:pt x="863" y="175"/>
                  </a:lnTo>
                  <a:lnTo>
                    <a:pt x="881" y="178"/>
                  </a:lnTo>
                  <a:lnTo>
                    <a:pt x="879" y="188"/>
                  </a:lnTo>
                  <a:lnTo>
                    <a:pt x="885" y="203"/>
                  </a:lnTo>
                  <a:lnTo>
                    <a:pt x="901" y="217"/>
                  </a:lnTo>
                  <a:lnTo>
                    <a:pt x="891" y="223"/>
                  </a:lnTo>
                  <a:lnTo>
                    <a:pt x="879" y="226"/>
                  </a:lnTo>
                  <a:lnTo>
                    <a:pt x="855" y="233"/>
                  </a:lnTo>
                  <a:lnTo>
                    <a:pt x="845" y="239"/>
                  </a:lnTo>
                  <a:lnTo>
                    <a:pt x="832" y="230"/>
                  </a:lnTo>
                  <a:lnTo>
                    <a:pt x="832" y="237"/>
                  </a:lnTo>
                  <a:lnTo>
                    <a:pt x="825" y="243"/>
                  </a:lnTo>
                  <a:lnTo>
                    <a:pt x="813" y="247"/>
                  </a:lnTo>
                  <a:lnTo>
                    <a:pt x="801" y="236"/>
                  </a:lnTo>
                  <a:lnTo>
                    <a:pt x="788" y="244"/>
                  </a:lnTo>
                  <a:lnTo>
                    <a:pt x="793" y="254"/>
                  </a:lnTo>
                  <a:lnTo>
                    <a:pt x="780" y="255"/>
                  </a:lnTo>
                  <a:lnTo>
                    <a:pt x="761" y="256"/>
                  </a:lnTo>
                  <a:lnTo>
                    <a:pt x="753" y="266"/>
                  </a:lnTo>
                  <a:lnTo>
                    <a:pt x="743" y="265"/>
                  </a:lnTo>
                  <a:lnTo>
                    <a:pt x="734" y="268"/>
                  </a:lnTo>
                  <a:lnTo>
                    <a:pt x="734" y="275"/>
                  </a:lnTo>
                  <a:lnTo>
                    <a:pt x="720" y="292"/>
                  </a:lnTo>
                  <a:lnTo>
                    <a:pt x="701" y="311"/>
                  </a:lnTo>
                  <a:lnTo>
                    <a:pt x="669" y="316"/>
                  </a:lnTo>
                  <a:lnTo>
                    <a:pt x="667" y="326"/>
                  </a:lnTo>
                  <a:lnTo>
                    <a:pt x="666" y="332"/>
                  </a:lnTo>
                  <a:lnTo>
                    <a:pt x="648" y="333"/>
                  </a:lnTo>
                  <a:lnTo>
                    <a:pt x="630" y="340"/>
                  </a:lnTo>
                  <a:lnTo>
                    <a:pt x="615" y="336"/>
                  </a:lnTo>
                  <a:lnTo>
                    <a:pt x="606" y="331"/>
                  </a:lnTo>
                  <a:lnTo>
                    <a:pt x="598" y="342"/>
                  </a:lnTo>
                  <a:lnTo>
                    <a:pt x="576" y="354"/>
                  </a:lnTo>
                  <a:lnTo>
                    <a:pt x="548" y="356"/>
                  </a:lnTo>
                  <a:lnTo>
                    <a:pt x="533" y="352"/>
                  </a:lnTo>
                  <a:lnTo>
                    <a:pt x="521" y="366"/>
                  </a:lnTo>
                  <a:lnTo>
                    <a:pt x="525" y="386"/>
                  </a:lnTo>
                  <a:lnTo>
                    <a:pt x="525" y="386"/>
                  </a:lnTo>
                  <a:lnTo>
                    <a:pt x="512" y="414"/>
                  </a:lnTo>
                  <a:lnTo>
                    <a:pt x="500" y="420"/>
                  </a:lnTo>
                  <a:lnTo>
                    <a:pt x="489" y="404"/>
                  </a:lnTo>
                  <a:lnTo>
                    <a:pt x="482" y="397"/>
                  </a:lnTo>
                  <a:lnTo>
                    <a:pt x="487" y="383"/>
                  </a:lnTo>
                  <a:lnTo>
                    <a:pt x="491" y="376"/>
                  </a:lnTo>
                  <a:lnTo>
                    <a:pt x="486" y="371"/>
                  </a:lnTo>
                  <a:lnTo>
                    <a:pt x="479" y="372"/>
                  </a:lnTo>
                  <a:lnTo>
                    <a:pt x="472" y="384"/>
                  </a:lnTo>
                  <a:lnTo>
                    <a:pt x="458" y="399"/>
                  </a:lnTo>
                  <a:lnTo>
                    <a:pt x="442" y="395"/>
                  </a:lnTo>
                  <a:lnTo>
                    <a:pt x="422" y="394"/>
                  </a:lnTo>
                  <a:lnTo>
                    <a:pt x="402" y="425"/>
                  </a:lnTo>
                  <a:lnTo>
                    <a:pt x="395" y="432"/>
                  </a:lnTo>
                  <a:lnTo>
                    <a:pt x="393" y="439"/>
                  </a:lnTo>
                  <a:lnTo>
                    <a:pt x="361" y="452"/>
                  </a:lnTo>
                  <a:lnTo>
                    <a:pt x="354" y="452"/>
                  </a:lnTo>
                  <a:lnTo>
                    <a:pt x="294" y="440"/>
                  </a:lnTo>
                  <a:lnTo>
                    <a:pt x="276" y="438"/>
                  </a:lnTo>
                  <a:lnTo>
                    <a:pt x="256" y="434"/>
                  </a:lnTo>
                  <a:lnTo>
                    <a:pt x="236" y="434"/>
                  </a:lnTo>
                  <a:lnTo>
                    <a:pt x="231" y="446"/>
                  </a:lnTo>
                  <a:lnTo>
                    <a:pt x="230" y="464"/>
                  </a:lnTo>
                  <a:lnTo>
                    <a:pt x="228" y="470"/>
                  </a:lnTo>
                  <a:lnTo>
                    <a:pt x="213" y="476"/>
                  </a:lnTo>
                  <a:lnTo>
                    <a:pt x="211" y="476"/>
                  </a:lnTo>
                  <a:lnTo>
                    <a:pt x="195" y="495"/>
                  </a:lnTo>
                  <a:lnTo>
                    <a:pt x="185" y="496"/>
                  </a:lnTo>
                  <a:lnTo>
                    <a:pt x="179" y="483"/>
                  </a:lnTo>
                  <a:lnTo>
                    <a:pt x="172" y="482"/>
                  </a:lnTo>
                  <a:lnTo>
                    <a:pt x="162" y="475"/>
                  </a:lnTo>
                  <a:lnTo>
                    <a:pt x="159" y="465"/>
                  </a:lnTo>
                  <a:lnTo>
                    <a:pt x="138" y="464"/>
                  </a:lnTo>
                  <a:lnTo>
                    <a:pt x="127" y="460"/>
                  </a:lnTo>
                  <a:lnTo>
                    <a:pt x="125" y="455"/>
                  </a:lnTo>
                  <a:lnTo>
                    <a:pt x="112" y="456"/>
                  </a:lnTo>
                  <a:lnTo>
                    <a:pt x="101" y="446"/>
                  </a:lnTo>
                  <a:lnTo>
                    <a:pt x="99" y="442"/>
                  </a:lnTo>
                  <a:lnTo>
                    <a:pt x="89" y="447"/>
                  </a:lnTo>
                  <a:lnTo>
                    <a:pt x="79" y="446"/>
                  </a:lnTo>
                  <a:lnTo>
                    <a:pt x="73" y="444"/>
                  </a:lnTo>
                  <a:lnTo>
                    <a:pt x="75" y="434"/>
                  </a:lnTo>
                  <a:lnTo>
                    <a:pt x="59" y="425"/>
                  </a:lnTo>
                  <a:lnTo>
                    <a:pt x="61" y="417"/>
                  </a:lnTo>
                  <a:lnTo>
                    <a:pt x="65" y="412"/>
                  </a:lnTo>
                  <a:lnTo>
                    <a:pt x="50" y="403"/>
                  </a:lnTo>
                  <a:lnTo>
                    <a:pt x="11" y="391"/>
                  </a:lnTo>
                  <a:lnTo>
                    <a:pt x="15" y="376"/>
                  </a:lnTo>
                  <a:lnTo>
                    <a:pt x="27" y="375"/>
                  </a:lnTo>
                  <a:lnTo>
                    <a:pt x="33" y="384"/>
                  </a:lnTo>
                  <a:lnTo>
                    <a:pt x="29" y="370"/>
                  </a:lnTo>
                  <a:lnTo>
                    <a:pt x="36" y="356"/>
                  </a:lnTo>
                  <a:lnTo>
                    <a:pt x="41" y="343"/>
                  </a:lnTo>
                  <a:lnTo>
                    <a:pt x="26" y="334"/>
                  </a:lnTo>
                  <a:lnTo>
                    <a:pt x="16" y="325"/>
                  </a:lnTo>
                  <a:lnTo>
                    <a:pt x="15" y="316"/>
                  </a:lnTo>
                  <a:lnTo>
                    <a:pt x="5" y="316"/>
                  </a:lnTo>
                  <a:lnTo>
                    <a:pt x="0" y="314"/>
                  </a:lnTo>
                  <a:lnTo>
                    <a:pt x="0" y="291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33" y="255"/>
                  </a:lnTo>
                  <a:lnTo>
                    <a:pt x="46" y="260"/>
                  </a:lnTo>
                  <a:lnTo>
                    <a:pt x="53" y="259"/>
                  </a:lnTo>
                  <a:lnTo>
                    <a:pt x="52" y="250"/>
                  </a:lnTo>
                  <a:lnTo>
                    <a:pt x="67" y="245"/>
                  </a:lnTo>
                  <a:lnTo>
                    <a:pt x="95" y="243"/>
                  </a:lnTo>
                  <a:lnTo>
                    <a:pt x="115" y="2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62"/>
            <p:cNvSpPr>
              <a:spLocks noEditPoints="1"/>
            </p:cNvSpPr>
            <p:nvPr/>
          </p:nvSpPr>
          <p:spPr bwMode="auto">
            <a:xfrm>
              <a:off x="7883352" y="6142774"/>
              <a:ext cx="927416" cy="516136"/>
            </a:xfrm>
            <a:custGeom>
              <a:avLst/>
              <a:gdLst/>
              <a:ahLst/>
              <a:cxnLst>
                <a:cxn ang="0">
                  <a:pos x="378" y="667"/>
                </a:cxn>
                <a:cxn ang="0">
                  <a:pos x="689" y="525"/>
                </a:cxn>
                <a:cxn ang="0">
                  <a:pos x="922" y="335"/>
                </a:cxn>
                <a:cxn ang="0">
                  <a:pos x="1230" y="283"/>
                </a:cxn>
                <a:cxn ang="0">
                  <a:pos x="1408" y="304"/>
                </a:cxn>
                <a:cxn ang="0">
                  <a:pos x="1794" y="231"/>
                </a:cxn>
                <a:cxn ang="0">
                  <a:pos x="2010" y="71"/>
                </a:cxn>
                <a:cxn ang="0">
                  <a:pos x="2241" y="8"/>
                </a:cxn>
                <a:cxn ang="0">
                  <a:pos x="2650" y="225"/>
                </a:cxn>
                <a:cxn ang="0">
                  <a:pos x="2665" y="569"/>
                </a:cxn>
                <a:cxn ang="0">
                  <a:pos x="2828" y="681"/>
                </a:cxn>
                <a:cxn ang="0">
                  <a:pos x="2592" y="746"/>
                </a:cxn>
                <a:cxn ang="0">
                  <a:pos x="2472" y="790"/>
                </a:cxn>
                <a:cxn ang="0">
                  <a:pos x="2326" y="857"/>
                </a:cxn>
                <a:cxn ang="0">
                  <a:pos x="2112" y="1003"/>
                </a:cxn>
                <a:cxn ang="0">
                  <a:pos x="1893" y="1061"/>
                </a:cxn>
                <a:cxn ang="0">
                  <a:pos x="1650" y="1165"/>
                </a:cxn>
                <a:cxn ang="0">
                  <a:pos x="1501" y="1246"/>
                </a:cxn>
                <a:cxn ang="0">
                  <a:pos x="1496" y="1223"/>
                </a:cxn>
                <a:cxn ang="0">
                  <a:pos x="1258" y="1363"/>
                </a:cxn>
                <a:cxn ang="0">
                  <a:pos x="812" y="1383"/>
                </a:cxn>
                <a:cxn ang="0">
                  <a:pos x="680" y="1512"/>
                </a:cxn>
                <a:cxn ang="0">
                  <a:pos x="540" y="1529"/>
                </a:cxn>
                <a:cxn ang="0">
                  <a:pos x="406" y="1447"/>
                </a:cxn>
                <a:cxn ang="0">
                  <a:pos x="254" y="1419"/>
                </a:cxn>
                <a:cxn ang="0">
                  <a:pos x="212" y="1313"/>
                </a:cxn>
                <a:cxn ang="0">
                  <a:pos x="105" y="1215"/>
                </a:cxn>
                <a:cxn ang="0">
                  <a:pos x="50" y="1028"/>
                </a:cxn>
                <a:cxn ang="0">
                  <a:pos x="65" y="800"/>
                </a:cxn>
                <a:cxn ang="0">
                  <a:pos x="222" y="765"/>
                </a:cxn>
                <a:cxn ang="0">
                  <a:pos x="184" y="839"/>
                </a:cxn>
                <a:cxn ang="0">
                  <a:pos x="32" y="994"/>
                </a:cxn>
                <a:cxn ang="0">
                  <a:pos x="151" y="1071"/>
                </a:cxn>
                <a:cxn ang="0">
                  <a:pos x="103" y="1200"/>
                </a:cxn>
                <a:cxn ang="0">
                  <a:pos x="218" y="1325"/>
                </a:cxn>
                <a:cxn ang="0">
                  <a:pos x="295" y="1392"/>
                </a:cxn>
                <a:cxn ang="0">
                  <a:pos x="420" y="1425"/>
                </a:cxn>
                <a:cxn ang="0">
                  <a:pos x="552" y="1500"/>
                </a:cxn>
                <a:cxn ang="0">
                  <a:pos x="673" y="1481"/>
                </a:cxn>
                <a:cxn ang="0">
                  <a:pos x="815" y="1351"/>
                </a:cxn>
                <a:cxn ang="0">
                  <a:pos x="1233" y="1347"/>
                </a:cxn>
                <a:cxn ang="0">
                  <a:pos x="1470" y="1205"/>
                </a:cxn>
                <a:cxn ang="0">
                  <a:pos x="1528" y="1240"/>
                </a:cxn>
                <a:cxn ang="0">
                  <a:pos x="1659" y="1102"/>
                </a:cxn>
                <a:cxn ang="0">
                  <a:pos x="1935" y="1048"/>
                </a:cxn>
                <a:cxn ang="0">
                  <a:pos x="2094" y="983"/>
                </a:cxn>
                <a:cxn ang="0">
                  <a:pos x="2360" y="829"/>
                </a:cxn>
                <a:cxn ang="0">
                  <a:pos x="2519" y="739"/>
                </a:cxn>
                <a:cxn ang="0">
                  <a:pos x="2652" y="749"/>
                </a:cxn>
                <a:cxn ang="0">
                  <a:pos x="2754" y="656"/>
                </a:cxn>
                <a:cxn ang="0">
                  <a:pos x="2658" y="458"/>
                </a:cxn>
                <a:cxn ang="0">
                  <a:pos x="2627" y="248"/>
                </a:cxn>
                <a:cxn ang="0">
                  <a:pos x="2235" y="39"/>
                </a:cxn>
                <a:cxn ang="0">
                  <a:pos x="2018" y="102"/>
                </a:cxn>
                <a:cxn ang="0">
                  <a:pos x="1790" y="263"/>
                </a:cxn>
                <a:cxn ang="0">
                  <a:pos x="1401" y="335"/>
                </a:cxn>
                <a:cxn ang="0">
                  <a:pos x="1232" y="312"/>
                </a:cxn>
                <a:cxn ang="0">
                  <a:pos x="1002" y="337"/>
                </a:cxn>
                <a:cxn ang="0">
                  <a:pos x="698" y="548"/>
                </a:cxn>
                <a:cxn ang="0">
                  <a:pos x="397" y="650"/>
                </a:cxn>
                <a:cxn ang="0">
                  <a:pos x="390" y="763"/>
                </a:cxn>
              </a:cxnLst>
              <a:rect l="0" t="0" r="r" b="b"/>
              <a:pathLst>
                <a:path w="2833" h="1574">
                  <a:moveTo>
                    <a:pt x="371" y="746"/>
                  </a:moveTo>
                  <a:lnTo>
                    <a:pt x="358" y="760"/>
                  </a:lnTo>
                  <a:lnTo>
                    <a:pt x="364" y="706"/>
                  </a:lnTo>
                  <a:cubicBezTo>
                    <a:pt x="364" y="699"/>
                    <a:pt x="370" y="694"/>
                    <a:pt x="376" y="692"/>
                  </a:cubicBezTo>
                  <a:lnTo>
                    <a:pt x="453" y="677"/>
                  </a:lnTo>
                  <a:lnTo>
                    <a:pt x="477" y="675"/>
                  </a:lnTo>
                  <a:lnTo>
                    <a:pt x="469" y="704"/>
                  </a:lnTo>
                  <a:lnTo>
                    <a:pt x="427" y="675"/>
                  </a:lnTo>
                  <a:lnTo>
                    <a:pt x="433" y="678"/>
                  </a:lnTo>
                  <a:lnTo>
                    <a:pt x="378" y="667"/>
                  </a:lnTo>
                  <a:cubicBezTo>
                    <a:pt x="371" y="666"/>
                    <a:pt x="365" y="660"/>
                    <a:pt x="365" y="653"/>
                  </a:cubicBezTo>
                  <a:lnTo>
                    <a:pt x="362" y="623"/>
                  </a:lnTo>
                  <a:cubicBezTo>
                    <a:pt x="362" y="616"/>
                    <a:pt x="366" y="609"/>
                    <a:pt x="373" y="606"/>
                  </a:cubicBezTo>
                  <a:lnTo>
                    <a:pt x="485" y="565"/>
                  </a:lnTo>
                  <a:cubicBezTo>
                    <a:pt x="486" y="565"/>
                    <a:pt x="487" y="565"/>
                    <a:pt x="488" y="565"/>
                  </a:cubicBezTo>
                  <a:lnTo>
                    <a:pt x="579" y="548"/>
                  </a:lnTo>
                  <a:lnTo>
                    <a:pt x="574" y="550"/>
                  </a:lnTo>
                  <a:lnTo>
                    <a:pt x="635" y="513"/>
                  </a:lnTo>
                  <a:cubicBezTo>
                    <a:pt x="639" y="511"/>
                    <a:pt x="644" y="510"/>
                    <a:pt x="648" y="512"/>
                  </a:cubicBezTo>
                  <a:lnTo>
                    <a:pt x="689" y="525"/>
                  </a:lnTo>
                  <a:lnTo>
                    <a:pt x="670" y="533"/>
                  </a:lnTo>
                  <a:lnTo>
                    <a:pt x="697" y="485"/>
                  </a:lnTo>
                  <a:cubicBezTo>
                    <a:pt x="697" y="484"/>
                    <a:pt x="698" y="483"/>
                    <a:pt x="699" y="482"/>
                  </a:cubicBezTo>
                  <a:lnTo>
                    <a:pt x="765" y="413"/>
                  </a:lnTo>
                  <a:lnTo>
                    <a:pt x="810" y="370"/>
                  </a:lnTo>
                  <a:cubicBezTo>
                    <a:pt x="810" y="369"/>
                    <a:pt x="811" y="368"/>
                    <a:pt x="812" y="368"/>
                  </a:cubicBezTo>
                  <a:lnTo>
                    <a:pt x="847" y="342"/>
                  </a:lnTo>
                  <a:cubicBezTo>
                    <a:pt x="850" y="341"/>
                    <a:pt x="853" y="340"/>
                    <a:pt x="855" y="340"/>
                  </a:cubicBezTo>
                  <a:lnTo>
                    <a:pt x="927" y="334"/>
                  </a:lnTo>
                  <a:lnTo>
                    <a:pt x="922" y="335"/>
                  </a:lnTo>
                  <a:lnTo>
                    <a:pt x="990" y="307"/>
                  </a:lnTo>
                  <a:lnTo>
                    <a:pt x="1096" y="263"/>
                  </a:lnTo>
                  <a:cubicBezTo>
                    <a:pt x="1098" y="262"/>
                    <a:pt x="1099" y="262"/>
                    <a:pt x="1101" y="262"/>
                  </a:cubicBezTo>
                  <a:lnTo>
                    <a:pt x="1125" y="260"/>
                  </a:lnTo>
                  <a:cubicBezTo>
                    <a:pt x="1129" y="259"/>
                    <a:pt x="1134" y="261"/>
                    <a:pt x="1137" y="263"/>
                  </a:cubicBezTo>
                  <a:lnTo>
                    <a:pt x="1169" y="291"/>
                  </a:lnTo>
                  <a:lnTo>
                    <a:pt x="1167" y="289"/>
                  </a:lnTo>
                  <a:lnTo>
                    <a:pt x="1201" y="309"/>
                  </a:lnTo>
                  <a:lnTo>
                    <a:pt x="1185" y="309"/>
                  </a:lnTo>
                  <a:lnTo>
                    <a:pt x="1230" y="283"/>
                  </a:lnTo>
                  <a:cubicBezTo>
                    <a:pt x="1234" y="281"/>
                    <a:pt x="1239" y="280"/>
                    <a:pt x="1244" y="282"/>
                  </a:cubicBezTo>
                  <a:lnTo>
                    <a:pt x="1291" y="301"/>
                  </a:lnTo>
                  <a:lnTo>
                    <a:pt x="1326" y="320"/>
                  </a:lnTo>
                  <a:lnTo>
                    <a:pt x="1320" y="318"/>
                  </a:lnTo>
                  <a:lnTo>
                    <a:pt x="1362" y="322"/>
                  </a:lnTo>
                  <a:cubicBezTo>
                    <a:pt x="1364" y="322"/>
                    <a:pt x="1367" y="323"/>
                    <a:pt x="1369" y="325"/>
                  </a:cubicBezTo>
                  <a:lnTo>
                    <a:pt x="1393" y="340"/>
                  </a:lnTo>
                  <a:lnTo>
                    <a:pt x="1371" y="345"/>
                  </a:lnTo>
                  <a:lnTo>
                    <a:pt x="1391" y="311"/>
                  </a:lnTo>
                  <a:cubicBezTo>
                    <a:pt x="1394" y="305"/>
                    <a:pt x="1401" y="302"/>
                    <a:pt x="1408" y="304"/>
                  </a:cubicBezTo>
                  <a:lnTo>
                    <a:pt x="1479" y="321"/>
                  </a:lnTo>
                  <a:lnTo>
                    <a:pt x="1476" y="320"/>
                  </a:lnTo>
                  <a:lnTo>
                    <a:pt x="1595" y="320"/>
                  </a:lnTo>
                  <a:lnTo>
                    <a:pt x="1591" y="321"/>
                  </a:lnTo>
                  <a:lnTo>
                    <a:pt x="1691" y="296"/>
                  </a:lnTo>
                  <a:lnTo>
                    <a:pt x="1687" y="298"/>
                  </a:lnTo>
                  <a:lnTo>
                    <a:pt x="1732" y="271"/>
                  </a:lnTo>
                  <a:lnTo>
                    <a:pt x="1753" y="257"/>
                  </a:lnTo>
                  <a:lnTo>
                    <a:pt x="1782" y="234"/>
                  </a:lnTo>
                  <a:cubicBezTo>
                    <a:pt x="1786" y="232"/>
                    <a:pt x="1790" y="231"/>
                    <a:pt x="1794" y="231"/>
                  </a:cubicBezTo>
                  <a:lnTo>
                    <a:pt x="1849" y="238"/>
                  </a:lnTo>
                  <a:lnTo>
                    <a:pt x="1844" y="238"/>
                  </a:lnTo>
                  <a:lnTo>
                    <a:pt x="1889" y="229"/>
                  </a:lnTo>
                  <a:lnTo>
                    <a:pt x="1881" y="233"/>
                  </a:lnTo>
                  <a:lnTo>
                    <a:pt x="1927" y="192"/>
                  </a:lnTo>
                  <a:lnTo>
                    <a:pt x="1994" y="139"/>
                  </a:lnTo>
                  <a:lnTo>
                    <a:pt x="1988" y="148"/>
                  </a:lnTo>
                  <a:lnTo>
                    <a:pt x="1995" y="115"/>
                  </a:lnTo>
                  <a:lnTo>
                    <a:pt x="1998" y="85"/>
                  </a:lnTo>
                  <a:cubicBezTo>
                    <a:pt x="1999" y="78"/>
                    <a:pt x="2003" y="73"/>
                    <a:pt x="2010" y="71"/>
                  </a:cubicBezTo>
                  <a:lnTo>
                    <a:pt x="2049" y="60"/>
                  </a:lnTo>
                  <a:cubicBezTo>
                    <a:pt x="2051" y="60"/>
                    <a:pt x="2053" y="60"/>
                    <a:pt x="2055" y="60"/>
                  </a:cubicBezTo>
                  <a:lnTo>
                    <a:pt x="2095" y="64"/>
                  </a:lnTo>
                  <a:lnTo>
                    <a:pt x="2092" y="64"/>
                  </a:lnTo>
                  <a:lnTo>
                    <a:pt x="2154" y="59"/>
                  </a:lnTo>
                  <a:lnTo>
                    <a:pt x="2143" y="64"/>
                  </a:lnTo>
                  <a:lnTo>
                    <a:pt x="2166" y="40"/>
                  </a:lnTo>
                  <a:lnTo>
                    <a:pt x="2193" y="7"/>
                  </a:lnTo>
                  <a:cubicBezTo>
                    <a:pt x="2196" y="2"/>
                    <a:pt x="2202" y="0"/>
                    <a:pt x="2208" y="1"/>
                  </a:cubicBezTo>
                  <a:lnTo>
                    <a:pt x="2241" y="8"/>
                  </a:lnTo>
                  <a:cubicBezTo>
                    <a:pt x="2246" y="9"/>
                    <a:pt x="2249" y="11"/>
                    <a:pt x="2252" y="15"/>
                  </a:cubicBezTo>
                  <a:lnTo>
                    <a:pt x="2269" y="46"/>
                  </a:lnTo>
                  <a:lnTo>
                    <a:pt x="2257" y="38"/>
                  </a:lnTo>
                  <a:lnTo>
                    <a:pt x="2344" y="44"/>
                  </a:lnTo>
                  <a:cubicBezTo>
                    <a:pt x="2350" y="45"/>
                    <a:pt x="2354" y="48"/>
                    <a:pt x="2357" y="53"/>
                  </a:cubicBezTo>
                  <a:lnTo>
                    <a:pt x="2422" y="174"/>
                  </a:lnTo>
                  <a:lnTo>
                    <a:pt x="2407" y="165"/>
                  </a:lnTo>
                  <a:lnTo>
                    <a:pt x="2578" y="159"/>
                  </a:lnTo>
                  <a:cubicBezTo>
                    <a:pt x="2583" y="159"/>
                    <a:pt x="2587" y="161"/>
                    <a:pt x="2591" y="164"/>
                  </a:cubicBezTo>
                  <a:lnTo>
                    <a:pt x="2650" y="225"/>
                  </a:lnTo>
                  <a:cubicBezTo>
                    <a:pt x="2655" y="231"/>
                    <a:pt x="2656" y="239"/>
                    <a:pt x="2652" y="245"/>
                  </a:cubicBezTo>
                  <a:lnTo>
                    <a:pt x="2583" y="354"/>
                  </a:lnTo>
                  <a:lnTo>
                    <a:pt x="2578" y="332"/>
                  </a:lnTo>
                  <a:lnTo>
                    <a:pt x="2620" y="357"/>
                  </a:lnTo>
                  <a:cubicBezTo>
                    <a:pt x="2625" y="360"/>
                    <a:pt x="2628" y="365"/>
                    <a:pt x="2628" y="371"/>
                  </a:cubicBezTo>
                  <a:lnTo>
                    <a:pt x="2624" y="445"/>
                  </a:lnTo>
                  <a:lnTo>
                    <a:pt x="2612" y="429"/>
                  </a:lnTo>
                  <a:lnTo>
                    <a:pt x="2678" y="446"/>
                  </a:lnTo>
                  <a:cubicBezTo>
                    <a:pt x="2686" y="448"/>
                    <a:pt x="2691" y="457"/>
                    <a:pt x="2689" y="465"/>
                  </a:cubicBezTo>
                  <a:lnTo>
                    <a:pt x="2665" y="569"/>
                  </a:lnTo>
                  <a:lnTo>
                    <a:pt x="2649" y="549"/>
                  </a:lnTo>
                  <a:lnTo>
                    <a:pt x="2696" y="546"/>
                  </a:lnTo>
                  <a:cubicBezTo>
                    <a:pt x="2697" y="545"/>
                    <a:pt x="2698" y="546"/>
                    <a:pt x="2700" y="546"/>
                  </a:cubicBezTo>
                  <a:lnTo>
                    <a:pt x="2756" y="556"/>
                  </a:lnTo>
                  <a:cubicBezTo>
                    <a:pt x="2764" y="558"/>
                    <a:pt x="2770" y="566"/>
                    <a:pt x="2768" y="575"/>
                  </a:cubicBezTo>
                  <a:lnTo>
                    <a:pt x="2763" y="605"/>
                  </a:lnTo>
                  <a:lnTo>
                    <a:pt x="2762" y="596"/>
                  </a:lnTo>
                  <a:lnTo>
                    <a:pt x="2783" y="644"/>
                  </a:lnTo>
                  <a:lnTo>
                    <a:pt x="2779" y="638"/>
                  </a:lnTo>
                  <a:lnTo>
                    <a:pt x="2828" y="681"/>
                  </a:lnTo>
                  <a:cubicBezTo>
                    <a:pt x="2831" y="685"/>
                    <a:pt x="2833" y="690"/>
                    <a:pt x="2833" y="695"/>
                  </a:cubicBezTo>
                  <a:cubicBezTo>
                    <a:pt x="2832" y="700"/>
                    <a:pt x="2829" y="705"/>
                    <a:pt x="2825" y="707"/>
                  </a:cubicBezTo>
                  <a:lnTo>
                    <a:pt x="2794" y="725"/>
                  </a:lnTo>
                  <a:cubicBezTo>
                    <a:pt x="2793" y="725"/>
                    <a:pt x="2792" y="726"/>
                    <a:pt x="2791" y="726"/>
                  </a:cubicBezTo>
                  <a:lnTo>
                    <a:pt x="2754" y="737"/>
                  </a:lnTo>
                  <a:lnTo>
                    <a:pt x="2678" y="758"/>
                  </a:lnTo>
                  <a:lnTo>
                    <a:pt x="2682" y="756"/>
                  </a:lnTo>
                  <a:lnTo>
                    <a:pt x="2651" y="775"/>
                  </a:lnTo>
                  <a:cubicBezTo>
                    <a:pt x="2646" y="779"/>
                    <a:pt x="2639" y="779"/>
                    <a:pt x="2634" y="775"/>
                  </a:cubicBezTo>
                  <a:lnTo>
                    <a:pt x="2592" y="746"/>
                  </a:lnTo>
                  <a:lnTo>
                    <a:pt x="2617" y="732"/>
                  </a:lnTo>
                  <a:lnTo>
                    <a:pt x="2618" y="754"/>
                  </a:lnTo>
                  <a:cubicBezTo>
                    <a:pt x="2619" y="760"/>
                    <a:pt x="2616" y="765"/>
                    <a:pt x="2612" y="768"/>
                  </a:cubicBezTo>
                  <a:lnTo>
                    <a:pt x="2589" y="785"/>
                  </a:lnTo>
                  <a:cubicBezTo>
                    <a:pt x="2587" y="786"/>
                    <a:pt x="2586" y="787"/>
                    <a:pt x="2584" y="788"/>
                  </a:cubicBezTo>
                  <a:lnTo>
                    <a:pt x="2547" y="800"/>
                  </a:lnTo>
                  <a:cubicBezTo>
                    <a:pt x="2542" y="802"/>
                    <a:pt x="2535" y="800"/>
                    <a:pt x="2531" y="796"/>
                  </a:cubicBezTo>
                  <a:lnTo>
                    <a:pt x="2496" y="761"/>
                  </a:lnTo>
                  <a:lnTo>
                    <a:pt x="2516" y="764"/>
                  </a:lnTo>
                  <a:lnTo>
                    <a:pt x="2472" y="790"/>
                  </a:lnTo>
                  <a:lnTo>
                    <a:pt x="2478" y="769"/>
                  </a:lnTo>
                  <a:lnTo>
                    <a:pt x="2494" y="799"/>
                  </a:lnTo>
                  <a:cubicBezTo>
                    <a:pt x="2496" y="804"/>
                    <a:pt x="2496" y="810"/>
                    <a:pt x="2494" y="815"/>
                  </a:cubicBezTo>
                  <a:cubicBezTo>
                    <a:pt x="2491" y="819"/>
                    <a:pt x="2486" y="822"/>
                    <a:pt x="2481" y="823"/>
                  </a:cubicBezTo>
                  <a:lnTo>
                    <a:pt x="2442" y="826"/>
                  </a:lnTo>
                  <a:lnTo>
                    <a:pt x="2381" y="831"/>
                  </a:lnTo>
                  <a:lnTo>
                    <a:pt x="2393" y="824"/>
                  </a:lnTo>
                  <a:lnTo>
                    <a:pt x="2371" y="854"/>
                  </a:lnTo>
                  <a:cubicBezTo>
                    <a:pt x="2367" y="859"/>
                    <a:pt x="2362" y="861"/>
                    <a:pt x="2356" y="861"/>
                  </a:cubicBezTo>
                  <a:lnTo>
                    <a:pt x="2326" y="857"/>
                  </a:lnTo>
                  <a:lnTo>
                    <a:pt x="2331" y="857"/>
                  </a:lnTo>
                  <a:lnTo>
                    <a:pt x="2300" y="865"/>
                  </a:lnTo>
                  <a:lnTo>
                    <a:pt x="2312" y="848"/>
                  </a:lnTo>
                  <a:lnTo>
                    <a:pt x="2314" y="873"/>
                  </a:lnTo>
                  <a:cubicBezTo>
                    <a:pt x="2314" y="877"/>
                    <a:pt x="2313" y="881"/>
                    <a:pt x="2310" y="884"/>
                  </a:cubicBezTo>
                  <a:lnTo>
                    <a:pt x="2267" y="937"/>
                  </a:lnTo>
                  <a:lnTo>
                    <a:pt x="2206" y="997"/>
                  </a:lnTo>
                  <a:cubicBezTo>
                    <a:pt x="2204" y="1000"/>
                    <a:pt x="2201" y="1001"/>
                    <a:pt x="2197" y="1002"/>
                  </a:cubicBezTo>
                  <a:lnTo>
                    <a:pt x="2098" y="1015"/>
                  </a:lnTo>
                  <a:lnTo>
                    <a:pt x="2112" y="1003"/>
                  </a:lnTo>
                  <a:lnTo>
                    <a:pt x="2105" y="1035"/>
                  </a:lnTo>
                  <a:lnTo>
                    <a:pt x="2100" y="1053"/>
                  </a:lnTo>
                  <a:cubicBezTo>
                    <a:pt x="2099" y="1060"/>
                    <a:pt x="2093" y="1065"/>
                    <a:pt x="2086" y="1065"/>
                  </a:cubicBezTo>
                  <a:lnTo>
                    <a:pt x="2032" y="1069"/>
                  </a:lnTo>
                  <a:lnTo>
                    <a:pt x="2036" y="1069"/>
                  </a:lnTo>
                  <a:lnTo>
                    <a:pt x="1980" y="1088"/>
                  </a:lnTo>
                  <a:cubicBezTo>
                    <a:pt x="1977" y="1089"/>
                    <a:pt x="1974" y="1089"/>
                    <a:pt x="1971" y="1089"/>
                  </a:cubicBezTo>
                  <a:lnTo>
                    <a:pt x="1923" y="1077"/>
                  </a:lnTo>
                  <a:cubicBezTo>
                    <a:pt x="1922" y="1077"/>
                    <a:pt x="1920" y="1076"/>
                    <a:pt x="1919" y="1076"/>
                  </a:cubicBezTo>
                  <a:lnTo>
                    <a:pt x="1893" y="1061"/>
                  </a:lnTo>
                  <a:lnTo>
                    <a:pt x="1914" y="1056"/>
                  </a:lnTo>
                  <a:lnTo>
                    <a:pt x="1888" y="1090"/>
                  </a:lnTo>
                  <a:cubicBezTo>
                    <a:pt x="1887" y="1092"/>
                    <a:pt x="1885" y="1094"/>
                    <a:pt x="1883" y="1095"/>
                  </a:cubicBezTo>
                  <a:lnTo>
                    <a:pt x="1814" y="1131"/>
                  </a:lnTo>
                  <a:cubicBezTo>
                    <a:pt x="1812" y="1132"/>
                    <a:pt x="1810" y="1132"/>
                    <a:pt x="1808" y="1132"/>
                  </a:cubicBezTo>
                  <a:lnTo>
                    <a:pt x="1721" y="1139"/>
                  </a:lnTo>
                  <a:cubicBezTo>
                    <a:pt x="1719" y="1139"/>
                    <a:pt x="1718" y="1139"/>
                    <a:pt x="1716" y="1139"/>
                  </a:cubicBezTo>
                  <a:lnTo>
                    <a:pt x="1668" y="1128"/>
                  </a:lnTo>
                  <a:lnTo>
                    <a:pt x="1684" y="1122"/>
                  </a:lnTo>
                  <a:lnTo>
                    <a:pt x="1650" y="1165"/>
                  </a:lnTo>
                  <a:lnTo>
                    <a:pt x="1653" y="1152"/>
                  </a:lnTo>
                  <a:lnTo>
                    <a:pt x="1664" y="1213"/>
                  </a:lnTo>
                  <a:cubicBezTo>
                    <a:pt x="1664" y="1216"/>
                    <a:pt x="1664" y="1220"/>
                    <a:pt x="1662" y="1222"/>
                  </a:cubicBezTo>
                  <a:lnTo>
                    <a:pt x="1622" y="1310"/>
                  </a:lnTo>
                  <a:cubicBezTo>
                    <a:pt x="1621" y="1314"/>
                    <a:pt x="1618" y="1316"/>
                    <a:pt x="1615" y="1318"/>
                  </a:cubicBezTo>
                  <a:lnTo>
                    <a:pt x="1579" y="1338"/>
                  </a:lnTo>
                  <a:cubicBezTo>
                    <a:pt x="1572" y="1342"/>
                    <a:pt x="1563" y="1339"/>
                    <a:pt x="1558" y="1333"/>
                  </a:cubicBezTo>
                  <a:lnTo>
                    <a:pt x="1522" y="1281"/>
                  </a:lnTo>
                  <a:lnTo>
                    <a:pt x="1504" y="1261"/>
                  </a:lnTo>
                  <a:cubicBezTo>
                    <a:pt x="1500" y="1257"/>
                    <a:pt x="1499" y="1251"/>
                    <a:pt x="1501" y="1246"/>
                  </a:cubicBezTo>
                  <a:lnTo>
                    <a:pt x="1515" y="1203"/>
                  </a:lnTo>
                  <a:cubicBezTo>
                    <a:pt x="1515" y="1202"/>
                    <a:pt x="1515" y="1201"/>
                    <a:pt x="1516" y="1200"/>
                  </a:cubicBezTo>
                  <a:lnTo>
                    <a:pt x="1529" y="1177"/>
                  </a:lnTo>
                  <a:lnTo>
                    <a:pt x="1533" y="1197"/>
                  </a:lnTo>
                  <a:lnTo>
                    <a:pt x="1517" y="1183"/>
                  </a:lnTo>
                  <a:lnTo>
                    <a:pt x="1528" y="1187"/>
                  </a:lnTo>
                  <a:lnTo>
                    <a:pt x="1506" y="1188"/>
                  </a:lnTo>
                  <a:lnTo>
                    <a:pt x="1519" y="1180"/>
                  </a:lnTo>
                  <a:lnTo>
                    <a:pt x="1499" y="1219"/>
                  </a:lnTo>
                  <a:cubicBezTo>
                    <a:pt x="1498" y="1220"/>
                    <a:pt x="1497" y="1222"/>
                    <a:pt x="1496" y="1223"/>
                  </a:cubicBezTo>
                  <a:lnTo>
                    <a:pt x="1450" y="1268"/>
                  </a:lnTo>
                  <a:cubicBezTo>
                    <a:pt x="1446" y="1272"/>
                    <a:pt x="1440" y="1274"/>
                    <a:pt x="1435" y="1272"/>
                  </a:cubicBezTo>
                  <a:lnTo>
                    <a:pt x="1387" y="1259"/>
                  </a:lnTo>
                  <a:lnTo>
                    <a:pt x="1390" y="1260"/>
                  </a:lnTo>
                  <a:lnTo>
                    <a:pt x="1327" y="1257"/>
                  </a:lnTo>
                  <a:lnTo>
                    <a:pt x="1342" y="1250"/>
                  </a:lnTo>
                  <a:lnTo>
                    <a:pt x="1280" y="1349"/>
                  </a:lnTo>
                  <a:cubicBezTo>
                    <a:pt x="1279" y="1350"/>
                    <a:pt x="1277" y="1352"/>
                    <a:pt x="1276" y="1353"/>
                  </a:cubicBezTo>
                  <a:lnTo>
                    <a:pt x="1253" y="1372"/>
                  </a:lnTo>
                  <a:lnTo>
                    <a:pt x="1258" y="1363"/>
                  </a:lnTo>
                  <a:lnTo>
                    <a:pt x="1253" y="1386"/>
                  </a:lnTo>
                  <a:cubicBezTo>
                    <a:pt x="1251" y="1391"/>
                    <a:pt x="1248" y="1395"/>
                    <a:pt x="1243" y="1397"/>
                  </a:cubicBezTo>
                  <a:lnTo>
                    <a:pt x="1144" y="1437"/>
                  </a:lnTo>
                  <a:cubicBezTo>
                    <a:pt x="1143" y="1438"/>
                    <a:pt x="1141" y="1438"/>
                    <a:pt x="1139" y="1438"/>
                  </a:cubicBezTo>
                  <a:lnTo>
                    <a:pt x="1117" y="1440"/>
                  </a:lnTo>
                  <a:cubicBezTo>
                    <a:pt x="1115" y="1440"/>
                    <a:pt x="1114" y="1440"/>
                    <a:pt x="1112" y="1440"/>
                  </a:cubicBezTo>
                  <a:lnTo>
                    <a:pt x="927" y="1400"/>
                  </a:lnTo>
                  <a:lnTo>
                    <a:pt x="874" y="1395"/>
                  </a:lnTo>
                  <a:lnTo>
                    <a:pt x="809" y="1383"/>
                  </a:lnTo>
                  <a:lnTo>
                    <a:pt x="812" y="1383"/>
                  </a:lnTo>
                  <a:lnTo>
                    <a:pt x="750" y="1382"/>
                  </a:lnTo>
                  <a:lnTo>
                    <a:pt x="765" y="1372"/>
                  </a:lnTo>
                  <a:lnTo>
                    <a:pt x="751" y="1410"/>
                  </a:lnTo>
                  <a:lnTo>
                    <a:pt x="752" y="1406"/>
                  </a:lnTo>
                  <a:lnTo>
                    <a:pt x="749" y="1461"/>
                  </a:lnTo>
                  <a:cubicBezTo>
                    <a:pt x="748" y="1462"/>
                    <a:pt x="748" y="1464"/>
                    <a:pt x="748" y="1465"/>
                  </a:cubicBezTo>
                  <a:lnTo>
                    <a:pt x="741" y="1483"/>
                  </a:lnTo>
                  <a:cubicBezTo>
                    <a:pt x="740" y="1487"/>
                    <a:pt x="737" y="1491"/>
                    <a:pt x="732" y="1492"/>
                  </a:cubicBezTo>
                  <a:lnTo>
                    <a:pt x="685" y="1511"/>
                  </a:lnTo>
                  <a:cubicBezTo>
                    <a:pt x="683" y="1512"/>
                    <a:pt x="682" y="1512"/>
                    <a:pt x="680" y="1512"/>
                  </a:cubicBezTo>
                  <a:lnTo>
                    <a:pt x="674" y="1513"/>
                  </a:lnTo>
                  <a:lnTo>
                    <a:pt x="685" y="1507"/>
                  </a:lnTo>
                  <a:lnTo>
                    <a:pt x="635" y="1566"/>
                  </a:lnTo>
                  <a:cubicBezTo>
                    <a:pt x="632" y="1569"/>
                    <a:pt x="628" y="1571"/>
                    <a:pt x="624" y="1571"/>
                  </a:cubicBezTo>
                  <a:lnTo>
                    <a:pt x="592" y="1574"/>
                  </a:lnTo>
                  <a:cubicBezTo>
                    <a:pt x="586" y="1574"/>
                    <a:pt x="579" y="1571"/>
                    <a:pt x="576" y="1565"/>
                  </a:cubicBezTo>
                  <a:lnTo>
                    <a:pt x="558" y="1527"/>
                  </a:lnTo>
                  <a:lnTo>
                    <a:pt x="570" y="1536"/>
                  </a:lnTo>
                  <a:lnTo>
                    <a:pt x="547" y="1532"/>
                  </a:lnTo>
                  <a:cubicBezTo>
                    <a:pt x="545" y="1531"/>
                    <a:pt x="542" y="1530"/>
                    <a:pt x="540" y="1529"/>
                  </a:cubicBezTo>
                  <a:lnTo>
                    <a:pt x="510" y="1507"/>
                  </a:lnTo>
                  <a:cubicBezTo>
                    <a:pt x="507" y="1505"/>
                    <a:pt x="505" y="1502"/>
                    <a:pt x="504" y="1499"/>
                  </a:cubicBezTo>
                  <a:lnTo>
                    <a:pt x="494" y="1468"/>
                  </a:lnTo>
                  <a:lnTo>
                    <a:pt x="509" y="1479"/>
                  </a:lnTo>
                  <a:lnTo>
                    <a:pt x="444" y="1476"/>
                  </a:lnTo>
                  <a:cubicBezTo>
                    <a:pt x="443" y="1476"/>
                    <a:pt x="441" y="1476"/>
                    <a:pt x="439" y="1475"/>
                  </a:cubicBezTo>
                  <a:lnTo>
                    <a:pt x="406" y="1463"/>
                  </a:lnTo>
                  <a:cubicBezTo>
                    <a:pt x="402" y="1461"/>
                    <a:pt x="399" y="1458"/>
                    <a:pt x="397" y="1454"/>
                  </a:cubicBezTo>
                  <a:lnTo>
                    <a:pt x="390" y="1438"/>
                  </a:lnTo>
                  <a:lnTo>
                    <a:pt x="406" y="1447"/>
                  </a:lnTo>
                  <a:lnTo>
                    <a:pt x="367" y="1450"/>
                  </a:lnTo>
                  <a:cubicBezTo>
                    <a:pt x="362" y="1451"/>
                    <a:pt x="358" y="1449"/>
                    <a:pt x="355" y="1447"/>
                  </a:cubicBezTo>
                  <a:lnTo>
                    <a:pt x="321" y="1417"/>
                  </a:lnTo>
                  <a:cubicBezTo>
                    <a:pt x="319" y="1416"/>
                    <a:pt x="317" y="1414"/>
                    <a:pt x="316" y="1412"/>
                  </a:cubicBezTo>
                  <a:lnTo>
                    <a:pt x="310" y="1398"/>
                  </a:lnTo>
                  <a:lnTo>
                    <a:pt x="332" y="1405"/>
                  </a:lnTo>
                  <a:lnTo>
                    <a:pt x="301" y="1422"/>
                  </a:lnTo>
                  <a:cubicBezTo>
                    <a:pt x="298" y="1424"/>
                    <a:pt x="295" y="1424"/>
                    <a:pt x="292" y="1424"/>
                  </a:cubicBezTo>
                  <a:lnTo>
                    <a:pt x="259" y="1421"/>
                  </a:lnTo>
                  <a:cubicBezTo>
                    <a:pt x="257" y="1421"/>
                    <a:pt x="255" y="1420"/>
                    <a:pt x="254" y="1419"/>
                  </a:cubicBezTo>
                  <a:lnTo>
                    <a:pt x="238" y="1411"/>
                  </a:lnTo>
                  <a:cubicBezTo>
                    <a:pt x="232" y="1408"/>
                    <a:pt x="228" y="1401"/>
                    <a:pt x="229" y="1394"/>
                  </a:cubicBezTo>
                  <a:lnTo>
                    <a:pt x="235" y="1364"/>
                  </a:lnTo>
                  <a:lnTo>
                    <a:pt x="242" y="1380"/>
                  </a:lnTo>
                  <a:lnTo>
                    <a:pt x="193" y="1352"/>
                  </a:lnTo>
                  <a:cubicBezTo>
                    <a:pt x="187" y="1349"/>
                    <a:pt x="184" y="1342"/>
                    <a:pt x="185" y="1335"/>
                  </a:cubicBezTo>
                  <a:lnTo>
                    <a:pt x="191" y="1310"/>
                  </a:lnTo>
                  <a:cubicBezTo>
                    <a:pt x="191" y="1307"/>
                    <a:pt x="193" y="1304"/>
                    <a:pt x="195" y="1302"/>
                  </a:cubicBezTo>
                  <a:lnTo>
                    <a:pt x="209" y="1288"/>
                  </a:lnTo>
                  <a:lnTo>
                    <a:pt x="212" y="1313"/>
                  </a:lnTo>
                  <a:lnTo>
                    <a:pt x="165" y="1285"/>
                  </a:lnTo>
                  <a:lnTo>
                    <a:pt x="168" y="1286"/>
                  </a:lnTo>
                  <a:lnTo>
                    <a:pt x="46" y="1249"/>
                  </a:lnTo>
                  <a:cubicBezTo>
                    <a:pt x="38" y="1246"/>
                    <a:pt x="33" y="1237"/>
                    <a:pt x="35" y="1229"/>
                  </a:cubicBezTo>
                  <a:lnTo>
                    <a:pt x="49" y="1183"/>
                  </a:lnTo>
                  <a:cubicBezTo>
                    <a:pt x="50" y="1176"/>
                    <a:pt x="56" y="1172"/>
                    <a:pt x="63" y="1171"/>
                  </a:cubicBezTo>
                  <a:lnTo>
                    <a:pt x="100" y="1168"/>
                  </a:lnTo>
                  <a:cubicBezTo>
                    <a:pt x="106" y="1168"/>
                    <a:pt x="111" y="1170"/>
                    <a:pt x="114" y="1175"/>
                  </a:cubicBezTo>
                  <a:lnTo>
                    <a:pt x="134" y="1202"/>
                  </a:lnTo>
                  <a:lnTo>
                    <a:pt x="105" y="1215"/>
                  </a:lnTo>
                  <a:lnTo>
                    <a:pt x="92" y="1171"/>
                  </a:lnTo>
                  <a:cubicBezTo>
                    <a:pt x="91" y="1167"/>
                    <a:pt x="92" y="1163"/>
                    <a:pt x="93" y="1159"/>
                  </a:cubicBezTo>
                  <a:lnTo>
                    <a:pt x="115" y="1118"/>
                  </a:lnTo>
                  <a:lnTo>
                    <a:pt x="114" y="1120"/>
                  </a:lnTo>
                  <a:lnTo>
                    <a:pt x="128" y="1080"/>
                  </a:lnTo>
                  <a:lnTo>
                    <a:pt x="134" y="1098"/>
                  </a:lnTo>
                  <a:lnTo>
                    <a:pt x="90" y="1070"/>
                  </a:lnTo>
                  <a:cubicBezTo>
                    <a:pt x="89" y="1069"/>
                    <a:pt x="89" y="1069"/>
                    <a:pt x="88" y="1068"/>
                  </a:cubicBezTo>
                  <a:lnTo>
                    <a:pt x="56" y="1039"/>
                  </a:lnTo>
                  <a:cubicBezTo>
                    <a:pt x="53" y="1036"/>
                    <a:pt x="51" y="1032"/>
                    <a:pt x="50" y="1028"/>
                  </a:cubicBezTo>
                  <a:lnTo>
                    <a:pt x="48" y="1000"/>
                  </a:lnTo>
                  <a:lnTo>
                    <a:pt x="65" y="1015"/>
                  </a:lnTo>
                  <a:lnTo>
                    <a:pt x="33" y="1017"/>
                  </a:lnTo>
                  <a:cubicBezTo>
                    <a:pt x="30" y="1017"/>
                    <a:pt x="27" y="1017"/>
                    <a:pt x="25" y="1016"/>
                  </a:cubicBezTo>
                  <a:lnTo>
                    <a:pt x="9" y="1007"/>
                  </a:lnTo>
                  <a:cubicBezTo>
                    <a:pt x="4" y="1005"/>
                    <a:pt x="0" y="999"/>
                    <a:pt x="0" y="993"/>
                  </a:cubicBezTo>
                  <a:lnTo>
                    <a:pt x="2" y="921"/>
                  </a:lnTo>
                  <a:cubicBezTo>
                    <a:pt x="2" y="919"/>
                    <a:pt x="3" y="917"/>
                    <a:pt x="4" y="915"/>
                  </a:cubicBezTo>
                  <a:lnTo>
                    <a:pt x="52" y="809"/>
                  </a:lnTo>
                  <a:cubicBezTo>
                    <a:pt x="54" y="804"/>
                    <a:pt x="59" y="800"/>
                    <a:pt x="65" y="800"/>
                  </a:cubicBezTo>
                  <a:lnTo>
                    <a:pt x="71" y="799"/>
                  </a:lnTo>
                  <a:lnTo>
                    <a:pt x="120" y="796"/>
                  </a:lnTo>
                  <a:cubicBezTo>
                    <a:pt x="122" y="795"/>
                    <a:pt x="124" y="796"/>
                    <a:pt x="126" y="796"/>
                  </a:cubicBezTo>
                  <a:lnTo>
                    <a:pt x="165" y="810"/>
                  </a:lnTo>
                  <a:lnTo>
                    <a:pt x="159" y="809"/>
                  </a:lnTo>
                  <a:lnTo>
                    <a:pt x="181" y="808"/>
                  </a:lnTo>
                  <a:lnTo>
                    <a:pt x="167" y="825"/>
                  </a:lnTo>
                  <a:lnTo>
                    <a:pt x="164" y="795"/>
                  </a:lnTo>
                  <a:cubicBezTo>
                    <a:pt x="164" y="787"/>
                    <a:pt x="168" y="780"/>
                    <a:pt x="176" y="778"/>
                  </a:cubicBezTo>
                  <a:lnTo>
                    <a:pt x="222" y="765"/>
                  </a:lnTo>
                  <a:cubicBezTo>
                    <a:pt x="223" y="765"/>
                    <a:pt x="224" y="765"/>
                    <a:pt x="225" y="765"/>
                  </a:cubicBezTo>
                  <a:lnTo>
                    <a:pt x="312" y="758"/>
                  </a:lnTo>
                  <a:lnTo>
                    <a:pt x="371" y="746"/>
                  </a:lnTo>
                  <a:close/>
                  <a:moveTo>
                    <a:pt x="314" y="790"/>
                  </a:moveTo>
                  <a:lnTo>
                    <a:pt x="228" y="796"/>
                  </a:lnTo>
                  <a:lnTo>
                    <a:pt x="231" y="796"/>
                  </a:lnTo>
                  <a:lnTo>
                    <a:pt x="185" y="809"/>
                  </a:lnTo>
                  <a:lnTo>
                    <a:pt x="196" y="792"/>
                  </a:lnTo>
                  <a:lnTo>
                    <a:pt x="198" y="822"/>
                  </a:lnTo>
                  <a:cubicBezTo>
                    <a:pt x="199" y="831"/>
                    <a:pt x="193" y="839"/>
                    <a:pt x="184" y="839"/>
                  </a:cubicBezTo>
                  <a:lnTo>
                    <a:pt x="161" y="841"/>
                  </a:lnTo>
                  <a:cubicBezTo>
                    <a:pt x="159" y="841"/>
                    <a:pt x="157" y="841"/>
                    <a:pt x="155" y="840"/>
                  </a:cubicBezTo>
                  <a:lnTo>
                    <a:pt x="116" y="827"/>
                  </a:lnTo>
                  <a:lnTo>
                    <a:pt x="122" y="827"/>
                  </a:lnTo>
                  <a:lnTo>
                    <a:pt x="73" y="831"/>
                  </a:lnTo>
                  <a:lnTo>
                    <a:pt x="68" y="832"/>
                  </a:lnTo>
                  <a:lnTo>
                    <a:pt x="81" y="822"/>
                  </a:lnTo>
                  <a:lnTo>
                    <a:pt x="33" y="928"/>
                  </a:lnTo>
                  <a:lnTo>
                    <a:pt x="34" y="922"/>
                  </a:lnTo>
                  <a:lnTo>
                    <a:pt x="32" y="994"/>
                  </a:lnTo>
                  <a:lnTo>
                    <a:pt x="24" y="979"/>
                  </a:lnTo>
                  <a:lnTo>
                    <a:pt x="39" y="987"/>
                  </a:lnTo>
                  <a:lnTo>
                    <a:pt x="31" y="985"/>
                  </a:lnTo>
                  <a:lnTo>
                    <a:pt x="63" y="983"/>
                  </a:lnTo>
                  <a:cubicBezTo>
                    <a:pt x="72" y="982"/>
                    <a:pt x="79" y="989"/>
                    <a:pt x="80" y="997"/>
                  </a:cubicBezTo>
                  <a:lnTo>
                    <a:pt x="82" y="1026"/>
                  </a:lnTo>
                  <a:lnTo>
                    <a:pt x="77" y="1015"/>
                  </a:lnTo>
                  <a:lnTo>
                    <a:pt x="110" y="1044"/>
                  </a:lnTo>
                  <a:lnTo>
                    <a:pt x="108" y="1043"/>
                  </a:lnTo>
                  <a:lnTo>
                    <a:pt x="151" y="1071"/>
                  </a:lnTo>
                  <a:cubicBezTo>
                    <a:pt x="158" y="1075"/>
                    <a:pt x="160" y="1083"/>
                    <a:pt x="158" y="1090"/>
                  </a:cubicBezTo>
                  <a:lnTo>
                    <a:pt x="144" y="1131"/>
                  </a:lnTo>
                  <a:cubicBezTo>
                    <a:pt x="144" y="1131"/>
                    <a:pt x="144" y="1132"/>
                    <a:pt x="143" y="1133"/>
                  </a:cubicBezTo>
                  <a:lnTo>
                    <a:pt x="122" y="1174"/>
                  </a:lnTo>
                  <a:lnTo>
                    <a:pt x="123" y="1162"/>
                  </a:lnTo>
                  <a:lnTo>
                    <a:pt x="136" y="1206"/>
                  </a:lnTo>
                  <a:cubicBezTo>
                    <a:pt x="138" y="1214"/>
                    <a:pt x="135" y="1222"/>
                    <a:pt x="128" y="1225"/>
                  </a:cubicBezTo>
                  <a:cubicBezTo>
                    <a:pt x="121" y="1229"/>
                    <a:pt x="112" y="1227"/>
                    <a:pt x="108" y="1220"/>
                  </a:cubicBezTo>
                  <a:lnTo>
                    <a:pt x="88" y="1194"/>
                  </a:lnTo>
                  <a:lnTo>
                    <a:pt x="103" y="1200"/>
                  </a:lnTo>
                  <a:lnTo>
                    <a:pt x="65" y="1203"/>
                  </a:lnTo>
                  <a:lnTo>
                    <a:pt x="79" y="1192"/>
                  </a:lnTo>
                  <a:lnTo>
                    <a:pt x="66" y="1238"/>
                  </a:lnTo>
                  <a:lnTo>
                    <a:pt x="55" y="1218"/>
                  </a:lnTo>
                  <a:lnTo>
                    <a:pt x="177" y="1256"/>
                  </a:lnTo>
                  <a:cubicBezTo>
                    <a:pt x="179" y="1256"/>
                    <a:pt x="180" y="1256"/>
                    <a:pt x="181" y="1257"/>
                  </a:cubicBezTo>
                  <a:lnTo>
                    <a:pt x="229" y="1285"/>
                  </a:lnTo>
                  <a:cubicBezTo>
                    <a:pt x="233" y="1288"/>
                    <a:pt x="236" y="1292"/>
                    <a:pt x="236" y="1297"/>
                  </a:cubicBezTo>
                  <a:cubicBezTo>
                    <a:pt x="237" y="1302"/>
                    <a:pt x="235" y="1307"/>
                    <a:pt x="232" y="1310"/>
                  </a:cubicBezTo>
                  <a:lnTo>
                    <a:pt x="218" y="1325"/>
                  </a:lnTo>
                  <a:lnTo>
                    <a:pt x="222" y="1317"/>
                  </a:lnTo>
                  <a:lnTo>
                    <a:pt x="216" y="1342"/>
                  </a:lnTo>
                  <a:lnTo>
                    <a:pt x="209" y="1324"/>
                  </a:lnTo>
                  <a:lnTo>
                    <a:pt x="258" y="1352"/>
                  </a:lnTo>
                  <a:cubicBezTo>
                    <a:pt x="264" y="1356"/>
                    <a:pt x="267" y="1362"/>
                    <a:pt x="266" y="1369"/>
                  </a:cubicBezTo>
                  <a:lnTo>
                    <a:pt x="261" y="1400"/>
                  </a:lnTo>
                  <a:lnTo>
                    <a:pt x="253" y="1383"/>
                  </a:lnTo>
                  <a:lnTo>
                    <a:pt x="268" y="1391"/>
                  </a:lnTo>
                  <a:lnTo>
                    <a:pt x="262" y="1389"/>
                  </a:lnTo>
                  <a:lnTo>
                    <a:pt x="295" y="1392"/>
                  </a:lnTo>
                  <a:lnTo>
                    <a:pt x="285" y="1394"/>
                  </a:lnTo>
                  <a:lnTo>
                    <a:pt x="316" y="1377"/>
                  </a:lnTo>
                  <a:cubicBezTo>
                    <a:pt x="320" y="1375"/>
                    <a:pt x="325" y="1374"/>
                    <a:pt x="329" y="1375"/>
                  </a:cubicBezTo>
                  <a:cubicBezTo>
                    <a:pt x="333" y="1377"/>
                    <a:pt x="337" y="1380"/>
                    <a:pt x="339" y="1384"/>
                  </a:cubicBezTo>
                  <a:lnTo>
                    <a:pt x="345" y="1398"/>
                  </a:lnTo>
                  <a:lnTo>
                    <a:pt x="341" y="1393"/>
                  </a:lnTo>
                  <a:lnTo>
                    <a:pt x="376" y="1422"/>
                  </a:lnTo>
                  <a:lnTo>
                    <a:pt x="364" y="1419"/>
                  </a:lnTo>
                  <a:lnTo>
                    <a:pt x="404" y="1415"/>
                  </a:lnTo>
                  <a:cubicBezTo>
                    <a:pt x="411" y="1415"/>
                    <a:pt x="417" y="1419"/>
                    <a:pt x="420" y="1425"/>
                  </a:cubicBezTo>
                  <a:lnTo>
                    <a:pt x="427" y="1442"/>
                  </a:lnTo>
                  <a:lnTo>
                    <a:pt x="418" y="1433"/>
                  </a:lnTo>
                  <a:lnTo>
                    <a:pt x="451" y="1445"/>
                  </a:lnTo>
                  <a:lnTo>
                    <a:pt x="446" y="1444"/>
                  </a:lnTo>
                  <a:lnTo>
                    <a:pt x="510" y="1447"/>
                  </a:lnTo>
                  <a:cubicBezTo>
                    <a:pt x="517" y="1447"/>
                    <a:pt x="523" y="1451"/>
                    <a:pt x="525" y="1458"/>
                  </a:cubicBezTo>
                  <a:lnTo>
                    <a:pt x="535" y="1489"/>
                  </a:lnTo>
                  <a:lnTo>
                    <a:pt x="529" y="1481"/>
                  </a:lnTo>
                  <a:lnTo>
                    <a:pt x="559" y="1503"/>
                  </a:lnTo>
                  <a:lnTo>
                    <a:pt x="552" y="1500"/>
                  </a:lnTo>
                  <a:lnTo>
                    <a:pt x="575" y="1504"/>
                  </a:lnTo>
                  <a:cubicBezTo>
                    <a:pt x="581" y="1505"/>
                    <a:pt x="585" y="1508"/>
                    <a:pt x="587" y="1513"/>
                  </a:cubicBezTo>
                  <a:lnTo>
                    <a:pt x="605" y="1551"/>
                  </a:lnTo>
                  <a:lnTo>
                    <a:pt x="590" y="1542"/>
                  </a:lnTo>
                  <a:lnTo>
                    <a:pt x="622" y="1539"/>
                  </a:lnTo>
                  <a:lnTo>
                    <a:pt x="611" y="1545"/>
                  </a:lnTo>
                  <a:lnTo>
                    <a:pt x="661" y="1486"/>
                  </a:lnTo>
                  <a:cubicBezTo>
                    <a:pt x="664" y="1483"/>
                    <a:pt x="668" y="1481"/>
                    <a:pt x="672" y="1481"/>
                  </a:cubicBezTo>
                  <a:lnTo>
                    <a:pt x="677" y="1480"/>
                  </a:lnTo>
                  <a:lnTo>
                    <a:pt x="673" y="1481"/>
                  </a:lnTo>
                  <a:lnTo>
                    <a:pt x="721" y="1463"/>
                  </a:lnTo>
                  <a:lnTo>
                    <a:pt x="711" y="1472"/>
                  </a:lnTo>
                  <a:lnTo>
                    <a:pt x="718" y="1455"/>
                  </a:lnTo>
                  <a:lnTo>
                    <a:pt x="717" y="1459"/>
                  </a:lnTo>
                  <a:lnTo>
                    <a:pt x="720" y="1404"/>
                  </a:lnTo>
                  <a:cubicBezTo>
                    <a:pt x="720" y="1403"/>
                    <a:pt x="720" y="1401"/>
                    <a:pt x="721" y="1400"/>
                  </a:cubicBezTo>
                  <a:lnTo>
                    <a:pt x="735" y="1361"/>
                  </a:lnTo>
                  <a:cubicBezTo>
                    <a:pt x="737" y="1354"/>
                    <a:pt x="743" y="1350"/>
                    <a:pt x="750" y="1350"/>
                  </a:cubicBezTo>
                  <a:lnTo>
                    <a:pt x="812" y="1351"/>
                  </a:lnTo>
                  <a:cubicBezTo>
                    <a:pt x="813" y="1351"/>
                    <a:pt x="814" y="1351"/>
                    <a:pt x="815" y="1351"/>
                  </a:cubicBezTo>
                  <a:lnTo>
                    <a:pt x="877" y="1363"/>
                  </a:lnTo>
                  <a:lnTo>
                    <a:pt x="934" y="1368"/>
                  </a:lnTo>
                  <a:lnTo>
                    <a:pt x="1119" y="1408"/>
                  </a:lnTo>
                  <a:lnTo>
                    <a:pt x="1114" y="1408"/>
                  </a:lnTo>
                  <a:lnTo>
                    <a:pt x="1137" y="1406"/>
                  </a:lnTo>
                  <a:lnTo>
                    <a:pt x="1132" y="1407"/>
                  </a:lnTo>
                  <a:lnTo>
                    <a:pt x="1231" y="1367"/>
                  </a:lnTo>
                  <a:lnTo>
                    <a:pt x="1222" y="1378"/>
                  </a:lnTo>
                  <a:lnTo>
                    <a:pt x="1227" y="1355"/>
                  </a:lnTo>
                  <a:cubicBezTo>
                    <a:pt x="1228" y="1352"/>
                    <a:pt x="1230" y="1349"/>
                    <a:pt x="1233" y="1347"/>
                  </a:cubicBezTo>
                  <a:lnTo>
                    <a:pt x="1256" y="1328"/>
                  </a:lnTo>
                  <a:lnTo>
                    <a:pt x="1252" y="1332"/>
                  </a:lnTo>
                  <a:lnTo>
                    <a:pt x="1315" y="1233"/>
                  </a:lnTo>
                  <a:cubicBezTo>
                    <a:pt x="1318" y="1228"/>
                    <a:pt x="1323" y="1225"/>
                    <a:pt x="1329" y="1225"/>
                  </a:cubicBezTo>
                  <a:lnTo>
                    <a:pt x="1391" y="1228"/>
                  </a:lnTo>
                  <a:cubicBezTo>
                    <a:pt x="1393" y="1228"/>
                    <a:pt x="1394" y="1228"/>
                    <a:pt x="1395" y="1228"/>
                  </a:cubicBezTo>
                  <a:lnTo>
                    <a:pt x="1443" y="1241"/>
                  </a:lnTo>
                  <a:lnTo>
                    <a:pt x="1428" y="1245"/>
                  </a:lnTo>
                  <a:lnTo>
                    <a:pt x="1473" y="1200"/>
                  </a:lnTo>
                  <a:lnTo>
                    <a:pt x="1470" y="1205"/>
                  </a:lnTo>
                  <a:lnTo>
                    <a:pt x="1490" y="1165"/>
                  </a:lnTo>
                  <a:cubicBezTo>
                    <a:pt x="1493" y="1160"/>
                    <a:pt x="1497" y="1157"/>
                    <a:pt x="1503" y="1157"/>
                  </a:cubicBezTo>
                  <a:lnTo>
                    <a:pt x="1526" y="1155"/>
                  </a:lnTo>
                  <a:cubicBezTo>
                    <a:pt x="1530" y="1154"/>
                    <a:pt x="1534" y="1156"/>
                    <a:pt x="1537" y="1159"/>
                  </a:cubicBezTo>
                  <a:lnTo>
                    <a:pt x="1553" y="1172"/>
                  </a:lnTo>
                  <a:cubicBezTo>
                    <a:pt x="1559" y="1177"/>
                    <a:pt x="1561" y="1186"/>
                    <a:pt x="1557" y="1192"/>
                  </a:cubicBezTo>
                  <a:lnTo>
                    <a:pt x="1544" y="1216"/>
                  </a:lnTo>
                  <a:lnTo>
                    <a:pt x="1545" y="1213"/>
                  </a:lnTo>
                  <a:lnTo>
                    <a:pt x="1531" y="1256"/>
                  </a:lnTo>
                  <a:lnTo>
                    <a:pt x="1528" y="1240"/>
                  </a:lnTo>
                  <a:lnTo>
                    <a:pt x="1548" y="1263"/>
                  </a:lnTo>
                  <a:lnTo>
                    <a:pt x="1584" y="1314"/>
                  </a:lnTo>
                  <a:lnTo>
                    <a:pt x="1564" y="1310"/>
                  </a:lnTo>
                  <a:lnTo>
                    <a:pt x="1600" y="1290"/>
                  </a:lnTo>
                  <a:lnTo>
                    <a:pt x="1593" y="1297"/>
                  </a:lnTo>
                  <a:lnTo>
                    <a:pt x="1633" y="1209"/>
                  </a:lnTo>
                  <a:lnTo>
                    <a:pt x="1632" y="1218"/>
                  </a:lnTo>
                  <a:lnTo>
                    <a:pt x="1621" y="1157"/>
                  </a:lnTo>
                  <a:cubicBezTo>
                    <a:pt x="1621" y="1153"/>
                    <a:pt x="1622" y="1148"/>
                    <a:pt x="1625" y="1144"/>
                  </a:cubicBezTo>
                  <a:lnTo>
                    <a:pt x="1659" y="1102"/>
                  </a:lnTo>
                  <a:cubicBezTo>
                    <a:pt x="1663" y="1097"/>
                    <a:pt x="1669" y="1095"/>
                    <a:pt x="1675" y="1097"/>
                  </a:cubicBezTo>
                  <a:lnTo>
                    <a:pt x="1723" y="1108"/>
                  </a:lnTo>
                  <a:lnTo>
                    <a:pt x="1719" y="1107"/>
                  </a:lnTo>
                  <a:lnTo>
                    <a:pt x="1805" y="1101"/>
                  </a:lnTo>
                  <a:lnTo>
                    <a:pt x="1799" y="1102"/>
                  </a:lnTo>
                  <a:lnTo>
                    <a:pt x="1868" y="1067"/>
                  </a:lnTo>
                  <a:lnTo>
                    <a:pt x="1863" y="1071"/>
                  </a:lnTo>
                  <a:lnTo>
                    <a:pt x="1888" y="1037"/>
                  </a:lnTo>
                  <a:cubicBezTo>
                    <a:pt x="1893" y="1031"/>
                    <a:pt x="1902" y="1029"/>
                    <a:pt x="1909" y="1033"/>
                  </a:cubicBezTo>
                  <a:lnTo>
                    <a:pt x="1935" y="1048"/>
                  </a:lnTo>
                  <a:lnTo>
                    <a:pt x="1930" y="1046"/>
                  </a:lnTo>
                  <a:lnTo>
                    <a:pt x="1979" y="1057"/>
                  </a:lnTo>
                  <a:lnTo>
                    <a:pt x="1970" y="1058"/>
                  </a:lnTo>
                  <a:lnTo>
                    <a:pt x="2025" y="1038"/>
                  </a:lnTo>
                  <a:cubicBezTo>
                    <a:pt x="2026" y="1038"/>
                    <a:pt x="2028" y="1038"/>
                    <a:pt x="2029" y="1038"/>
                  </a:cubicBezTo>
                  <a:lnTo>
                    <a:pt x="2083" y="1033"/>
                  </a:lnTo>
                  <a:lnTo>
                    <a:pt x="2069" y="1045"/>
                  </a:lnTo>
                  <a:lnTo>
                    <a:pt x="2073" y="1029"/>
                  </a:lnTo>
                  <a:lnTo>
                    <a:pt x="2080" y="996"/>
                  </a:lnTo>
                  <a:cubicBezTo>
                    <a:pt x="2082" y="989"/>
                    <a:pt x="2087" y="984"/>
                    <a:pt x="2094" y="983"/>
                  </a:cubicBezTo>
                  <a:lnTo>
                    <a:pt x="2193" y="970"/>
                  </a:lnTo>
                  <a:lnTo>
                    <a:pt x="2184" y="974"/>
                  </a:lnTo>
                  <a:lnTo>
                    <a:pt x="2242" y="916"/>
                  </a:lnTo>
                  <a:lnTo>
                    <a:pt x="2286" y="864"/>
                  </a:lnTo>
                  <a:lnTo>
                    <a:pt x="2282" y="875"/>
                  </a:lnTo>
                  <a:lnTo>
                    <a:pt x="2280" y="851"/>
                  </a:lnTo>
                  <a:cubicBezTo>
                    <a:pt x="2279" y="843"/>
                    <a:pt x="2284" y="836"/>
                    <a:pt x="2292" y="834"/>
                  </a:cubicBezTo>
                  <a:lnTo>
                    <a:pt x="2323" y="826"/>
                  </a:lnTo>
                  <a:cubicBezTo>
                    <a:pt x="2325" y="825"/>
                    <a:pt x="2327" y="825"/>
                    <a:pt x="2329" y="826"/>
                  </a:cubicBezTo>
                  <a:lnTo>
                    <a:pt x="2360" y="829"/>
                  </a:lnTo>
                  <a:lnTo>
                    <a:pt x="2345" y="835"/>
                  </a:lnTo>
                  <a:lnTo>
                    <a:pt x="2367" y="805"/>
                  </a:lnTo>
                  <a:cubicBezTo>
                    <a:pt x="2370" y="801"/>
                    <a:pt x="2374" y="799"/>
                    <a:pt x="2379" y="799"/>
                  </a:cubicBezTo>
                  <a:lnTo>
                    <a:pt x="2439" y="794"/>
                  </a:lnTo>
                  <a:lnTo>
                    <a:pt x="2479" y="791"/>
                  </a:lnTo>
                  <a:lnTo>
                    <a:pt x="2466" y="814"/>
                  </a:lnTo>
                  <a:lnTo>
                    <a:pt x="2450" y="783"/>
                  </a:lnTo>
                  <a:cubicBezTo>
                    <a:pt x="2446" y="776"/>
                    <a:pt x="2449" y="767"/>
                    <a:pt x="2456" y="762"/>
                  </a:cubicBezTo>
                  <a:lnTo>
                    <a:pt x="2499" y="736"/>
                  </a:lnTo>
                  <a:cubicBezTo>
                    <a:pt x="2506" y="732"/>
                    <a:pt x="2514" y="733"/>
                    <a:pt x="2519" y="739"/>
                  </a:cubicBezTo>
                  <a:lnTo>
                    <a:pt x="2554" y="773"/>
                  </a:lnTo>
                  <a:lnTo>
                    <a:pt x="2537" y="770"/>
                  </a:lnTo>
                  <a:lnTo>
                    <a:pt x="2574" y="757"/>
                  </a:lnTo>
                  <a:lnTo>
                    <a:pt x="2570" y="760"/>
                  </a:lnTo>
                  <a:lnTo>
                    <a:pt x="2593" y="743"/>
                  </a:lnTo>
                  <a:lnTo>
                    <a:pt x="2587" y="757"/>
                  </a:lnTo>
                  <a:lnTo>
                    <a:pt x="2585" y="734"/>
                  </a:lnTo>
                  <a:cubicBezTo>
                    <a:pt x="2584" y="728"/>
                    <a:pt x="2587" y="722"/>
                    <a:pt x="2593" y="719"/>
                  </a:cubicBezTo>
                  <a:cubicBezTo>
                    <a:pt x="2598" y="716"/>
                    <a:pt x="2605" y="716"/>
                    <a:pt x="2610" y="720"/>
                  </a:cubicBezTo>
                  <a:lnTo>
                    <a:pt x="2652" y="749"/>
                  </a:lnTo>
                  <a:lnTo>
                    <a:pt x="2634" y="748"/>
                  </a:lnTo>
                  <a:lnTo>
                    <a:pt x="2665" y="729"/>
                  </a:lnTo>
                  <a:cubicBezTo>
                    <a:pt x="2666" y="728"/>
                    <a:pt x="2668" y="727"/>
                    <a:pt x="2669" y="727"/>
                  </a:cubicBezTo>
                  <a:lnTo>
                    <a:pt x="2745" y="706"/>
                  </a:lnTo>
                  <a:lnTo>
                    <a:pt x="2782" y="695"/>
                  </a:lnTo>
                  <a:lnTo>
                    <a:pt x="2778" y="697"/>
                  </a:lnTo>
                  <a:lnTo>
                    <a:pt x="2809" y="679"/>
                  </a:lnTo>
                  <a:lnTo>
                    <a:pt x="2806" y="705"/>
                  </a:lnTo>
                  <a:lnTo>
                    <a:pt x="2758" y="662"/>
                  </a:lnTo>
                  <a:cubicBezTo>
                    <a:pt x="2756" y="660"/>
                    <a:pt x="2754" y="659"/>
                    <a:pt x="2754" y="656"/>
                  </a:cubicBezTo>
                  <a:lnTo>
                    <a:pt x="2733" y="609"/>
                  </a:lnTo>
                  <a:cubicBezTo>
                    <a:pt x="2731" y="606"/>
                    <a:pt x="2731" y="603"/>
                    <a:pt x="2732" y="600"/>
                  </a:cubicBezTo>
                  <a:lnTo>
                    <a:pt x="2737" y="570"/>
                  </a:lnTo>
                  <a:lnTo>
                    <a:pt x="2750" y="588"/>
                  </a:lnTo>
                  <a:lnTo>
                    <a:pt x="2694" y="577"/>
                  </a:lnTo>
                  <a:lnTo>
                    <a:pt x="2698" y="577"/>
                  </a:lnTo>
                  <a:lnTo>
                    <a:pt x="2651" y="581"/>
                  </a:lnTo>
                  <a:cubicBezTo>
                    <a:pt x="2646" y="582"/>
                    <a:pt x="2641" y="580"/>
                    <a:pt x="2638" y="576"/>
                  </a:cubicBezTo>
                  <a:cubicBezTo>
                    <a:pt x="2634" y="572"/>
                    <a:pt x="2633" y="567"/>
                    <a:pt x="2634" y="562"/>
                  </a:cubicBezTo>
                  <a:lnTo>
                    <a:pt x="2658" y="458"/>
                  </a:lnTo>
                  <a:lnTo>
                    <a:pt x="2670" y="477"/>
                  </a:lnTo>
                  <a:lnTo>
                    <a:pt x="2604" y="460"/>
                  </a:lnTo>
                  <a:cubicBezTo>
                    <a:pt x="2597" y="458"/>
                    <a:pt x="2592" y="451"/>
                    <a:pt x="2592" y="443"/>
                  </a:cubicBezTo>
                  <a:lnTo>
                    <a:pt x="2596" y="370"/>
                  </a:lnTo>
                  <a:lnTo>
                    <a:pt x="2603" y="384"/>
                  </a:lnTo>
                  <a:lnTo>
                    <a:pt x="2562" y="359"/>
                  </a:lnTo>
                  <a:cubicBezTo>
                    <a:pt x="2558" y="357"/>
                    <a:pt x="2555" y="353"/>
                    <a:pt x="2554" y="349"/>
                  </a:cubicBezTo>
                  <a:cubicBezTo>
                    <a:pt x="2553" y="345"/>
                    <a:pt x="2554" y="341"/>
                    <a:pt x="2556" y="337"/>
                  </a:cubicBezTo>
                  <a:lnTo>
                    <a:pt x="2625" y="228"/>
                  </a:lnTo>
                  <a:lnTo>
                    <a:pt x="2627" y="248"/>
                  </a:lnTo>
                  <a:lnTo>
                    <a:pt x="2568" y="186"/>
                  </a:lnTo>
                  <a:lnTo>
                    <a:pt x="2580" y="191"/>
                  </a:lnTo>
                  <a:lnTo>
                    <a:pt x="2408" y="197"/>
                  </a:lnTo>
                  <a:cubicBezTo>
                    <a:pt x="2402" y="198"/>
                    <a:pt x="2396" y="194"/>
                    <a:pt x="2393" y="189"/>
                  </a:cubicBezTo>
                  <a:lnTo>
                    <a:pt x="2329" y="68"/>
                  </a:lnTo>
                  <a:lnTo>
                    <a:pt x="2342" y="76"/>
                  </a:lnTo>
                  <a:lnTo>
                    <a:pt x="2254" y="70"/>
                  </a:lnTo>
                  <a:cubicBezTo>
                    <a:pt x="2249" y="70"/>
                    <a:pt x="2244" y="67"/>
                    <a:pt x="2242" y="62"/>
                  </a:cubicBezTo>
                  <a:lnTo>
                    <a:pt x="2224" y="31"/>
                  </a:lnTo>
                  <a:lnTo>
                    <a:pt x="2235" y="39"/>
                  </a:lnTo>
                  <a:lnTo>
                    <a:pt x="2202" y="32"/>
                  </a:lnTo>
                  <a:lnTo>
                    <a:pt x="2218" y="27"/>
                  </a:lnTo>
                  <a:lnTo>
                    <a:pt x="2189" y="62"/>
                  </a:lnTo>
                  <a:lnTo>
                    <a:pt x="2167" y="86"/>
                  </a:lnTo>
                  <a:cubicBezTo>
                    <a:pt x="2164" y="89"/>
                    <a:pt x="2160" y="91"/>
                    <a:pt x="2156" y="91"/>
                  </a:cubicBezTo>
                  <a:lnTo>
                    <a:pt x="2094" y="96"/>
                  </a:lnTo>
                  <a:cubicBezTo>
                    <a:pt x="2093" y="96"/>
                    <a:pt x="2092" y="96"/>
                    <a:pt x="2091" y="96"/>
                  </a:cubicBezTo>
                  <a:lnTo>
                    <a:pt x="2051" y="92"/>
                  </a:lnTo>
                  <a:lnTo>
                    <a:pt x="2057" y="91"/>
                  </a:lnTo>
                  <a:lnTo>
                    <a:pt x="2018" y="102"/>
                  </a:lnTo>
                  <a:lnTo>
                    <a:pt x="2030" y="88"/>
                  </a:lnTo>
                  <a:lnTo>
                    <a:pt x="2026" y="122"/>
                  </a:lnTo>
                  <a:lnTo>
                    <a:pt x="2020" y="155"/>
                  </a:lnTo>
                  <a:cubicBezTo>
                    <a:pt x="2019" y="158"/>
                    <a:pt x="2017" y="161"/>
                    <a:pt x="2014" y="164"/>
                  </a:cubicBezTo>
                  <a:lnTo>
                    <a:pt x="1949" y="215"/>
                  </a:lnTo>
                  <a:lnTo>
                    <a:pt x="1903" y="257"/>
                  </a:lnTo>
                  <a:cubicBezTo>
                    <a:pt x="1901" y="259"/>
                    <a:pt x="1898" y="260"/>
                    <a:pt x="1895" y="261"/>
                  </a:cubicBezTo>
                  <a:lnTo>
                    <a:pt x="1851" y="270"/>
                  </a:lnTo>
                  <a:cubicBezTo>
                    <a:pt x="1849" y="270"/>
                    <a:pt x="1847" y="270"/>
                    <a:pt x="1846" y="270"/>
                  </a:cubicBezTo>
                  <a:lnTo>
                    <a:pt x="1790" y="263"/>
                  </a:lnTo>
                  <a:lnTo>
                    <a:pt x="1802" y="260"/>
                  </a:lnTo>
                  <a:lnTo>
                    <a:pt x="1771" y="283"/>
                  </a:lnTo>
                  <a:lnTo>
                    <a:pt x="1748" y="299"/>
                  </a:lnTo>
                  <a:lnTo>
                    <a:pt x="1703" y="325"/>
                  </a:lnTo>
                  <a:cubicBezTo>
                    <a:pt x="1702" y="326"/>
                    <a:pt x="1700" y="327"/>
                    <a:pt x="1699" y="327"/>
                  </a:cubicBezTo>
                  <a:lnTo>
                    <a:pt x="1599" y="352"/>
                  </a:lnTo>
                  <a:cubicBezTo>
                    <a:pt x="1597" y="352"/>
                    <a:pt x="1596" y="352"/>
                    <a:pt x="1595" y="352"/>
                  </a:cubicBezTo>
                  <a:lnTo>
                    <a:pt x="1476" y="352"/>
                  </a:lnTo>
                  <a:cubicBezTo>
                    <a:pt x="1474" y="352"/>
                    <a:pt x="1473" y="352"/>
                    <a:pt x="1472" y="352"/>
                  </a:cubicBezTo>
                  <a:lnTo>
                    <a:pt x="1401" y="335"/>
                  </a:lnTo>
                  <a:lnTo>
                    <a:pt x="1418" y="328"/>
                  </a:lnTo>
                  <a:lnTo>
                    <a:pt x="1398" y="361"/>
                  </a:lnTo>
                  <a:cubicBezTo>
                    <a:pt x="1396" y="365"/>
                    <a:pt x="1392" y="368"/>
                    <a:pt x="1388" y="369"/>
                  </a:cubicBezTo>
                  <a:cubicBezTo>
                    <a:pt x="1384" y="370"/>
                    <a:pt x="1379" y="369"/>
                    <a:pt x="1376" y="367"/>
                  </a:cubicBezTo>
                  <a:lnTo>
                    <a:pt x="1352" y="352"/>
                  </a:lnTo>
                  <a:lnTo>
                    <a:pt x="1359" y="354"/>
                  </a:lnTo>
                  <a:lnTo>
                    <a:pt x="1317" y="350"/>
                  </a:lnTo>
                  <a:cubicBezTo>
                    <a:pt x="1315" y="350"/>
                    <a:pt x="1313" y="349"/>
                    <a:pt x="1311" y="348"/>
                  </a:cubicBezTo>
                  <a:lnTo>
                    <a:pt x="1279" y="331"/>
                  </a:lnTo>
                  <a:lnTo>
                    <a:pt x="1232" y="312"/>
                  </a:lnTo>
                  <a:lnTo>
                    <a:pt x="1246" y="311"/>
                  </a:lnTo>
                  <a:lnTo>
                    <a:pt x="1201" y="337"/>
                  </a:lnTo>
                  <a:cubicBezTo>
                    <a:pt x="1196" y="340"/>
                    <a:pt x="1190" y="340"/>
                    <a:pt x="1185" y="337"/>
                  </a:cubicBezTo>
                  <a:lnTo>
                    <a:pt x="1151" y="317"/>
                  </a:lnTo>
                  <a:cubicBezTo>
                    <a:pt x="1150" y="316"/>
                    <a:pt x="1149" y="316"/>
                    <a:pt x="1149" y="315"/>
                  </a:cubicBezTo>
                  <a:lnTo>
                    <a:pt x="1116" y="288"/>
                  </a:lnTo>
                  <a:lnTo>
                    <a:pt x="1128" y="292"/>
                  </a:lnTo>
                  <a:lnTo>
                    <a:pt x="1103" y="294"/>
                  </a:lnTo>
                  <a:lnTo>
                    <a:pt x="1108" y="292"/>
                  </a:lnTo>
                  <a:lnTo>
                    <a:pt x="1002" y="337"/>
                  </a:lnTo>
                  <a:lnTo>
                    <a:pt x="934" y="365"/>
                  </a:lnTo>
                  <a:cubicBezTo>
                    <a:pt x="933" y="365"/>
                    <a:pt x="931" y="366"/>
                    <a:pt x="929" y="366"/>
                  </a:cubicBezTo>
                  <a:lnTo>
                    <a:pt x="858" y="371"/>
                  </a:lnTo>
                  <a:lnTo>
                    <a:pt x="866" y="369"/>
                  </a:lnTo>
                  <a:lnTo>
                    <a:pt x="830" y="394"/>
                  </a:lnTo>
                  <a:lnTo>
                    <a:pt x="832" y="392"/>
                  </a:lnTo>
                  <a:lnTo>
                    <a:pt x="789" y="435"/>
                  </a:lnTo>
                  <a:lnTo>
                    <a:pt x="722" y="504"/>
                  </a:lnTo>
                  <a:lnTo>
                    <a:pt x="725" y="501"/>
                  </a:lnTo>
                  <a:lnTo>
                    <a:pt x="698" y="548"/>
                  </a:lnTo>
                  <a:cubicBezTo>
                    <a:pt x="694" y="555"/>
                    <a:pt x="686" y="558"/>
                    <a:pt x="679" y="556"/>
                  </a:cubicBezTo>
                  <a:lnTo>
                    <a:pt x="638" y="542"/>
                  </a:lnTo>
                  <a:lnTo>
                    <a:pt x="652" y="541"/>
                  </a:lnTo>
                  <a:lnTo>
                    <a:pt x="590" y="578"/>
                  </a:lnTo>
                  <a:cubicBezTo>
                    <a:pt x="588" y="579"/>
                    <a:pt x="587" y="579"/>
                    <a:pt x="585" y="580"/>
                  </a:cubicBezTo>
                  <a:lnTo>
                    <a:pt x="493" y="596"/>
                  </a:lnTo>
                  <a:lnTo>
                    <a:pt x="496" y="596"/>
                  </a:lnTo>
                  <a:lnTo>
                    <a:pt x="384" y="636"/>
                  </a:lnTo>
                  <a:lnTo>
                    <a:pt x="394" y="620"/>
                  </a:lnTo>
                  <a:lnTo>
                    <a:pt x="397" y="650"/>
                  </a:lnTo>
                  <a:lnTo>
                    <a:pt x="384" y="636"/>
                  </a:lnTo>
                  <a:lnTo>
                    <a:pt x="439" y="646"/>
                  </a:lnTo>
                  <a:cubicBezTo>
                    <a:pt x="442" y="647"/>
                    <a:pt x="444" y="648"/>
                    <a:pt x="445" y="649"/>
                  </a:cubicBezTo>
                  <a:lnTo>
                    <a:pt x="487" y="678"/>
                  </a:lnTo>
                  <a:cubicBezTo>
                    <a:pt x="493" y="681"/>
                    <a:pt x="496" y="688"/>
                    <a:pt x="494" y="695"/>
                  </a:cubicBezTo>
                  <a:cubicBezTo>
                    <a:pt x="492" y="701"/>
                    <a:pt x="487" y="706"/>
                    <a:pt x="480" y="707"/>
                  </a:cubicBezTo>
                  <a:lnTo>
                    <a:pt x="459" y="708"/>
                  </a:lnTo>
                  <a:lnTo>
                    <a:pt x="383" y="724"/>
                  </a:lnTo>
                  <a:lnTo>
                    <a:pt x="395" y="710"/>
                  </a:lnTo>
                  <a:lnTo>
                    <a:pt x="390" y="763"/>
                  </a:lnTo>
                  <a:cubicBezTo>
                    <a:pt x="390" y="770"/>
                    <a:pt x="384" y="775"/>
                    <a:pt x="378" y="777"/>
                  </a:cubicBezTo>
                  <a:lnTo>
                    <a:pt x="314" y="7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163"/>
            <p:cNvSpPr>
              <a:spLocks/>
            </p:cNvSpPr>
            <p:nvPr/>
          </p:nvSpPr>
          <p:spPr bwMode="auto">
            <a:xfrm>
              <a:off x="8217262" y="6425784"/>
              <a:ext cx="25450" cy="305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9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10" y="27"/>
                </a:cxn>
                <a:cxn ang="0">
                  <a:pos x="18" y="30"/>
                </a:cxn>
                <a:cxn ang="0">
                  <a:pos x="25" y="22"/>
                </a:cxn>
                <a:cxn ang="0">
                  <a:pos x="11" y="8"/>
                </a:cxn>
                <a:cxn ang="0">
                  <a:pos x="3" y="0"/>
                </a:cxn>
              </a:cxnLst>
              <a:rect l="0" t="0" r="r" b="b"/>
              <a:pathLst>
                <a:path w="25" h="30">
                  <a:moveTo>
                    <a:pt x="3" y="0"/>
                  </a:moveTo>
                  <a:lnTo>
                    <a:pt x="4" y="9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10" y="27"/>
                  </a:lnTo>
                  <a:lnTo>
                    <a:pt x="18" y="30"/>
                  </a:lnTo>
                  <a:lnTo>
                    <a:pt x="25" y="22"/>
                  </a:lnTo>
                  <a:lnTo>
                    <a:pt x="11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164"/>
            <p:cNvSpPr>
              <a:spLocks noEditPoints="1"/>
            </p:cNvSpPr>
            <p:nvPr/>
          </p:nvSpPr>
          <p:spPr bwMode="auto">
            <a:xfrm>
              <a:off x="8212172" y="6419676"/>
              <a:ext cx="36649" cy="41739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40" y="16"/>
                </a:cxn>
                <a:cxn ang="0">
                  <a:pos x="43" y="45"/>
                </a:cxn>
                <a:cxn ang="0">
                  <a:pos x="42" y="50"/>
                </a:cxn>
                <a:cxn ang="0">
                  <a:pos x="32" y="88"/>
                </a:cxn>
                <a:cxn ang="0">
                  <a:pos x="32" y="83"/>
                </a:cxn>
                <a:cxn ang="0">
                  <a:pos x="34" y="106"/>
                </a:cxn>
                <a:cxn ang="0">
                  <a:pos x="17" y="91"/>
                </a:cxn>
                <a:cxn ang="0">
                  <a:pos x="47" y="88"/>
                </a:cxn>
                <a:cxn ang="0">
                  <a:pos x="53" y="89"/>
                </a:cxn>
                <a:cxn ang="0">
                  <a:pos x="78" y="96"/>
                </a:cxn>
                <a:cxn ang="0">
                  <a:pos x="61" y="101"/>
                </a:cxn>
                <a:cxn ang="0">
                  <a:pos x="82" y="77"/>
                </a:cxn>
                <a:cxn ang="0">
                  <a:pos x="83" y="99"/>
                </a:cxn>
                <a:cxn ang="0">
                  <a:pos x="38" y="56"/>
                </a:cxn>
                <a:cxn ang="0">
                  <a:pos x="13" y="29"/>
                </a:cxn>
                <a:cxn ang="0">
                  <a:pos x="60" y="33"/>
                </a:cxn>
                <a:cxn ang="0">
                  <a:pos x="105" y="76"/>
                </a:cxn>
                <a:cxn ang="0">
                  <a:pos x="106" y="98"/>
                </a:cxn>
                <a:cxn ang="0">
                  <a:pos x="86" y="122"/>
                </a:cxn>
                <a:cxn ang="0">
                  <a:pos x="69" y="127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19" y="123"/>
                </a:cxn>
                <a:cxn ang="0">
                  <a:pos x="2" y="108"/>
                </a:cxn>
                <a:cxn ang="0">
                  <a:pos x="0" y="86"/>
                </a:cxn>
                <a:cxn ang="0">
                  <a:pos x="1" y="80"/>
                </a:cxn>
                <a:cxn ang="0">
                  <a:pos x="11" y="42"/>
                </a:cxn>
                <a:cxn ang="0">
                  <a:pos x="11" y="47"/>
                </a:cxn>
                <a:cxn ang="0">
                  <a:pos x="8" y="19"/>
                </a:cxn>
                <a:cxn ang="0">
                  <a:pos x="18" y="3"/>
                </a:cxn>
                <a:cxn ang="0">
                  <a:pos x="36" y="7"/>
                </a:cxn>
                <a:cxn ang="0">
                  <a:pos x="60" y="33"/>
                </a:cxn>
              </a:cxnLst>
              <a:rect l="0" t="0" r="r" b="b"/>
              <a:pathLst>
                <a:path w="112" h="129">
                  <a:moveTo>
                    <a:pt x="13" y="29"/>
                  </a:moveTo>
                  <a:lnTo>
                    <a:pt x="40" y="16"/>
                  </a:lnTo>
                  <a:lnTo>
                    <a:pt x="43" y="45"/>
                  </a:lnTo>
                  <a:cubicBezTo>
                    <a:pt x="43" y="46"/>
                    <a:pt x="43" y="48"/>
                    <a:pt x="42" y="50"/>
                  </a:cubicBezTo>
                  <a:lnTo>
                    <a:pt x="32" y="88"/>
                  </a:lnTo>
                  <a:lnTo>
                    <a:pt x="32" y="83"/>
                  </a:lnTo>
                  <a:lnTo>
                    <a:pt x="34" y="106"/>
                  </a:lnTo>
                  <a:lnTo>
                    <a:pt x="17" y="91"/>
                  </a:lnTo>
                  <a:lnTo>
                    <a:pt x="47" y="88"/>
                  </a:lnTo>
                  <a:cubicBezTo>
                    <a:pt x="49" y="88"/>
                    <a:pt x="51" y="88"/>
                    <a:pt x="53" y="89"/>
                  </a:cubicBezTo>
                  <a:lnTo>
                    <a:pt x="78" y="96"/>
                  </a:lnTo>
                  <a:lnTo>
                    <a:pt x="61" y="101"/>
                  </a:lnTo>
                  <a:lnTo>
                    <a:pt x="82" y="77"/>
                  </a:lnTo>
                  <a:lnTo>
                    <a:pt x="83" y="99"/>
                  </a:lnTo>
                  <a:lnTo>
                    <a:pt x="38" y="56"/>
                  </a:lnTo>
                  <a:lnTo>
                    <a:pt x="13" y="29"/>
                  </a:lnTo>
                  <a:close/>
                  <a:moveTo>
                    <a:pt x="60" y="33"/>
                  </a:moveTo>
                  <a:lnTo>
                    <a:pt x="105" y="76"/>
                  </a:lnTo>
                  <a:cubicBezTo>
                    <a:pt x="111" y="82"/>
                    <a:pt x="112" y="92"/>
                    <a:pt x="106" y="98"/>
                  </a:cubicBezTo>
                  <a:lnTo>
                    <a:pt x="86" y="122"/>
                  </a:lnTo>
                  <a:cubicBezTo>
                    <a:pt x="82" y="127"/>
                    <a:pt x="75" y="129"/>
                    <a:pt x="69" y="127"/>
                  </a:cubicBezTo>
                  <a:lnTo>
                    <a:pt x="44" y="120"/>
                  </a:lnTo>
                  <a:lnTo>
                    <a:pt x="50" y="120"/>
                  </a:lnTo>
                  <a:lnTo>
                    <a:pt x="19" y="123"/>
                  </a:lnTo>
                  <a:cubicBezTo>
                    <a:pt x="11" y="123"/>
                    <a:pt x="3" y="117"/>
                    <a:pt x="2" y="108"/>
                  </a:cubicBezTo>
                  <a:lnTo>
                    <a:pt x="0" y="86"/>
                  </a:lnTo>
                  <a:cubicBezTo>
                    <a:pt x="0" y="84"/>
                    <a:pt x="0" y="82"/>
                    <a:pt x="1" y="80"/>
                  </a:cubicBezTo>
                  <a:lnTo>
                    <a:pt x="11" y="42"/>
                  </a:lnTo>
                  <a:lnTo>
                    <a:pt x="11" y="47"/>
                  </a:lnTo>
                  <a:lnTo>
                    <a:pt x="8" y="19"/>
                  </a:lnTo>
                  <a:cubicBezTo>
                    <a:pt x="8" y="12"/>
                    <a:pt x="12" y="6"/>
                    <a:pt x="18" y="3"/>
                  </a:cubicBezTo>
                  <a:cubicBezTo>
                    <a:pt x="24" y="0"/>
                    <a:pt x="31" y="2"/>
                    <a:pt x="36" y="7"/>
                  </a:cubicBezTo>
                  <a:lnTo>
                    <a:pt x="60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165"/>
            <p:cNvSpPr>
              <a:spLocks/>
            </p:cNvSpPr>
            <p:nvPr/>
          </p:nvSpPr>
          <p:spPr bwMode="auto">
            <a:xfrm>
              <a:off x="8649921" y="6285297"/>
              <a:ext cx="48865" cy="4988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4" y="22"/>
                </a:cxn>
                <a:cxn ang="0">
                  <a:pos x="38" y="35"/>
                </a:cxn>
                <a:cxn ang="0">
                  <a:pos x="38" y="39"/>
                </a:cxn>
                <a:cxn ang="0">
                  <a:pos x="12" y="49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0" y="27"/>
                </a:cxn>
                <a:cxn ang="0">
                  <a:pos x="11" y="13"/>
                </a:cxn>
                <a:cxn ang="0">
                  <a:pos x="18" y="11"/>
                </a:cxn>
                <a:cxn ang="0">
                  <a:pos x="25" y="0"/>
                </a:cxn>
                <a:cxn ang="0">
                  <a:pos x="48" y="1"/>
                </a:cxn>
              </a:cxnLst>
              <a:rect l="0" t="0" r="r" b="b"/>
              <a:pathLst>
                <a:path w="48" h="49">
                  <a:moveTo>
                    <a:pt x="48" y="1"/>
                  </a:moveTo>
                  <a:lnTo>
                    <a:pt x="34" y="22"/>
                  </a:lnTo>
                  <a:lnTo>
                    <a:pt x="38" y="35"/>
                  </a:lnTo>
                  <a:lnTo>
                    <a:pt x="38" y="39"/>
                  </a:lnTo>
                  <a:lnTo>
                    <a:pt x="12" y="49"/>
                  </a:lnTo>
                  <a:lnTo>
                    <a:pt x="4" y="46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5" y="0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66"/>
            <p:cNvSpPr>
              <a:spLocks noEditPoints="1"/>
            </p:cNvSpPr>
            <p:nvPr/>
          </p:nvSpPr>
          <p:spPr bwMode="auto">
            <a:xfrm>
              <a:off x="8644831" y="6280207"/>
              <a:ext cx="59045" cy="60063"/>
            </a:xfrm>
            <a:custGeom>
              <a:avLst/>
              <a:gdLst/>
              <a:ahLst/>
              <a:cxnLst>
                <a:cxn ang="0">
                  <a:pos x="166" y="5"/>
                </a:cxn>
                <a:cxn ang="0">
                  <a:pos x="180" y="13"/>
                </a:cxn>
                <a:cxn ang="0">
                  <a:pos x="179" y="29"/>
                </a:cxn>
                <a:cxn ang="0">
                  <a:pos x="136" y="93"/>
                </a:cxn>
                <a:cxn ang="0">
                  <a:pos x="139" y="80"/>
                </a:cxn>
                <a:cxn ang="0">
                  <a:pos x="149" y="121"/>
                </a:cxn>
                <a:cxn ang="0">
                  <a:pos x="150" y="123"/>
                </a:cxn>
                <a:cxn ang="0">
                  <a:pos x="151" y="137"/>
                </a:cxn>
                <a:cxn ang="0">
                  <a:pos x="141" y="153"/>
                </a:cxn>
                <a:cxn ang="0">
                  <a:pos x="60" y="184"/>
                </a:cxn>
                <a:cxn ang="0">
                  <a:pos x="50" y="184"/>
                </a:cxn>
                <a:cxn ang="0">
                  <a:pos x="24" y="177"/>
                </a:cxn>
                <a:cxn ang="0">
                  <a:pos x="13" y="163"/>
                </a:cxn>
                <a:cxn ang="0">
                  <a:pos x="11" y="135"/>
                </a:cxn>
                <a:cxn ang="0">
                  <a:pos x="11" y="138"/>
                </a:cxn>
                <a:cxn ang="0">
                  <a:pos x="1" y="107"/>
                </a:cxn>
                <a:cxn ang="0">
                  <a:pos x="4" y="92"/>
                </a:cxn>
                <a:cxn ang="0">
                  <a:pos x="38" y="48"/>
                </a:cxn>
                <a:cxn ang="0">
                  <a:pos x="46" y="43"/>
                </a:cxn>
                <a:cxn ang="0">
                  <a:pos x="68" y="35"/>
                </a:cxn>
                <a:cxn ang="0">
                  <a:pos x="60" y="42"/>
                </a:cxn>
                <a:cxn ang="0">
                  <a:pos x="82" y="8"/>
                </a:cxn>
                <a:cxn ang="0">
                  <a:pos x="96" y="1"/>
                </a:cxn>
                <a:cxn ang="0">
                  <a:pos x="166" y="5"/>
                </a:cxn>
                <a:cxn ang="0">
                  <a:pos x="94" y="33"/>
                </a:cxn>
                <a:cxn ang="0">
                  <a:pos x="108" y="25"/>
                </a:cxn>
                <a:cxn ang="0">
                  <a:pos x="86" y="59"/>
                </a:cxn>
                <a:cxn ang="0">
                  <a:pos x="78" y="66"/>
                </a:cxn>
                <a:cxn ang="0">
                  <a:pos x="56" y="73"/>
                </a:cxn>
                <a:cxn ang="0">
                  <a:pos x="64" y="68"/>
                </a:cxn>
                <a:cxn ang="0">
                  <a:pos x="29" y="112"/>
                </a:cxn>
                <a:cxn ang="0">
                  <a:pos x="32" y="97"/>
                </a:cxn>
                <a:cxn ang="0">
                  <a:pos x="42" y="128"/>
                </a:cxn>
                <a:cxn ang="0">
                  <a:pos x="43" y="132"/>
                </a:cxn>
                <a:cxn ang="0">
                  <a:pos x="45" y="160"/>
                </a:cxn>
                <a:cxn ang="0">
                  <a:pos x="33" y="146"/>
                </a:cxn>
                <a:cxn ang="0">
                  <a:pos x="59" y="153"/>
                </a:cxn>
                <a:cxn ang="0">
                  <a:pos x="48" y="154"/>
                </a:cxn>
                <a:cxn ang="0">
                  <a:pos x="129" y="123"/>
                </a:cxn>
                <a:cxn ang="0">
                  <a:pos x="119" y="139"/>
                </a:cxn>
                <a:cxn ang="0">
                  <a:pos x="118" y="126"/>
                </a:cxn>
                <a:cxn ang="0">
                  <a:pos x="118" y="129"/>
                </a:cxn>
                <a:cxn ang="0">
                  <a:pos x="108" y="88"/>
                </a:cxn>
                <a:cxn ang="0">
                  <a:pos x="110" y="75"/>
                </a:cxn>
                <a:cxn ang="0">
                  <a:pos x="152" y="12"/>
                </a:cxn>
                <a:cxn ang="0">
                  <a:pos x="164" y="36"/>
                </a:cxn>
                <a:cxn ang="0">
                  <a:pos x="94" y="33"/>
                </a:cxn>
              </a:cxnLst>
              <a:rect l="0" t="0" r="r" b="b"/>
              <a:pathLst>
                <a:path w="182" h="185">
                  <a:moveTo>
                    <a:pt x="166" y="5"/>
                  </a:moveTo>
                  <a:cubicBezTo>
                    <a:pt x="172" y="5"/>
                    <a:pt x="177" y="8"/>
                    <a:pt x="180" y="13"/>
                  </a:cubicBezTo>
                  <a:cubicBezTo>
                    <a:pt x="182" y="18"/>
                    <a:pt x="182" y="25"/>
                    <a:pt x="179" y="29"/>
                  </a:cubicBezTo>
                  <a:lnTo>
                    <a:pt x="136" y="93"/>
                  </a:lnTo>
                  <a:lnTo>
                    <a:pt x="139" y="80"/>
                  </a:lnTo>
                  <a:lnTo>
                    <a:pt x="149" y="121"/>
                  </a:lnTo>
                  <a:cubicBezTo>
                    <a:pt x="150" y="122"/>
                    <a:pt x="150" y="123"/>
                    <a:pt x="150" y="123"/>
                  </a:cubicBezTo>
                  <a:lnTo>
                    <a:pt x="151" y="137"/>
                  </a:lnTo>
                  <a:cubicBezTo>
                    <a:pt x="151" y="144"/>
                    <a:pt x="147" y="150"/>
                    <a:pt x="141" y="153"/>
                  </a:cubicBezTo>
                  <a:lnTo>
                    <a:pt x="60" y="184"/>
                  </a:lnTo>
                  <a:cubicBezTo>
                    <a:pt x="57" y="185"/>
                    <a:pt x="53" y="185"/>
                    <a:pt x="50" y="184"/>
                  </a:cubicBezTo>
                  <a:lnTo>
                    <a:pt x="24" y="177"/>
                  </a:lnTo>
                  <a:cubicBezTo>
                    <a:pt x="18" y="175"/>
                    <a:pt x="13" y="169"/>
                    <a:pt x="13" y="163"/>
                  </a:cubicBezTo>
                  <a:lnTo>
                    <a:pt x="11" y="135"/>
                  </a:lnTo>
                  <a:lnTo>
                    <a:pt x="11" y="138"/>
                  </a:lnTo>
                  <a:lnTo>
                    <a:pt x="1" y="107"/>
                  </a:lnTo>
                  <a:cubicBezTo>
                    <a:pt x="0" y="102"/>
                    <a:pt x="1" y="96"/>
                    <a:pt x="4" y="92"/>
                  </a:cubicBezTo>
                  <a:lnTo>
                    <a:pt x="38" y="48"/>
                  </a:lnTo>
                  <a:cubicBezTo>
                    <a:pt x="40" y="46"/>
                    <a:pt x="43" y="44"/>
                    <a:pt x="46" y="43"/>
                  </a:cubicBezTo>
                  <a:lnTo>
                    <a:pt x="68" y="35"/>
                  </a:lnTo>
                  <a:lnTo>
                    <a:pt x="60" y="42"/>
                  </a:lnTo>
                  <a:lnTo>
                    <a:pt x="82" y="8"/>
                  </a:lnTo>
                  <a:cubicBezTo>
                    <a:pt x="85" y="3"/>
                    <a:pt x="90" y="0"/>
                    <a:pt x="96" y="1"/>
                  </a:cubicBezTo>
                  <a:lnTo>
                    <a:pt x="166" y="5"/>
                  </a:lnTo>
                  <a:close/>
                  <a:moveTo>
                    <a:pt x="94" y="33"/>
                  </a:moveTo>
                  <a:lnTo>
                    <a:pt x="108" y="25"/>
                  </a:lnTo>
                  <a:lnTo>
                    <a:pt x="86" y="59"/>
                  </a:lnTo>
                  <a:cubicBezTo>
                    <a:pt x="85" y="62"/>
                    <a:pt x="82" y="64"/>
                    <a:pt x="78" y="66"/>
                  </a:cubicBezTo>
                  <a:lnTo>
                    <a:pt x="56" y="73"/>
                  </a:lnTo>
                  <a:lnTo>
                    <a:pt x="64" y="68"/>
                  </a:lnTo>
                  <a:lnTo>
                    <a:pt x="29" y="112"/>
                  </a:lnTo>
                  <a:lnTo>
                    <a:pt x="32" y="97"/>
                  </a:lnTo>
                  <a:lnTo>
                    <a:pt x="42" y="128"/>
                  </a:lnTo>
                  <a:cubicBezTo>
                    <a:pt x="42" y="130"/>
                    <a:pt x="43" y="131"/>
                    <a:pt x="43" y="132"/>
                  </a:cubicBezTo>
                  <a:lnTo>
                    <a:pt x="45" y="160"/>
                  </a:lnTo>
                  <a:lnTo>
                    <a:pt x="33" y="146"/>
                  </a:lnTo>
                  <a:lnTo>
                    <a:pt x="59" y="153"/>
                  </a:lnTo>
                  <a:lnTo>
                    <a:pt x="48" y="154"/>
                  </a:lnTo>
                  <a:lnTo>
                    <a:pt x="129" y="123"/>
                  </a:lnTo>
                  <a:lnTo>
                    <a:pt x="119" y="139"/>
                  </a:lnTo>
                  <a:lnTo>
                    <a:pt x="118" y="126"/>
                  </a:lnTo>
                  <a:lnTo>
                    <a:pt x="118" y="129"/>
                  </a:lnTo>
                  <a:lnTo>
                    <a:pt x="108" y="88"/>
                  </a:lnTo>
                  <a:cubicBezTo>
                    <a:pt x="106" y="84"/>
                    <a:pt x="107" y="79"/>
                    <a:pt x="110" y="75"/>
                  </a:cubicBezTo>
                  <a:lnTo>
                    <a:pt x="152" y="12"/>
                  </a:lnTo>
                  <a:lnTo>
                    <a:pt x="164" y="36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4" name="Freeform 167"/>
            <p:cNvSpPr>
              <a:spLocks/>
            </p:cNvSpPr>
            <p:nvPr/>
          </p:nvSpPr>
          <p:spPr bwMode="auto">
            <a:xfrm>
              <a:off x="7379432" y="5432196"/>
              <a:ext cx="22397" cy="6515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21"/>
                </a:cxn>
                <a:cxn ang="0">
                  <a:pos x="16" y="38"/>
                </a:cxn>
                <a:cxn ang="0">
                  <a:pos x="5" y="49"/>
                </a:cxn>
                <a:cxn ang="0">
                  <a:pos x="8" y="59"/>
                </a:cxn>
                <a:cxn ang="0">
                  <a:pos x="4" y="64"/>
                </a:cxn>
                <a:cxn ang="0">
                  <a:pos x="0" y="50"/>
                </a:cxn>
                <a:cxn ang="0">
                  <a:pos x="4" y="40"/>
                </a:cxn>
                <a:cxn ang="0">
                  <a:pos x="6" y="29"/>
                </a:cxn>
                <a:cxn ang="0">
                  <a:pos x="21" y="0"/>
                </a:cxn>
              </a:cxnLst>
              <a:rect l="0" t="0" r="r" b="b"/>
              <a:pathLst>
                <a:path w="22" h="64">
                  <a:moveTo>
                    <a:pt x="21" y="0"/>
                  </a:moveTo>
                  <a:lnTo>
                    <a:pt x="22" y="21"/>
                  </a:lnTo>
                  <a:lnTo>
                    <a:pt x="16" y="38"/>
                  </a:lnTo>
                  <a:lnTo>
                    <a:pt x="5" y="49"/>
                  </a:lnTo>
                  <a:lnTo>
                    <a:pt x="8" y="59"/>
                  </a:lnTo>
                  <a:lnTo>
                    <a:pt x="4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6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5" name="Freeform 168"/>
            <p:cNvSpPr>
              <a:spLocks noEditPoints="1"/>
            </p:cNvSpPr>
            <p:nvPr/>
          </p:nvSpPr>
          <p:spPr bwMode="auto">
            <a:xfrm>
              <a:off x="7374341" y="5426088"/>
              <a:ext cx="32577" cy="76352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85" y="2"/>
                </a:cxn>
                <a:cxn ang="0">
                  <a:pos x="98" y="17"/>
                </a:cxn>
                <a:cxn ang="0">
                  <a:pos x="99" y="81"/>
                </a:cxn>
                <a:cxn ang="0">
                  <a:pos x="98" y="87"/>
                </a:cxn>
                <a:cxn ang="0">
                  <a:pos x="80" y="139"/>
                </a:cxn>
                <a:cxn ang="0">
                  <a:pos x="76" y="145"/>
                </a:cxn>
                <a:cxn ang="0">
                  <a:pos x="43" y="180"/>
                </a:cxn>
                <a:cxn ang="0">
                  <a:pos x="47" y="164"/>
                </a:cxn>
                <a:cxn ang="0">
                  <a:pos x="57" y="197"/>
                </a:cxn>
                <a:cxn ang="0">
                  <a:pos x="53" y="213"/>
                </a:cxn>
                <a:cxn ang="0">
                  <a:pos x="39" y="227"/>
                </a:cxn>
                <a:cxn ang="0">
                  <a:pos x="23" y="232"/>
                </a:cxn>
                <a:cxn ang="0">
                  <a:pos x="12" y="220"/>
                </a:cxn>
                <a:cxn ang="0">
                  <a:pos x="1" y="178"/>
                </a:cxn>
                <a:cxn ang="0">
                  <a:pos x="1" y="168"/>
                </a:cxn>
                <a:cxn ang="0">
                  <a:pos x="12" y="137"/>
                </a:cxn>
                <a:cxn ang="0">
                  <a:pos x="12" y="140"/>
                </a:cxn>
                <a:cxn ang="0">
                  <a:pos x="18" y="103"/>
                </a:cxn>
                <a:cxn ang="0">
                  <a:pos x="20" y="99"/>
                </a:cxn>
                <a:cxn ang="0">
                  <a:pos x="68" y="10"/>
                </a:cxn>
                <a:cxn ang="0">
                  <a:pos x="48" y="114"/>
                </a:cxn>
                <a:cxn ang="0">
                  <a:pos x="50" y="109"/>
                </a:cxn>
                <a:cxn ang="0">
                  <a:pos x="43" y="146"/>
                </a:cxn>
                <a:cxn ang="0">
                  <a:pos x="42" y="148"/>
                </a:cxn>
                <a:cxn ang="0">
                  <a:pos x="32" y="179"/>
                </a:cxn>
                <a:cxn ang="0">
                  <a:pos x="32" y="170"/>
                </a:cxn>
                <a:cxn ang="0">
                  <a:pos x="43" y="212"/>
                </a:cxn>
                <a:cxn ang="0">
                  <a:pos x="16" y="205"/>
                </a:cxn>
                <a:cxn ang="0">
                  <a:pos x="30" y="191"/>
                </a:cxn>
                <a:cxn ang="0">
                  <a:pos x="26" y="207"/>
                </a:cxn>
                <a:cxn ang="0">
                  <a:pos x="16" y="173"/>
                </a:cxn>
                <a:cxn ang="0">
                  <a:pos x="20" y="158"/>
                </a:cxn>
                <a:cxn ang="0">
                  <a:pos x="53" y="123"/>
                </a:cxn>
                <a:cxn ang="0">
                  <a:pos x="49" y="129"/>
                </a:cxn>
                <a:cxn ang="0">
                  <a:pos x="68" y="76"/>
                </a:cxn>
                <a:cxn ang="0">
                  <a:pos x="67" y="82"/>
                </a:cxn>
                <a:cxn ang="0">
                  <a:pos x="66" y="18"/>
                </a:cxn>
                <a:cxn ang="0">
                  <a:pos x="96" y="25"/>
                </a:cxn>
                <a:cxn ang="0">
                  <a:pos x="48" y="114"/>
                </a:cxn>
              </a:cxnLst>
              <a:rect l="0" t="0" r="r" b="b"/>
              <a:pathLst>
                <a:path w="99" h="233">
                  <a:moveTo>
                    <a:pt x="68" y="10"/>
                  </a:moveTo>
                  <a:cubicBezTo>
                    <a:pt x="71" y="4"/>
                    <a:pt x="78" y="0"/>
                    <a:pt x="85" y="2"/>
                  </a:cubicBezTo>
                  <a:cubicBezTo>
                    <a:pt x="93" y="4"/>
                    <a:pt x="98" y="10"/>
                    <a:pt x="98" y="17"/>
                  </a:cubicBezTo>
                  <a:lnTo>
                    <a:pt x="99" y="81"/>
                  </a:lnTo>
                  <a:cubicBezTo>
                    <a:pt x="99" y="83"/>
                    <a:pt x="99" y="85"/>
                    <a:pt x="98" y="87"/>
                  </a:cubicBezTo>
                  <a:lnTo>
                    <a:pt x="80" y="139"/>
                  </a:lnTo>
                  <a:cubicBezTo>
                    <a:pt x="79" y="142"/>
                    <a:pt x="78" y="143"/>
                    <a:pt x="76" y="145"/>
                  </a:cubicBezTo>
                  <a:lnTo>
                    <a:pt x="43" y="180"/>
                  </a:lnTo>
                  <a:lnTo>
                    <a:pt x="47" y="164"/>
                  </a:lnTo>
                  <a:lnTo>
                    <a:pt x="57" y="197"/>
                  </a:lnTo>
                  <a:cubicBezTo>
                    <a:pt x="58" y="203"/>
                    <a:pt x="57" y="209"/>
                    <a:pt x="53" y="213"/>
                  </a:cubicBezTo>
                  <a:lnTo>
                    <a:pt x="39" y="227"/>
                  </a:lnTo>
                  <a:cubicBezTo>
                    <a:pt x="35" y="231"/>
                    <a:pt x="29" y="233"/>
                    <a:pt x="23" y="232"/>
                  </a:cubicBezTo>
                  <a:cubicBezTo>
                    <a:pt x="18" y="230"/>
                    <a:pt x="13" y="226"/>
                    <a:pt x="12" y="220"/>
                  </a:cubicBezTo>
                  <a:lnTo>
                    <a:pt x="1" y="178"/>
                  </a:lnTo>
                  <a:cubicBezTo>
                    <a:pt x="0" y="175"/>
                    <a:pt x="0" y="171"/>
                    <a:pt x="1" y="168"/>
                  </a:cubicBezTo>
                  <a:lnTo>
                    <a:pt x="12" y="137"/>
                  </a:lnTo>
                  <a:lnTo>
                    <a:pt x="12" y="140"/>
                  </a:lnTo>
                  <a:lnTo>
                    <a:pt x="18" y="103"/>
                  </a:lnTo>
                  <a:cubicBezTo>
                    <a:pt x="18" y="102"/>
                    <a:pt x="19" y="100"/>
                    <a:pt x="20" y="99"/>
                  </a:cubicBezTo>
                  <a:lnTo>
                    <a:pt x="68" y="10"/>
                  </a:lnTo>
                  <a:close/>
                  <a:moveTo>
                    <a:pt x="48" y="114"/>
                  </a:moveTo>
                  <a:lnTo>
                    <a:pt x="50" y="109"/>
                  </a:lnTo>
                  <a:lnTo>
                    <a:pt x="43" y="146"/>
                  </a:lnTo>
                  <a:cubicBezTo>
                    <a:pt x="43" y="146"/>
                    <a:pt x="43" y="147"/>
                    <a:pt x="42" y="148"/>
                  </a:cubicBezTo>
                  <a:lnTo>
                    <a:pt x="32" y="179"/>
                  </a:lnTo>
                  <a:lnTo>
                    <a:pt x="32" y="170"/>
                  </a:lnTo>
                  <a:lnTo>
                    <a:pt x="43" y="212"/>
                  </a:lnTo>
                  <a:lnTo>
                    <a:pt x="16" y="205"/>
                  </a:lnTo>
                  <a:lnTo>
                    <a:pt x="30" y="191"/>
                  </a:lnTo>
                  <a:lnTo>
                    <a:pt x="26" y="207"/>
                  </a:lnTo>
                  <a:lnTo>
                    <a:pt x="16" y="173"/>
                  </a:lnTo>
                  <a:cubicBezTo>
                    <a:pt x="14" y="168"/>
                    <a:pt x="16" y="162"/>
                    <a:pt x="20" y="158"/>
                  </a:cubicBezTo>
                  <a:lnTo>
                    <a:pt x="53" y="123"/>
                  </a:lnTo>
                  <a:lnTo>
                    <a:pt x="49" y="129"/>
                  </a:lnTo>
                  <a:lnTo>
                    <a:pt x="68" y="76"/>
                  </a:lnTo>
                  <a:lnTo>
                    <a:pt x="67" y="82"/>
                  </a:lnTo>
                  <a:lnTo>
                    <a:pt x="66" y="18"/>
                  </a:lnTo>
                  <a:lnTo>
                    <a:pt x="96" y="25"/>
                  </a:lnTo>
                  <a:lnTo>
                    <a:pt x="48" y="1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Freeform 169"/>
            <p:cNvSpPr>
              <a:spLocks/>
            </p:cNvSpPr>
            <p:nvPr/>
          </p:nvSpPr>
          <p:spPr bwMode="auto">
            <a:xfrm>
              <a:off x="7432369" y="5396565"/>
              <a:ext cx="32577" cy="52937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32" y="0"/>
                </a:cxn>
                <a:cxn ang="0">
                  <a:pos x="23" y="11"/>
                </a:cxn>
                <a:cxn ang="0">
                  <a:pos x="23" y="19"/>
                </a:cxn>
                <a:cxn ang="0">
                  <a:pos x="27" y="29"/>
                </a:cxn>
                <a:cxn ang="0">
                  <a:pos x="18" y="40"/>
                </a:cxn>
                <a:cxn ang="0">
                  <a:pos x="8" y="52"/>
                </a:cxn>
                <a:cxn ang="0">
                  <a:pos x="5" y="41"/>
                </a:cxn>
                <a:cxn ang="0">
                  <a:pos x="0" y="36"/>
                </a:cxn>
                <a:cxn ang="0">
                  <a:pos x="0" y="28"/>
                </a:cxn>
                <a:cxn ang="0">
                  <a:pos x="9" y="17"/>
                </a:cxn>
                <a:cxn ang="0">
                  <a:pos x="24" y="1"/>
                </a:cxn>
              </a:cxnLst>
              <a:rect l="0" t="0" r="r" b="b"/>
              <a:pathLst>
                <a:path w="32" h="52">
                  <a:moveTo>
                    <a:pt x="24" y="1"/>
                  </a:moveTo>
                  <a:lnTo>
                    <a:pt x="32" y="0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7" y="29"/>
                  </a:lnTo>
                  <a:lnTo>
                    <a:pt x="18" y="40"/>
                  </a:lnTo>
                  <a:lnTo>
                    <a:pt x="8" y="52"/>
                  </a:lnTo>
                  <a:lnTo>
                    <a:pt x="5" y="41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9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70"/>
            <p:cNvSpPr>
              <a:spLocks noEditPoints="1"/>
            </p:cNvSpPr>
            <p:nvPr/>
          </p:nvSpPr>
          <p:spPr bwMode="auto">
            <a:xfrm>
              <a:off x="7426261" y="5391475"/>
              <a:ext cx="43774" cy="63118"/>
            </a:xfrm>
            <a:custGeom>
              <a:avLst/>
              <a:gdLst/>
              <a:ahLst/>
              <a:cxnLst>
                <a:cxn ang="0">
                  <a:pos x="81" y="7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0" y="8"/>
                </a:cxn>
                <a:cxn ang="0">
                  <a:pos x="128" y="26"/>
                </a:cxn>
                <a:cxn ang="0">
                  <a:pos x="103" y="60"/>
                </a:cxn>
                <a:cxn ang="0">
                  <a:pos x="106" y="51"/>
                </a:cxn>
                <a:cxn ang="0">
                  <a:pos x="104" y="76"/>
                </a:cxn>
                <a:cxn ang="0">
                  <a:pos x="103" y="69"/>
                </a:cxn>
                <a:cxn ang="0">
                  <a:pos x="115" y="98"/>
                </a:cxn>
                <a:cxn ang="0">
                  <a:pos x="113" y="114"/>
                </a:cxn>
                <a:cxn ang="0">
                  <a:pos x="87" y="148"/>
                </a:cxn>
                <a:cxn ang="0">
                  <a:pos x="53" y="187"/>
                </a:cxn>
                <a:cxn ang="0">
                  <a:pos x="38" y="192"/>
                </a:cxn>
                <a:cxn ang="0">
                  <a:pos x="26" y="180"/>
                </a:cxn>
                <a:cxn ang="0">
                  <a:pos x="17" y="145"/>
                </a:cxn>
                <a:cxn ang="0">
                  <a:pos x="22" y="153"/>
                </a:cxn>
                <a:cxn ang="0">
                  <a:pos x="7" y="139"/>
                </a:cxn>
                <a:cxn ang="0">
                  <a:pos x="3" y="129"/>
                </a:cxn>
                <a:cxn ang="0">
                  <a:pos x="0" y="102"/>
                </a:cxn>
                <a:cxn ang="0">
                  <a:pos x="5" y="90"/>
                </a:cxn>
                <a:cxn ang="0">
                  <a:pos x="34" y="58"/>
                </a:cxn>
                <a:cxn ang="0">
                  <a:pos x="81" y="7"/>
                </a:cxn>
                <a:cxn ang="0">
                  <a:pos x="58" y="79"/>
                </a:cxn>
                <a:cxn ang="0">
                  <a:pos x="28" y="112"/>
                </a:cxn>
                <a:cxn ang="0">
                  <a:pos x="32" y="100"/>
                </a:cxn>
                <a:cxn ang="0">
                  <a:pos x="34" y="126"/>
                </a:cxn>
                <a:cxn ang="0">
                  <a:pos x="30" y="116"/>
                </a:cxn>
                <a:cxn ang="0">
                  <a:pos x="44" y="130"/>
                </a:cxn>
                <a:cxn ang="0">
                  <a:pos x="48" y="138"/>
                </a:cxn>
                <a:cxn ang="0">
                  <a:pos x="57" y="173"/>
                </a:cxn>
                <a:cxn ang="0">
                  <a:pos x="29" y="166"/>
                </a:cxn>
                <a:cxn ang="0">
                  <a:pos x="61" y="128"/>
                </a:cxn>
                <a:cxn ang="0">
                  <a:pos x="87" y="94"/>
                </a:cxn>
                <a:cxn ang="0">
                  <a:pos x="85" y="110"/>
                </a:cxn>
                <a:cxn ang="0">
                  <a:pos x="73" y="81"/>
                </a:cxn>
                <a:cxn ang="0">
                  <a:pos x="72" y="74"/>
                </a:cxn>
                <a:cxn ang="0">
                  <a:pos x="74" y="49"/>
                </a:cxn>
                <a:cxn ang="0">
                  <a:pos x="77" y="40"/>
                </a:cxn>
                <a:cxn ang="0">
                  <a:pos x="103" y="6"/>
                </a:cxn>
                <a:cxn ang="0">
                  <a:pos x="117" y="32"/>
                </a:cxn>
                <a:cxn ang="0">
                  <a:pos x="94" y="34"/>
                </a:cxn>
                <a:cxn ang="0">
                  <a:pos x="105" y="29"/>
                </a:cxn>
                <a:cxn ang="0">
                  <a:pos x="58" y="79"/>
                </a:cxn>
              </a:cxnLst>
              <a:rect l="0" t="0" r="r" b="b"/>
              <a:pathLst>
                <a:path w="133" h="193">
                  <a:moveTo>
                    <a:pt x="81" y="7"/>
                  </a:moveTo>
                  <a:cubicBezTo>
                    <a:pt x="84" y="4"/>
                    <a:pt x="88" y="2"/>
                    <a:pt x="92" y="2"/>
                  </a:cubicBezTo>
                  <a:lnTo>
                    <a:pt x="114" y="0"/>
                  </a:lnTo>
                  <a:cubicBezTo>
                    <a:pt x="121" y="0"/>
                    <a:pt x="127" y="3"/>
                    <a:pt x="130" y="8"/>
                  </a:cubicBezTo>
                  <a:cubicBezTo>
                    <a:pt x="133" y="14"/>
                    <a:pt x="132" y="21"/>
                    <a:pt x="128" y="26"/>
                  </a:cubicBezTo>
                  <a:lnTo>
                    <a:pt x="103" y="60"/>
                  </a:lnTo>
                  <a:lnTo>
                    <a:pt x="106" y="51"/>
                  </a:lnTo>
                  <a:lnTo>
                    <a:pt x="104" y="76"/>
                  </a:lnTo>
                  <a:lnTo>
                    <a:pt x="103" y="69"/>
                  </a:lnTo>
                  <a:lnTo>
                    <a:pt x="115" y="98"/>
                  </a:lnTo>
                  <a:cubicBezTo>
                    <a:pt x="117" y="103"/>
                    <a:pt x="116" y="109"/>
                    <a:pt x="113" y="114"/>
                  </a:cubicBezTo>
                  <a:lnTo>
                    <a:pt x="87" y="148"/>
                  </a:lnTo>
                  <a:lnTo>
                    <a:pt x="53" y="187"/>
                  </a:lnTo>
                  <a:cubicBezTo>
                    <a:pt x="50" y="191"/>
                    <a:pt x="43" y="193"/>
                    <a:pt x="38" y="192"/>
                  </a:cubicBezTo>
                  <a:cubicBezTo>
                    <a:pt x="32" y="191"/>
                    <a:pt x="27" y="186"/>
                    <a:pt x="26" y="180"/>
                  </a:cubicBezTo>
                  <a:lnTo>
                    <a:pt x="17" y="145"/>
                  </a:lnTo>
                  <a:lnTo>
                    <a:pt x="22" y="153"/>
                  </a:lnTo>
                  <a:lnTo>
                    <a:pt x="7" y="139"/>
                  </a:lnTo>
                  <a:cubicBezTo>
                    <a:pt x="5" y="136"/>
                    <a:pt x="3" y="132"/>
                    <a:pt x="3" y="129"/>
                  </a:cubicBezTo>
                  <a:lnTo>
                    <a:pt x="0" y="102"/>
                  </a:lnTo>
                  <a:cubicBezTo>
                    <a:pt x="0" y="98"/>
                    <a:pt x="2" y="94"/>
                    <a:pt x="5" y="90"/>
                  </a:cubicBezTo>
                  <a:lnTo>
                    <a:pt x="34" y="58"/>
                  </a:lnTo>
                  <a:lnTo>
                    <a:pt x="81" y="7"/>
                  </a:lnTo>
                  <a:close/>
                  <a:moveTo>
                    <a:pt x="58" y="79"/>
                  </a:moveTo>
                  <a:lnTo>
                    <a:pt x="28" y="112"/>
                  </a:lnTo>
                  <a:lnTo>
                    <a:pt x="32" y="100"/>
                  </a:lnTo>
                  <a:lnTo>
                    <a:pt x="34" y="126"/>
                  </a:lnTo>
                  <a:lnTo>
                    <a:pt x="30" y="116"/>
                  </a:lnTo>
                  <a:lnTo>
                    <a:pt x="44" y="130"/>
                  </a:lnTo>
                  <a:cubicBezTo>
                    <a:pt x="46" y="132"/>
                    <a:pt x="48" y="135"/>
                    <a:pt x="48" y="138"/>
                  </a:cubicBezTo>
                  <a:lnTo>
                    <a:pt x="57" y="173"/>
                  </a:lnTo>
                  <a:lnTo>
                    <a:pt x="29" y="166"/>
                  </a:lnTo>
                  <a:lnTo>
                    <a:pt x="61" y="128"/>
                  </a:lnTo>
                  <a:lnTo>
                    <a:pt x="87" y="94"/>
                  </a:lnTo>
                  <a:lnTo>
                    <a:pt x="85" y="110"/>
                  </a:lnTo>
                  <a:lnTo>
                    <a:pt x="73" y="81"/>
                  </a:lnTo>
                  <a:cubicBezTo>
                    <a:pt x="72" y="78"/>
                    <a:pt x="72" y="76"/>
                    <a:pt x="72" y="74"/>
                  </a:cubicBezTo>
                  <a:lnTo>
                    <a:pt x="74" y="49"/>
                  </a:lnTo>
                  <a:cubicBezTo>
                    <a:pt x="74" y="46"/>
                    <a:pt x="75" y="43"/>
                    <a:pt x="77" y="40"/>
                  </a:cubicBezTo>
                  <a:lnTo>
                    <a:pt x="103" y="6"/>
                  </a:lnTo>
                  <a:lnTo>
                    <a:pt x="117" y="32"/>
                  </a:lnTo>
                  <a:lnTo>
                    <a:pt x="94" y="34"/>
                  </a:lnTo>
                  <a:lnTo>
                    <a:pt x="105" y="2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8" name="Freeform 171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9" name="Freeform 172"/>
            <p:cNvSpPr>
              <a:spLocks noEditPoints="1"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25" y="112"/>
                </a:cxn>
                <a:cxn ang="0">
                  <a:pos x="1037" y="317"/>
                </a:cxn>
                <a:cxn ang="0">
                  <a:pos x="1078" y="506"/>
                </a:cxn>
                <a:cxn ang="0">
                  <a:pos x="937" y="601"/>
                </a:cxn>
                <a:cxn ang="0">
                  <a:pos x="866" y="783"/>
                </a:cxn>
                <a:cxn ang="0">
                  <a:pos x="841" y="985"/>
                </a:cxn>
                <a:cxn ang="0">
                  <a:pos x="674" y="1120"/>
                </a:cxn>
                <a:cxn ang="0">
                  <a:pos x="592" y="1255"/>
                </a:cxn>
                <a:cxn ang="0">
                  <a:pos x="600" y="1558"/>
                </a:cxn>
                <a:cxn ang="0">
                  <a:pos x="674" y="1801"/>
                </a:cxn>
                <a:cxn ang="0">
                  <a:pos x="490" y="1802"/>
                </a:cxn>
                <a:cxn ang="0">
                  <a:pos x="679" y="1832"/>
                </a:cxn>
                <a:cxn ang="0">
                  <a:pos x="611" y="1942"/>
                </a:cxn>
                <a:cxn ang="0">
                  <a:pos x="526" y="2093"/>
                </a:cxn>
                <a:cxn ang="0">
                  <a:pos x="470" y="2384"/>
                </a:cxn>
                <a:cxn ang="0">
                  <a:pos x="301" y="2460"/>
                </a:cxn>
                <a:cxn ang="0">
                  <a:pos x="161" y="2582"/>
                </a:cxn>
                <a:cxn ang="0">
                  <a:pos x="102" y="2371"/>
                </a:cxn>
                <a:cxn ang="0">
                  <a:pos x="126" y="2321"/>
                </a:cxn>
                <a:cxn ang="0">
                  <a:pos x="37" y="2088"/>
                </a:cxn>
                <a:cxn ang="0">
                  <a:pos x="55" y="1858"/>
                </a:cxn>
                <a:cxn ang="0">
                  <a:pos x="125" y="1619"/>
                </a:cxn>
                <a:cxn ang="0">
                  <a:pos x="116" y="1384"/>
                </a:cxn>
                <a:cxn ang="0">
                  <a:pos x="126" y="1011"/>
                </a:cxn>
                <a:cxn ang="0">
                  <a:pos x="272" y="879"/>
                </a:cxn>
                <a:cxn ang="0">
                  <a:pos x="275" y="729"/>
                </a:cxn>
                <a:cxn ang="0">
                  <a:pos x="386" y="520"/>
                </a:cxn>
                <a:cxn ang="0">
                  <a:pos x="487" y="243"/>
                </a:cxn>
                <a:cxn ang="0">
                  <a:pos x="598" y="107"/>
                </a:cxn>
                <a:cxn ang="0">
                  <a:pos x="756" y="12"/>
                </a:cxn>
                <a:cxn ang="0">
                  <a:pos x="591" y="184"/>
                </a:cxn>
                <a:cxn ang="0">
                  <a:pos x="449" y="426"/>
                </a:cxn>
                <a:cxn ang="0">
                  <a:pos x="339" y="572"/>
                </a:cxn>
                <a:cxn ang="0">
                  <a:pos x="279" y="798"/>
                </a:cxn>
                <a:cxn ang="0">
                  <a:pos x="291" y="988"/>
                </a:cxn>
                <a:cxn ang="0">
                  <a:pos x="146" y="1167"/>
                </a:cxn>
                <a:cxn ang="0">
                  <a:pos x="151" y="1449"/>
                </a:cxn>
                <a:cxn ang="0">
                  <a:pos x="80" y="1728"/>
                </a:cxn>
                <a:cxn ang="0">
                  <a:pos x="32" y="1915"/>
                </a:cxn>
                <a:cxn ang="0">
                  <a:pos x="80" y="2146"/>
                </a:cxn>
                <a:cxn ang="0">
                  <a:pos x="156" y="2351"/>
                </a:cxn>
                <a:cxn ang="0">
                  <a:pos x="176" y="2474"/>
                </a:cxn>
                <a:cxn ang="0">
                  <a:pos x="242" y="2525"/>
                </a:cxn>
                <a:cxn ang="0">
                  <a:pos x="329" y="2431"/>
                </a:cxn>
                <a:cxn ang="0">
                  <a:pos x="486" y="2293"/>
                </a:cxn>
                <a:cxn ang="0">
                  <a:pos x="531" y="2014"/>
                </a:cxn>
                <a:cxn ang="0">
                  <a:pos x="595" y="1873"/>
                </a:cxn>
                <a:cxn ang="0">
                  <a:pos x="559" y="1810"/>
                </a:cxn>
                <a:cxn ang="0">
                  <a:pos x="580" y="1789"/>
                </a:cxn>
                <a:cxn ang="0">
                  <a:pos x="705" y="1720"/>
                </a:cxn>
                <a:cxn ang="0">
                  <a:pos x="538" y="1451"/>
                </a:cxn>
                <a:cxn ang="0">
                  <a:pos x="602" y="1218"/>
                </a:cxn>
                <a:cxn ang="0">
                  <a:pos x="700" y="1085"/>
                </a:cxn>
                <a:cxn ang="0">
                  <a:pos x="862" y="860"/>
                </a:cxn>
                <a:cxn ang="0">
                  <a:pos x="852" y="705"/>
                </a:cxn>
                <a:cxn ang="0">
                  <a:pos x="1060" y="560"/>
                </a:cxn>
                <a:cxn ang="0">
                  <a:pos x="996" y="456"/>
                </a:cxn>
                <a:cxn ang="0">
                  <a:pos x="966" y="239"/>
                </a:cxn>
                <a:cxn ang="0">
                  <a:pos x="892" y="161"/>
                </a:cxn>
              </a:cxnLst>
              <a:rect l="0" t="0" r="r" b="b"/>
              <a:pathLst>
                <a:path w="1100" h="2582">
                  <a:moveTo>
                    <a:pt x="749" y="0"/>
                  </a:moveTo>
                  <a:cubicBezTo>
                    <a:pt x="751" y="0"/>
                    <a:pt x="753" y="0"/>
                    <a:pt x="754" y="1"/>
                  </a:cubicBezTo>
                  <a:lnTo>
                    <a:pt x="770" y="5"/>
                  </a:lnTo>
                  <a:cubicBezTo>
                    <a:pt x="773" y="6"/>
                    <a:pt x="776" y="8"/>
                    <a:pt x="779" y="11"/>
                  </a:cubicBezTo>
                  <a:lnTo>
                    <a:pt x="804" y="47"/>
                  </a:lnTo>
                  <a:lnTo>
                    <a:pt x="801" y="44"/>
                  </a:lnTo>
                  <a:lnTo>
                    <a:pt x="913" y="137"/>
                  </a:lnTo>
                  <a:lnTo>
                    <a:pt x="889" y="141"/>
                  </a:lnTo>
                  <a:lnTo>
                    <a:pt x="902" y="118"/>
                  </a:lnTo>
                  <a:cubicBezTo>
                    <a:pt x="904" y="114"/>
                    <a:pt x="908" y="111"/>
                    <a:pt x="912" y="110"/>
                  </a:cubicBezTo>
                  <a:cubicBezTo>
                    <a:pt x="916" y="109"/>
                    <a:pt x="921" y="110"/>
                    <a:pt x="925" y="112"/>
                  </a:cubicBezTo>
                  <a:lnTo>
                    <a:pt x="967" y="141"/>
                  </a:lnTo>
                  <a:cubicBezTo>
                    <a:pt x="969" y="142"/>
                    <a:pt x="970" y="144"/>
                    <a:pt x="971" y="146"/>
                  </a:cubicBezTo>
                  <a:lnTo>
                    <a:pt x="989" y="175"/>
                  </a:lnTo>
                  <a:cubicBezTo>
                    <a:pt x="990" y="177"/>
                    <a:pt x="991" y="179"/>
                    <a:pt x="991" y="182"/>
                  </a:cubicBezTo>
                  <a:lnTo>
                    <a:pt x="993" y="206"/>
                  </a:lnTo>
                  <a:lnTo>
                    <a:pt x="996" y="245"/>
                  </a:lnTo>
                  <a:cubicBezTo>
                    <a:pt x="996" y="249"/>
                    <a:pt x="996" y="252"/>
                    <a:pt x="994" y="254"/>
                  </a:cubicBezTo>
                  <a:lnTo>
                    <a:pt x="981" y="278"/>
                  </a:lnTo>
                  <a:lnTo>
                    <a:pt x="978" y="258"/>
                  </a:lnTo>
                  <a:lnTo>
                    <a:pt x="1010" y="288"/>
                  </a:lnTo>
                  <a:lnTo>
                    <a:pt x="1037" y="317"/>
                  </a:lnTo>
                  <a:cubicBezTo>
                    <a:pt x="1039" y="320"/>
                    <a:pt x="1040" y="323"/>
                    <a:pt x="1041" y="327"/>
                  </a:cubicBezTo>
                  <a:lnTo>
                    <a:pt x="1042" y="351"/>
                  </a:lnTo>
                  <a:lnTo>
                    <a:pt x="1045" y="388"/>
                  </a:lnTo>
                  <a:lnTo>
                    <a:pt x="1044" y="438"/>
                  </a:lnTo>
                  <a:cubicBezTo>
                    <a:pt x="1043" y="441"/>
                    <a:pt x="1042" y="445"/>
                    <a:pt x="1040" y="447"/>
                  </a:cubicBezTo>
                  <a:lnTo>
                    <a:pt x="1024" y="466"/>
                  </a:lnTo>
                  <a:lnTo>
                    <a:pt x="1022" y="443"/>
                  </a:lnTo>
                  <a:lnTo>
                    <a:pt x="1047" y="464"/>
                  </a:lnTo>
                  <a:cubicBezTo>
                    <a:pt x="1048" y="465"/>
                    <a:pt x="1048" y="465"/>
                    <a:pt x="1049" y="466"/>
                  </a:cubicBezTo>
                  <a:lnTo>
                    <a:pt x="1077" y="504"/>
                  </a:lnTo>
                  <a:cubicBezTo>
                    <a:pt x="1077" y="505"/>
                    <a:pt x="1078" y="505"/>
                    <a:pt x="1078" y="506"/>
                  </a:cubicBezTo>
                  <a:lnTo>
                    <a:pt x="1096" y="545"/>
                  </a:lnTo>
                  <a:cubicBezTo>
                    <a:pt x="1097" y="546"/>
                    <a:pt x="1098" y="548"/>
                    <a:pt x="1098" y="550"/>
                  </a:cubicBezTo>
                  <a:lnTo>
                    <a:pt x="1099" y="565"/>
                  </a:lnTo>
                  <a:cubicBezTo>
                    <a:pt x="1100" y="572"/>
                    <a:pt x="1096" y="578"/>
                    <a:pt x="1089" y="581"/>
                  </a:cubicBezTo>
                  <a:lnTo>
                    <a:pt x="1068" y="590"/>
                  </a:lnTo>
                  <a:cubicBezTo>
                    <a:pt x="1066" y="591"/>
                    <a:pt x="1064" y="592"/>
                    <a:pt x="1063" y="592"/>
                  </a:cubicBezTo>
                  <a:lnTo>
                    <a:pt x="961" y="600"/>
                  </a:lnTo>
                  <a:lnTo>
                    <a:pt x="938" y="602"/>
                  </a:lnTo>
                  <a:lnTo>
                    <a:pt x="949" y="597"/>
                  </a:lnTo>
                  <a:lnTo>
                    <a:pt x="933" y="613"/>
                  </a:lnTo>
                  <a:lnTo>
                    <a:pt x="937" y="601"/>
                  </a:lnTo>
                  <a:lnTo>
                    <a:pt x="940" y="632"/>
                  </a:lnTo>
                  <a:cubicBezTo>
                    <a:pt x="940" y="636"/>
                    <a:pt x="940" y="639"/>
                    <a:pt x="938" y="642"/>
                  </a:cubicBezTo>
                  <a:lnTo>
                    <a:pt x="925" y="665"/>
                  </a:lnTo>
                  <a:cubicBezTo>
                    <a:pt x="924" y="667"/>
                    <a:pt x="923" y="668"/>
                    <a:pt x="922" y="669"/>
                  </a:cubicBezTo>
                  <a:lnTo>
                    <a:pt x="878" y="712"/>
                  </a:lnTo>
                  <a:lnTo>
                    <a:pt x="882" y="696"/>
                  </a:lnTo>
                  <a:lnTo>
                    <a:pt x="892" y="727"/>
                  </a:lnTo>
                  <a:cubicBezTo>
                    <a:pt x="893" y="730"/>
                    <a:pt x="893" y="732"/>
                    <a:pt x="893" y="735"/>
                  </a:cubicBezTo>
                  <a:lnTo>
                    <a:pt x="887" y="760"/>
                  </a:lnTo>
                  <a:cubicBezTo>
                    <a:pt x="886" y="763"/>
                    <a:pt x="885" y="766"/>
                    <a:pt x="882" y="768"/>
                  </a:cubicBezTo>
                  <a:lnTo>
                    <a:pt x="866" y="783"/>
                  </a:lnTo>
                  <a:lnTo>
                    <a:pt x="870" y="765"/>
                  </a:lnTo>
                  <a:lnTo>
                    <a:pt x="891" y="812"/>
                  </a:lnTo>
                  <a:lnTo>
                    <a:pt x="901" y="843"/>
                  </a:lnTo>
                  <a:cubicBezTo>
                    <a:pt x="903" y="847"/>
                    <a:pt x="902" y="852"/>
                    <a:pt x="900" y="856"/>
                  </a:cubicBezTo>
                  <a:lnTo>
                    <a:pt x="887" y="879"/>
                  </a:lnTo>
                  <a:cubicBezTo>
                    <a:pt x="886" y="881"/>
                    <a:pt x="885" y="882"/>
                    <a:pt x="884" y="883"/>
                  </a:cubicBezTo>
                  <a:lnTo>
                    <a:pt x="854" y="912"/>
                  </a:lnTo>
                  <a:lnTo>
                    <a:pt x="859" y="903"/>
                  </a:lnTo>
                  <a:lnTo>
                    <a:pt x="853" y="932"/>
                  </a:lnTo>
                  <a:lnTo>
                    <a:pt x="849" y="972"/>
                  </a:lnTo>
                  <a:cubicBezTo>
                    <a:pt x="849" y="978"/>
                    <a:pt x="846" y="983"/>
                    <a:pt x="841" y="985"/>
                  </a:cubicBezTo>
                  <a:lnTo>
                    <a:pt x="788" y="1012"/>
                  </a:lnTo>
                  <a:lnTo>
                    <a:pt x="791" y="1010"/>
                  </a:lnTo>
                  <a:lnTo>
                    <a:pt x="761" y="1035"/>
                  </a:lnTo>
                  <a:lnTo>
                    <a:pt x="718" y="1070"/>
                  </a:lnTo>
                  <a:lnTo>
                    <a:pt x="723" y="1053"/>
                  </a:lnTo>
                  <a:lnTo>
                    <a:pt x="731" y="1075"/>
                  </a:lnTo>
                  <a:cubicBezTo>
                    <a:pt x="732" y="1079"/>
                    <a:pt x="732" y="1083"/>
                    <a:pt x="730" y="1087"/>
                  </a:cubicBezTo>
                  <a:cubicBezTo>
                    <a:pt x="728" y="1091"/>
                    <a:pt x="725" y="1094"/>
                    <a:pt x="720" y="1095"/>
                  </a:cubicBezTo>
                  <a:lnTo>
                    <a:pt x="684" y="1108"/>
                  </a:lnTo>
                  <a:lnTo>
                    <a:pt x="690" y="1103"/>
                  </a:lnTo>
                  <a:lnTo>
                    <a:pt x="674" y="1120"/>
                  </a:lnTo>
                  <a:lnTo>
                    <a:pt x="677" y="1117"/>
                  </a:lnTo>
                  <a:lnTo>
                    <a:pt x="643" y="1174"/>
                  </a:lnTo>
                  <a:cubicBezTo>
                    <a:pt x="642" y="1176"/>
                    <a:pt x="641" y="1177"/>
                    <a:pt x="640" y="1178"/>
                  </a:cubicBezTo>
                  <a:lnTo>
                    <a:pt x="610" y="1203"/>
                  </a:lnTo>
                  <a:lnTo>
                    <a:pt x="615" y="1187"/>
                  </a:lnTo>
                  <a:lnTo>
                    <a:pt x="626" y="1228"/>
                  </a:lnTo>
                  <a:cubicBezTo>
                    <a:pt x="627" y="1234"/>
                    <a:pt x="625" y="1242"/>
                    <a:pt x="618" y="1245"/>
                  </a:cubicBezTo>
                  <a:lnTo>
                    <a:pt x="600" y="1256"/>
                  </a:lnTo>
                  <a:lnTo>
                    <a:pt x="604" y="1253"/>
                  </a:lnTo>
                  <a:lnTo>
                    <a:pt x="589" y="1271"/>
                  </a:lnTo>
                  <a:lnTo>
                    <a:pt x="592" y="1255"/>
                  </a:lnTo>
                  <a:lnTo>
                    <a:pt x="613" y="1316"/>
                  </a:lnTo>
                  <a:cubicBezTo>
                    <a:pt x="614" y="1318"/>
                    <a:pt x="615" y="1320"/>
                    <a:pt x="614" y="1323"/>
                  </a:cubicBezTo>
                  <a:lnTo>
                    <a:pt x="610" y="1363"/>
                  </a:lnTo>
                  <a:cubicBezTo>
                    <a:pt x="609" y="1368"/>
                    <a:pt x="607" y="1372"/>
                    <a:pt x="603" y="1374"/>
                  </a:cubicBezTo>
                  <a:lnTo>
                    <a:pt x="563" y="1400"/>
                  </a:lnTo>
                  <a:lnTo>
                    <a:pt x="570" y="1387"/>
                  </a:lnTo>
                  <a:lnTo>
                    <a:pt x="570" y="1451"/>
                  </a:lnTo>
                  <a:lnTo>
                    <a:pt x="570" y="1449"/>
                  </a:lnTo>
                  <a:lnTo>
                    <a:pt x="581" y="1525"/>
                  </a:lnTo>
                  <a:lnTo>
                    <a:pt x="580" y="1520"/>
                  </a:lnTo>
                  <a:lnTo>
                    <a:pt x="600" y="1558"/>
                  </a:lnTo>
                  <a:lnTo>
                    <a:pt x="595" y="1552"/>
                  </a:lnTo>
                  <a:lnTo>
                    <a:pt x="657" y="1594"/>
                  </a:lnTo>
                  <a:cubicBezTo>
                    <a:pt x="659" y="1596"/>
                    <a:pt x="660" y="1597"/>
                    <a:pt x="661" y="1599"/>
                  </a:cubicBezTo>
                  <a:lnTo>
                    <a:pt x="688" y="1644"/>
                  </a:lnTo>
                  <a:lnTo>
                    <a:pt x="716" y="1689"/>
                  </a:lnTo>
                  <a:lnTo>
                    <a:pt x="733" y="1718"/>
                  </a:lnTo>
                  <a:cubicBezTo>
                    <a:pt x="736" y="1722"/>
                    <a:pt x="736" y="1727"/>
                    <a:pt x="734" y="1732"/>
                  </a:cubicBezTo>
                  <a:lnTo>
                    <a:pt x="722" y="1765"/>
                  </a:lnTo>
                  <a:cubicBezTo>
                    <a:pt x="721" y="1767"/>
                    <a:pt x="720" y="1769"/>
                    <a:pt x="718" y="1771"/>
                  </a:cubicBezTo>
                  <a:lnTo>
                    <a:pt x="690" y="1798"/>
                  </a:lnTo>
                  <a:cubicBezTo>
                    <a:pt x="686" y="1801"/>
                    <a:pt x="680" y="1803"/>
                    <a:pt x="674" y="1801"/>
                  </a:cubicBezTo>
                  <a:lnTo>
                    <a:pt x="649" y="1794"/>
                  </a:lnTo>
                  <a:cubicBezTo>
                    <a:pt x="646" y="1793"/>
                    <a:pt x="644" y="1792"/>
                    <a:pt x="642" y="1790"/>
                  </a:cubicBezTo>
                  <a:lnTo>
                    <a:pt x="622" y="1769"/>
                  </a:lnTo>
                  <a:lnTo>
                    <a:pt x="638" y="1773"/>
                  </a:lnTo>
                  <a:lnTo>
                    <a:pt x="607" y="1783"/>
                  </a:lnTo>
                  <a:lnTo>
                    <a:pt x="617" y="1771"/>
                  </a:lnTo>
                  <a:lnTo>
                    <a:pt x="612" y="1796"/>
                  </a:lnTo>
                  <a:cubicBezTo>
                    <a:pt x="610" y="1803"/>
                    <a:pt x="604" y="1808"/>
                    <a:pt x="597" y="1808"/>
                  </a:cubicBezTo>
                  <a:lnTo>
                    <a:pt x="550" y="1812"/>
                  </a:lnTo>
                  <a:lnTo>
                    <a:pt x="476" y="1809"/>
                  </a:lnTo>
                  <a:lnTo>
                    <a:pt x="490" y="1802"/>
                  </a:lnTo>
                  <a:lnTo>
                    <a:pt x="476" y="1820"/>
                  </a:lnTo>
                  <a:lnTo>
                    <a:pt x="469" y="1796"/>
                  </a:lnTo>
                  <a:lnTo>
                    <a:pt x="518" y="1814"/>
                  </a:lnTo>
                  <a:lnTo>
                    <a:pt x="505" y="1815"/>
                  </a:lnTo>
                  <a:lnTo>
                    <a:pt x="566" y="1787"/>
                  </a:lnTo>
                  <a:cubicBezTo>
                    <a:pt x="573" y="1784"/>
                    <a:pt x="582" y="1787"/>
                    <a:pt x="586" y="1794"/>
                  </a:cubicBezTo>
                  <a:lnTo>
                    <a:pt x="603" y="1822"/>
                  </a:lnTo>
                  <a:lnTo>
                    <a:pt x="591" y="1815"/>
                  </a:lnTo>
                  <a:lnTo>
                    <a:pt x="640" y="1818"/>
                  </a:lnTo>
                  <a:cubicBezTo>
                    <a:pt x="642" y="1818"/>
                    <a:pt x="643" y="1819"/>
                    <a:pt x="644" y="1819"/>
                  </a:cubicBezTo>
                  <a:lnTo>
                    <a:pt x="679" y="1832"/>
                  </a:lnTo>
                  <a:cubicBezTo>
                    <a:pt x="684" y="1833"/>
                    <a:pt x="688" y="1837"/>
                    <a:pt x="689" y="1842"/>
                  </a:cubicBezTo>
                  <a:cubicBezTo>
                    <a:pt x="691" y="1847"/>
                    <a:pt x="690" y="1852"/>
                    <a:pt x="687" y="1856"/>
                  </a:cubicBezTo>
                  <a:lnTo>
                    <a:pt x="673" y="1874"/>
                  </a:lnTo>
                  <a:cubicBezTo>
                    <a:pt x="670" y="1879"/>
                    <a:pt x="665" y="1881"/>
                    <a:pt x="659" y="1881"/>
                  </a:cubicBezTo>
                  <a:lnTo>
                    <a:pt x="615" y="1877"/>
                  </a:lnTo>
                  <a:lnTo>
                    <a:pt x="632" y="1866"/>
                  </a:lnTo>
                  <a:lnTo>
                    <a:pt x="626" y="1883"/>
                  </a:lnTo>
                  <a:lnTo>
                    <a:pt x="625" y="1872"/>
                  </a:lnTo>
                  <a:lnTo>
                    <a:pt x="634" y="1894"/>
                  </a:lnTo>
                  <a:cubicBezTo>
                    <a:pt x="637" y="1899"/>
                    <a:pt x="636" y="1904"/>
                    <a:pt x="633" y="1909"/>
                  </a:cubicBezTo>
                  <a:lnTo>
                    <a:pt x="611" y="1942"/>
                  </a:lnTo>
                  <a:cubicBezTo>
                    <a:pt x="610" y="1944"/>
                    <a:pt x="610" y="1945"/>
                    <a:pt x="608" y="1946"/>
                  </a:cubicBezTo>
                  <a:lnTo>
                    <a:pt x="573" y="1977"/>
                  </a:lnTo>
                  <a:lnTo>
                    <a:pt x="555" y="1989"/>
                  </a:lnTo>
                  <a:lnTo>
                    <a:pt x="540" y="1998"/>
                  </a:lnTo>
                  <a:lnTo>
                    <a:pt x="547" y="1979"/>
                  </a:lnTo>
                  <a:lnTo>
                    <a:pt x="560" y="2018"/>
                  </a:lnTo>
                  <a:cubicBezTo>
                    <a:pt x="561" y="2022"/>
                    <a:pt x="560" y="2027"/>
                    <a:pt x="558" y="2031"/>
                  </a:cubicBezTo>
                  <a:lnTo>
                    <a:pt x="543" y="2055"/>
                  </a:lnTo>
                  <a:lnTo>
                    <a:pt x="544" y="2052"/>
                  </a:lnTo>
                  <a:lnTo>
                    <a:pt x="526" y="2103"/>
                  </a:lnTo>
                  <a:lnTo>
                    <a:pt x="526" y="2093"/>
                  </a:lnTo>
                  <a:lnTo>
                    <a:pt x="537" y="2138"/>
                  </a:lnTo>
                  <a:cubicBezTo>
                    <a:pt x="538" y="2140"/>
                    <a:pt x="538" y="2142"/>
                    <a:pt x="537" y="2144"/>
                  </a:cubicBezTo>
                  <a:lnTo>
                    <a:pt x="526" y="2215"/>
                  </a:lnTo>
                  <a:cubicBezTo>
                    <a:pt x="526" y="2216"/>
                    <a:pt x="526" y="2217"/>
                    <a:pt x="525" y="2218"/>
                  </a:cubicBezTo>
                  <a:lnTo>
                    <a:pt x="513" y="2251"/>
                  </a:lnTo>
                  <a:lnTo>
                    <a:pt x="514" y="2244"/>
                  </a:lnTo>
                  <a:lnTo>
                    <a:pt x="517" y="2291"/>
                  </a:lnTo>
                  <a:cubicBezTo>
                    <a:pt x="518" y="2294"/>
                    <a:pt x="517" y="2297"/>
                    <a:pt x="515" y="2300"/>
                  </a:cubicBezTo>
                  <a:lnTo>
                    <a:pt x="495" y="2334"/>
                  </a:lnTo>
                  <a:lnTo>
                    <a:pt x="468" y="2389"/>
                  </a:lnTo>
                  <a:lnTo>
                    <a:pt x="470" y="2384"/>
                  </a:lnTo>
                  <a:lnTo>
                    <a:pt x="465" y="2424"/>
                  </a:lnTo>
                  <a:cubicBezTo>
                    <a:pt x="464" y="2433"/>
                    <a:pt x="457" y="2439"/>
                    <a:pt x="449" y="2438"/>
                  </a:cubicBezTo>
                  <a:lnTo>
                    <a:pt x="392" y="2435"/>
                  </a:lnTo>
                  <a:lnTo>
                    <a:pt x="339" y="2440"/>
                  </a:lnTo>
                  <a:lnTo>
                    <a:pt x="354" y="2426"/>
                  </a:lnTo>
                  <a:lnTo>
                    <a:pt x="350" y="2449"/>
                  </a:lnTo>
                  <a:cubicBezTo>
                    <a:pt x="349" y="2455"/>
                    <a:pt x="345" y="2460"/>
                    <a:pt x="339" y="2462"/>
                  </a:cubicBezTo>
                  <a:lnTo>
                    <a:pt x="308" y="2472"/>
                  </a:lnTo>
                  <a:lnTo>
                    <a:pt x="311" y="2470"/>
                  </a:lnTo>
                  <a:lnTo>
                    <a:pt x="295" y="2481"/>
                  </a:lnTo>
                  <a:lnTo>
                    <a:pt x="301" y="2460"/>
                  </a:lnTo>
                  <a:lnTo>
                    <a:pt x="312" y="2484"/>
                  </a:lnTo>
                  <a:cubicBezTo>
                    <a:pt x="314" y="2487"/>
                    <a:pt x="314" y="2490"/>
                    <a:pt x="314" y="2493"/>
                  </a:cubicBezTo>
                  <a:lnTo>
                    <a:pt x="308" y="2535"/>
                  </a:lnTo>
                  <a:cubicBezTo>
                    <a:pt x="307" y="2540"/>
                    <a:pt x="305" y="2543"/>
                    <a:pt x="301" y="2546"/>
                  </a:cubicBezTo>
                  <a:lnTo>
                    <a:pt x="265" y="2571"/>
                  </a:lnTo>
                  <a:cubicBezTo>
                    <a:pt x="259" y="2576"/>
                    <a:pt x="251" y="2575"/>
                    <a:pt x="246" y="2571"/>
                  </a:cubicBezTo>
                  <a:lnTo>
                    <a:pt x="221" y="2550"/>
                  </a:lnTo>
                  <a:lnTo>
                    <a:pt x="242" y="2550"/>
                  </a:lnTo>
                  <a:lnTo>
                    <a:pt x="212" y="2575"/>
                  </a:lnTo>
                  <a:cubicBezTo>
                    <a:pt x="209" y="2577"/>
                    <a:pt x="206" y="2578"/>
                    <a:pt x="203" y="2579"/>
                  </a:cubicBezTo>
                  <a:lnTo>
                    <a:pt x="161" y="2582"/>
                  </a:lnTo>
                  <a:cubicBezTo>
                    <a:pt x="156" y="2582"/>
                    <a:pt x="150" y="2580"/>
                    <a:pt x="147" y="2575"/>
                  </a:cubicBezTo>
                  <a:lnTo>
                    <a:pt x="132" y="2554"/>
                  </a:lnTo>
                  <a:cubicBezTo>
                    <a:pt x="128" y="2548"/>
                    <a:pt x="128" y="2541"/>
                    <a:pt x="132" y="2536"/>
                  </a:cubicBezTo>
                  <a:lnTo>
                    <a:pt x="144" y="2518"/>
                  </a:lnTo>
                  <a:lnTo>
                    <a:pt x="141" y="2524"/>
                  </a:lnTo>
                  <a:lnTo>
                    <a:pt x="147" y="2481"/>
                  </a:lnTo>
                  <a:lnTo>
                    <a:pt x="149" y="2491"/>
                  </a:lnTo>
                  <a:lnTo>
                    <a:pt x="113" y="2434"/>
                  </a:lnTo>
                  <a:lnTo>
                    <a:pt x="95" y="2403"/>
                  </a:lnTo>
                  <a:cubicBezTo>
                    <a:pt x="92" y="2398"/>
                    <a:pt x="92" y="2393"/>
                    <a:pt x="94" y="2388"/>
                  </a:cubicBezTo>
                  <a:lnTo>
                    <a:pt x="102" y="2371"/>
                  </a:lnTo>
                  <a:cubicBezTo>
                    <a:pt x="104" y="2365"/>
                    <a:pt x="110" y="2362"/>
                    <a:pt x="115" y="2361"/>
                  </a:cubicBezTo>
                  <a:lnTo>
                    <a:pt x="130" y="2360"/>
                  </a:lnTo>
                  <a:lnTo>
                    <a:pt x="117" y="2370"/>
                  </a:lnTo>
                  <a:lnTo>
                    <a:pt x="123" y="2354"/>
                  </a:lnTo>
                  <a:lnTo>
                    <a:pt x="122" y="2357"/>
                  </a:lnTo>
                  <a:lnTo>
                    <a:pt x="127" y="2339"/>
                  </a:lnTo>
                  <a:cubicBezTo>
                    <a:pt x="127" y="2338"/>
                    <a:pt x="127" y="2337"/>
                    <a:pt x="128" y="2336"/>
                  </a:cubicBezTo>
                  <a:lnTo>
                    <a:pt x="136" y="2320"/>
                  </a:lnTo>
                  <a:lnTo>
                    <a:pt x="138" y="2337"/>
                  </a:lnTo>
                  <a:lnTo>
                    <a:pt x="127" y="2323"/>
                  </a:lnTo>
                  <a:cubicBezTo>
                    <a:pt x="127" y="2322"/>
                    <a:pt x="126" y="2321"/>
                    <a:pt x="126" y="2321"/>
                  </a:cubicBezTo>
                  <a:lnTo>
                    <a:pt x="110" y="2292"/>
                  </a:lnTo>
                  <a:lnTo>
                    <a:pt x="112" y="2294"/>
                  </a:lnTo>
                  <a:lnTo>
                    <a:pt x="76" y="2250"/>
                  </a:lnTo>
                  <a:cubicBezTo>
                    <a:pt x="74" y="2247"/>
                    <a:pt x="72" y="2243"/>
                    <a:pt x="73" y="2239"/>
                  </a:cubicBezTo>
                  <a:lnTo>
                    <a:pt x="76" y="2189"/>
                  </a:lnTo>
                  <a:lnTo>
                    <a:pt x="79" y="2200"/>
                  </a:lnTo>
                  <a:lnTo>
                    <a:pt x="54" y="2164"/>
                  </a:lnTo>
                  <a:lnTo>
                    <a:pt x="56" y="2167"/>
                  </a:lnTo>
                  <a:lnTo>
                    <a:pt x="32" y="2146"/>
                  </a:lnTo>
                  <a:cubicBezTo>
                    <a:pt x="27" y="2143"/>
                    <a:pt x="25" y="2136"/>
                    <a:pt x="27" y="2131"/>
                  </a:cubicBezTo>
                  <a:lnTo>
                    <a:pt x="37" y="2088"/>
                  </a:lnTo>
                  <a:lnTo>
                    <a:pt x="47" y="2012"/>
                  </a:lnTo>
                  <a:lnTo>
                    <a:pt x="51" y="2025"/>
                  </a:lnTo>
                  <a:lnTo>
                    <a:pt x="18" y="1990"/>
                  </a:lnTo>
                  <a:cubicBezTo>
                    <a:pt x="17" y="1988"/>
                    <a:pt x="16" y="1986"/>
                    <a:pt x="15" y="1984"/>
                  </a:cubicBezTo>
                  <a:lnTo>
                    <a:pt x="2" y="1943"/>
                  </a:lnTo>
                  <a:cubicBezTo>
                    <a:pt x="2" y="1942"/>
                    <a:pt x="2" y="1941"/>
                    <a:pt x="1" y="1940"/>
                  </a:cubicBezTo>
                  <a:lnTo>
                    <a:pt x="0" y="1917"/>
                  </a:lnTo>
                  <a:cubicBezTo>
                    <a:pt x="0" y="1916"/>
                    <a:pt x="0" y="1914"/>
                    <a:pt x="0" y="1912"/>
                  </a:cubicBezTo>
                  <a:lnTo>
                    <a:pt x="11" y="1864"/>
                  </a:lnTo>
                  <a:cubicBezTo>
                    <a:pt x="13" y="1856"/>
                    <a:pt x="22" y="1850"/>
                    <a:pt x="30" y="1852"/>
                  </a:cubicBezTo>
                  <a:lnTo>
                    <a:pt x="55" y="1858"/>
                  </a:lnTo>
                  <a:lnTo>
                    <a:pt x="37" y="1869"/>
                  </a:lnTo>
                  <a:lnTo>
                    <a:pt x="56" y="1805"/>
                  </a:lnTo>
                  <a:lnTo>
                    <a:pt x="56" y="1811"/>
                  </a:lnTo>
                  <a:lnTo>
                    <a:pt x="50" y="1740"/>
                  </a:lnTo>
                  <a:cubicBezTo>
                    <a:pt x="50" y="1738"/>
                    <a:pt x="50" y="1737"/>
                    <a:pt x="50" y="1736"/>
                  </a:cubicBezTo>
                  <a:lnTo>
                    <a:pt x="54" y="1713"/>
                  </a:lnTo>
                  <a:cubicBezTo>
                    <a:pt x="55" y="1709"/>
                    <a:pt x="57" y="1706"/>
                    <a:pt x="59" y="1703"/>
                  </a:cubicBezTo>
                  <a:lnTo>
                    <a:pt x="90" y="1678"/>
                  </a:lnTo>
                  <a:lnTo>
                    <a:pt x="134" y="1643"/>
                  </a:lnTo>
                  <a:lnTo>
                    <a:pt x="128" y="1656"/>
                  </a:lnTo>
                  <a:lnTo>
                    <a:pt x="125" y="1619"/>
                  </a:lnTo>
                  <a:lnTo>
                    <a:pt x="109" y="1502"/>
                  </a:lnTo>
                  <a:lnTo>
                    <a:pt x="115" y="1513"/>
                  </a:lnTo>
                  <a:lnTo>
                    <a:pt x="97" y="1499"/>
                  </a:lnTo>
                  <a:cubicBezTo>
                    <a:pt x="93" y="1497"/>
                    <a:pt x="91" y="1492"/>
                    <a:pt x="90" y="1488"/>
                  </a:cubicBezTo>
                  <a:lnTo>
                    <a:pt x="88" y="1456"/>
                  </a:lnTo>
                  <a:cubicBezTo>
                    <a:pt x="87" y="1449"/>
                    <a:pt x="91" y="1443"/>
                    <a:pt x="97" y="1440"/>
                  </a:cubicBezTo>
                  <a:lnTo>
                    <a:pt x="137" y="1420"/>
                  </a:lnTo>
                  <a:lnTo>
                    <a:pt x="131" y="1425"/>
                  </a:lnTo>
                  <a:lnTo>
                    <a:pt x="143" y="1409"/>
                  </a:lnTo>
                  <a:lnTo>
                    <a:pt x="142" y="1427"/>
                  </a:lnTo>
                  <a:lnTo>
                    <a:pt x="116" y="1384"/>
                  </a:lnTo>
                  <a:lnTo>
                    <a:pt x="82" y="1341"/>
                  </a:lnTo>
                  <a:cubicBezTo>
                    <a:pt x="79" y="1338"/>
                    <a:pt x="78" y="1334"/>
                    <a:pt x="78" y="1330"/>
                  </a:cubicBezTo>
                  <a:lnTo>
                    <a:pt x="83" y="1276"/>
                  </a:lnTo>
                  <a:lnTo>
                    <a:pt x="88" y="1238"/>
                  </a:lnTo>
                  <a:cubicBezTo>
                    <a:pt x="88" y="1237"/>
                    <a:pt x="88" y="1235"/>
                    <a:pt x="89" y="1234"/>
                  </a:cubicBezTo>
                  <a:lnTo>
                    <a:pt x="115" y="1162"/>
                  </a:lnTo>
                  <a:lnTo>
                    <a:pt x="114" y="1169"/>
                  </a:lnTo>
                  <a:lnTo>
                    <a:pt x="112" y="1137"/>
                  </a:lnTo>
                  <a:lnTo>
                    <a:pt x="107" y="1074"/>
                  </a:lnTo>
                  <a:cubicBezTo>
                    <a:pt x="107" y="1072"/>
                    <a:pt x="107" y="1070"/>
                    <a:pt x="107" y="1068"/>
                  </a:cubicBezTo>
                  <a:lnTo>
                    <a:pt x="126" y="1011"/>
                  </a:lnTo>
                  <a:cubicBezTo>
                    <a:pt x="126" y="1009"/>
                    <a:pt x="128" y="1007"/>
                    <a:pt x="130" y="1005"/>
                  </a:cubicBezTo>
                  <a:lnTo>
                    <a:pt x="167" y="970"/>
                  </a:lnTo>
                  <a:cubicBezTo>
                    <a:pt x="167" y="969"/>
                    <a:pt x="168" y="969"/>
                    <a:pt x="169" y="968"/>
                  </a:cubicBezTo>
                  <a:lnTo>
                    <a:pt x="207" y="943"/>
                  </a:lnTo>
                  <a:cubicBezTo>
                    <a:pt x="210" y="940"/>
                    <a:pt x="214" y="939"/>
                    <a:pt x="218" y="940"/>
                  </a:cubicBezTo>
                  <a:lnTo>
                    <a:pt x="256" y="946"/>
                  </a:lnTo>
                  <a:lnTo>
                    <a:pt x="298" y="957"/>
                  </a:lnTo>
                  <a:lnTo>
                    <a:pt x="279" y="969"/>
                  </a:lnTo>
                  <a:lnTo>
                    <a:pt x="289" y="914"/>
                  </a:lnTo>
                  <a:lnTo>
                    <a:pt x="290" y="923"/>
                  </a:lnTo>
                  <a:lnTo>
                    <a:pt x="272" y="879"/>
                  </a:lnTo>
                  <a:lnTo>
                    <a:pt x="273" y="881"/>
                  </a:lnTo>
                  <a:lnTo>
                    <a:pt x="254" y="851"/>
                  </a:lnTo>
                  <a:cubicBezTo>
                    <a:pt x="253" y="850"/>
                    <a:pt x="252" y="849"/>
                    <a:pt x="252" y="847"/>
                  </a:cubicBezTo>
                  <a:lnTo>
                    <a:pt x="244" y="823"/>
                  </a:lnTo>
                  <a:cubicBezTo>
                    <a:pt x="243" y="821"/>
                    <a:pt x="243" y="818"/>
                    <a:pt x="244" y="816"/>
                  </a:cubicBezTo>
                  <a:lnTo>
                    <a:pt x="248" y="793"/>
                  </a:lnTo>
                  <a:cubicBezTo>
                    <a:pt x="248" y="787"/>
                    <a:pt x="252" y="783"/>
                    <a:pt x="258" y="781"/>
                  </a:cubicBezTo>
                  <a:lnTo>
                    <a:pt x="283" y="771"/>
                  </a:lnTo>
                  <a:lnTo>
                    <a:pt x="273" y="786"/>
                  </a:lnTo>
                  <a:lnTo>
                    <a:pt x="275" y="733"/>
                  </a:lnTo>
                  <a:cubicBezTo>
                    <a:pt x="275" y="731"/>
                    <a:pt x="275" y="730"/>
                    <a:pt x="275" y="729"/>
                  </a:cubicBezTo>
                  <a:lnTo>
                    <a:pt x="288" y="679"/>
                  </a:lnTo>
                  <a:lnTo>
                    <a:pt x="292" y="643"/>
                  </a:lnTo>
                  <a:lnTo>
                    <a:pt x="292" y="646"/>
                  </a:lnTo>
                  <a:lnTo>
                    <a:pt x="289" y="605"/>
                  </a:lnTo>
                  <a:cubicBezTo>
                    <a:pt x="289" y="602"/>
                    <a:pt x="289" y="599"/>
                    <a:pt x="291" y="597"/>
                  </a:cubicBezTo>
                  <a:lnTo>
                    <a:pt x="310" y="557"/>
                  </a:lnTo>
                  <a:cubicBezTo>
                    <a:pt x="311" y="555"/>
                    <a:pt x="313" y="553"/>
                    <a:pt x="315" y="552"/>
                  </a:cubicBezTo>
                  <a:lnTo>
                    <a:pt x="361" y="516"/>
                  </a:lnTo>
                  <a:cubicBezTo>
                    <a:pt x="362" y="515"/>
                    <a:pt x="364" y="514"/>
                    <a:pt x="366" y="514"/>
                  </a:cubicBezTo>
                  <a:lnTo>
                    <a:pt x="397" y="504"/>
                  </a:lnTo>
                  <a:lnTo>
                    <a:pt x="386" y="520"/>
                  </a:lnTo>
                  <a:lnTo>
                    <a:pt x="383" y="483"/>
                  </a:lnTo>
                  <a:cubicBezTo>
                    <a:pt x="383" y="480"/>
                    <a:pt x="383" y="478"/>
                    <a:pt x="384" y="475"/>
                  </a:cubicBezTo>
                  <a:lnTo>
                    <a:pt x="395" y="448"/>
                  </a:lnTo>
                  <a:cubicBezTo>
                    <a:pt x="396" y="447"/>
                    <a:pt x="397" y="446"/>
                    <a:pt x="397" y="445"/>
                  </a:cubicBezTo>
                  <a:lnTo>
                    <a:pt x="426" y="405"/>
                  </a:lnTo>
                  <a:cubicBezTo>
                    <a:pt x="427" y="404"/>
                    <a:pt x="428" y="403"/>
                    <a:pt x="429" y="402"/>
                  </a:cubicBezTo>
                  <a:lnTo>
                    <a:pt x="459" y="377"/>
                  </a:lnTo>
                  <a:lnTo>
                    <a:pt x="454" y="394"/>
                  </a:lnTo>
                  <a:lnTo>
                    <a:pt x="432" y="328"/>
                  </a:lnTo>
                  <a:cubicBezTo>
                    <a:pt x="430" y="323"/>
                    <a:pt x="431" y="318"/>
                    <a:pt x="434" y="313"/>
                  </a:cubicBezTo>
                  <a:lnTo>
                    <a:pt x="487" y="243"/>
                  </a:lnTo>
                  <a:lnTo>
                    <a:pt x="485" y="247"/>
                  </a:lnTo>
                  <a:lnTo>
                    <a:pt x="496" y="219"/>
                  </a:lnTo>
                  <a:cubicBezTo>
                    <a:pt x="498" y="215"/>
                    <a:pt x="502" y="212"/>
                    <a:pt x="507" y="210"/>
                  </a:cubicBezTo>
                  <a:lnTo>
                    <a:pt x="549" y="197"/>
                  </a:lnTo>
                  <a:lnTo>
                    <a:pt x="540" y="204"/>
                  </a:lnTo>
                  <a:lnTo>
                    <a:pt x="564" y="167"/>
                  </a:lnTo>
                  <a:lnTo>
                    <a:pt x="561" y="176"/>
                  </a:lnTo>
                  <a:lnTo>
                    <a:pt x="560" y="154"/>
                  </a:lnTo>
                  <a:cubicBezTo>
                    <a:pt x="559" y="150"/>
                    <a:pt x="561" y="145"/>
                    <a:pt x="563" y="142"/>
                  </a:cubicBezTo>
                  <a:lnTo>
                    <a:pt x="589" y="112"/>
                  </a:lnTo>
                  <a:cubicBezTo>
                    <a:pt x="592" y="109"/>
                    <a:pt x="595" y="107"/>
                    <a:pt x="598" y="107"/>
                  </a:cubicBezTo>
                  <a:lnTo>
                    <a:pt x="649" y="97"/>
                  </a:lnTo>
                  <a:lnTo>
                    <a:pt x="709" y="92"/>
                  </a:lnTo>
                  <a:lnTo>
                    <a:pt x="698" y="97"/>
                  </a:lnTo>
                  <a:lnTo>
                    <a:pt x="742" y="49"/>
                  </a:lnTo>
                  <a:lnTo>
                    <a:pt x="738" y="64"/>
                  </a:lnTo>
                  <a:lnTo>
                    <a:pt x="725" y="22"/>
                  </a:lnTo>
                  <a:cubicBezTo>
                    <a:pt x="724" y="17"/>
                    <a:pt x="725" y="12"/>
                    <a:pt x="727" y="8"/>
                  </a:cubicBezTo>
                  <a:cubicBezTo>
                    <a:pt x="730" y="4"/>
                    <a:pt x="735" y="1"/>
                    <a:pt x="739" y="1"/>
                  </a:cubicBezTo>
                  <a:lnTo>
                    <a:pt x="749" y="0"/>
                  </a:lnTo>
                  <a:close/>
                  <a:moveTo>
                    <a:pt x="742" y="33"/>
                  </a:moveTo>
                  <a:lnTo>
                    <a:pt x="756" y="12"/>
                  </a:lnTo>
                  <a:lnTo>
                    <a:pt x="769" y="55"/>
                  </a:lnTo>
                  <a:cubicBezTo>
                    <a:pt x="770" y="60"/>
                    <a:pt x="769" y="66"/>
                    <a:pt x="765" y="70"/>
                  </a:cubicBezTo>
                  <a:lnTo>
                    <a:pt x="722" y="119"/>
                  </a:lnTo>
                  <a:cubicBezTo>
                    <a:pt x="719" y="122"/>
                    <a:pt x="715" y="124"/>
                    <a:pt x="711" y="124"/>
                  </a:cubicBezTo>
                  <a:lnTo>
                    <a:pt x="655" y="128"/>
                  </a:lnTo>
                  <a:lnTo>
                    <a:pt x="604" y="138"/>
                  </a:lnTo>
                  <a:lnTo>
                    <a:pt x="614" y="133"/>
                  </a:lnTo>
                  <a:lnTo>
                    <a:pt x="588" y="163"/>
                  </a:lnTo>
                  <a:lnTo>
                    <a:pt x="591" y="151"/>
                  </a:lnTo>
                  <a:lnTo>
                    <a:pt x="593" y="174"/>
                  </a:lnTo>
                  <a:cubicBezTo>
                    <a:pt x="593" y="177"/>
                    <a:pt x="593" y="181"/>
                    <a:pt x="591" y="184"/>
                  </a:cubicBezTo>
                  <a:lnTo>
                    <a:pt x="567" y="221"/>
                  </a:lnTo>
                  <a:cubicBezTo>
                    <a:pt x="565" y="224"/>
                    <a:pt x="562" y="227"/>
                    <a:pt x="558" y="228"/>
                  </a:cubicBezTo>
                  <a:lnTo>
                    <a:pt x="516" y="241"/>
                  </a:lnTo>
                  <a:lnTo>
                    <a:pt x="526" y="232"/>
                  </a:lnTo>
                  <a:lnTo>
                    <a:pt x="515" y="259"/>
                  </a:lnTo>
                  <a:cubicBezTo>
                    <a:pt x="514" y="260"/>
                    <a:pt x="514" y="261"/>
                    <a:pt x="513" y="262"/>
                  </a:cubicBezTo>
                  <a:lnTo>
                    <a:pt x="460" y="333"/>
                  </a:lnTo>
                  <a:lnTo>
                    <a:pt x="462" y="318"/>
                  </a:lnTo>
                  <a:lnTo>
                    <a:pt x="485" y="384"/>
                  </a:lnTo>
                  <a:cubicBezTo>
                    <a:pt x="487" y="390"/>
                    <a:pt x="485" y="397"/>
                    <a:pt x="480" y="401"/>
                  </a:cubicBezTo>
                  <a:lnTo>
                    <a:pt x="449" y="426"/>
                  </a:lnTo>
                  <a:lnTo>
                    <a:pt x="452" y="423"/>
                  </a:lnTo>
                  <a:lnTo>
                    <a:pt x="423" y="463"/>
                  </a:lnTo>
                  <a:lnTo>
                    <a:pt x="425" y="460"/>
                  </a:lnTo>
                  <a:lnTo>
                    <a:pt x="414" y="487"/>
                  </a:lnTo>
                  <a:lnTo>
                    <a:pt x="415" y="480"/>
                  </a:lnTo>
                  <a:lnTo>
                    <a:pt x="418" y="518"/>
                  </a:lnTo>
                  <a:cubicBezTo>
                    <a:pt x="419" y="525"/>
                    <a:pt x="414" y="532"/>
                    <a:pt x="407" y="534"/>
                  </a:cubicBezTo>
                  <a:lnTo>
                    <a:pt x="376" y="544"/>
                  </a:lnTo>
                  <a:lnTo>
                    <a:pt x="381" y="541"/>
                  </a:lnTo>
                  <a:lnTo>
                    <a:pt x="334" y="577"/>
                  </a:lnTo>
                  <a:lnTo>
                    <a:pt x="339" y="572"/>
                  </a:lnTo>
                  <a:lnTo>
                    <a:pt x="319" y="611"/>
                  </a:lnTo>
                  <a:lnTo>
                    <a:pt x="321" y="603"/>
                  </a:lnTo>
                  <a:lnTo>
                    <a:pt x="324" y="644"/>
                  </a:lnTo>
                  <a:cubicBezTo>
                    <a:pt x="324" y="645"/>
                    <a:pt x="324" y="646"/>
                    <a:pt x="324" y="647"/>
                  </a:cubicBezTo>
                  <a:lnTo>
                    <a:pt x="319" y="687"/>
                  </a:lnTo>
                  <a:lnTo>
                    <a:pt x="306" y="737"/>
                  </a:lnTo>
                  <a:lnTo>
                    <a:pt x="307" y="734"/>
                  </a:lnTo>
                  <a:lnTo>
                    <a:pt x="305" y="786"/>
                  </a:lnTo>
                  <a:cubicBezTo>
                    <a:pt x="305" y="793"/>
                    <a:pt x="301" y="799"/>
                    <a:pt x="295" y="801"/>
                  </a:cubicBezTo>
                  <a:lnTo>
                    <a:pt x="269" y="811"/>
                  </a:lnTo>
                  <a:lnTo>
                    <a:pt x="279" y="798"/>
                  </a:lnTo>
                  <a:lnTo>
                    <a:pt x="275" y="821"/>
                  </a:lnTo>
                  <a:lnTo>
                    <a:pt x="275" y="814"/>
                  </a:lnTo>
                  <a:lnTo>
                    <a:pt x="282" y="838"/>
                  </a:lnTo>
                  <a:lnTo>
                    <a:pt x="281" y="834"/>
                  </a:lnTo>
                  <a:lnTo>
                    <a:pt x="300" y="864"/>
                  </a:lnTo>
                  <a:cubicBezTo>
                    <a:pt x="300" y="865"/>
                    <a:pt x="301" y="866"/>
                    <a:pt x="301" y="867"/>
                  </a:cubicBezTo>
                  <a:lnTo>
                    <a:pt x="320" y="910"/>
                  </a:lnTo>
                  <a:cubicBezTo>
                    <a:pt x="321" y="913"/>
                    <a:pt x="321" y="917"/>
                    <a:pt x="321" y="920"/>
                  </a:cubicBezTo>
                  <a:lnTo>
                    <a:pt x="310" y="975"/>
                  </a:lnTo>
                  <a:cubicBezTo>
                    <a:pt x="309" y="979"/>
                    <a:pt x="307" y="983"/>
                    <a:pt x="303" y="986"/>
                  </a:cubicBezTo>
                  <a:cubicBezTo>
                    <a:pt x="299" y="988"/>
                    <a:pt x="295" y="989"/>
                    <a:pt x="291" y="988"/>
                  </a:cubicBezTo>
                  <a:lnTo>
                    <a:pt x="251" y="978"/>
                  </a:lnTo>
                  <a:lnTo>
                    <a:pt x="213" y="972"/>
                  </a:lnTo>
                  <a:lnTo>
                    <a:pt x="225" y="969"/>
                  </a:lnTo>
                  <a:lnTo>
                    <a:pt x="187" y="995"/>
                  </a:lnTo>
                  <a:lnTo>
                    <a:pt x="189" y="993"/>
                  </a:lnTo>
                  <a:lnTo>
                    <a:pt x="152" y="1028"/>
                  </a:lnTo>
                  <a:lnTo>
                    <a:pt x="156" y="1021"/>
                  </a:lnTo>
                  <a:lnTo>
                    <a:pt x="138" y="1077"/>
                  </a:lnTo>
                  <a:lnTo>
                    <a:pt x="139" y="1071"/>
                  </a:lnTo>
                  <a:lnTo>
                    <a:pt x="144" y="1135"/>
                  </a:lnTo>
                  <a:lnTo>
                    <a:pt x="146" y="1167"/>
                  </a:lnTo>
                  <a:cubicBezTo>
                    <a:pt x="146" y="1169"/>
                    <a:pt x="146" y="1171"/>
                    <a:pt x="145" y="1174"/>
                  </a:cubicBezTo>
                  <a:lnTo>
                    <a:pt x="119" y="1245"/>
                  </a:lnTo>
                  <a:lnTo>
                    <a:pt x="120" y="1242"/>
                  </a:lnTo>
                  <a:lnTo>
                    <a:pt x="115" y="1279"/>
                  </a:lnTo>
                  <a:lnTo>
                    <a:pt x="110" y="1333"/>
                  </a:lnTo>
                  <a:lnTo>
                    <a:pt x="106" y="1321"/>
                  </a:lnTo>
                  <a:lnTo>
                    <a:pt x="143" y="1367"/>
                  </a:lnTo>
                  <a:lnTo>
                    <a:pt x="169" y="1410"/>
                  </a:lnTo>
                  <a:cubicBezTo>
                    <a:pt x="173" y="1416"/>
                    <a:pt x="173" y="1423"/>
                    <a:pt x="169" y="1428"/>
                  </a:cubicBezTo>
                  <a:lnTo>
                    <a:pt x="157" y="1444"/>
                  </a:lnTo>
                  <a:cubicBezTo>
                    <a:pt x="155" y="1446"/>
                    <a:pt x="153" y="1448"/>
                    <a:pt x="151" y="1449"/>
                  </a:cubicBezTo>
                  <a:lnTo>
                    <a:pt x="111" y="1469"/>
                  </a:lnTo>
                  <a:lnTo>
                    <a:pt x="120" y="1453"/>
                  </a:lnTo>
                  <a:lnTo>
                    <a:pt x="122" y="1485"/>
                  </a:lnTo>
                  <a:lnTo>
                    <a:pt x="116" y="1474"/>
                  </a:lnTo>
                  <a:lnTo>
                    <a:pt x="134" y="1487"/>
                  </a:lnTo>
                  <a:cubicBezTo>
                    <a:pt x="137" y="1490"/>
                    <a:pt x="140" y="1494"/>
                    <a:pt x="140" y="1498"/>
                  </a:cubicBezTo>
                  <a:lnTo>
                    <a:pt x="157" y="1616"/>
                  </a:lnTo>
                  <a:lnTo>
                    <a:pt x="160" y="1654"/>
                  </a:lnTo>
                  <a:cubicBezTo>
                    <a:pt x="161" y="1659"/>
                    <a:pt x="158" y="1664"/>
                    <a:pt x="154" y="1668"/>
                  </a:cubicBezTo>
                  <a:lnTo>
                    <a:pt x="110" y="1703"/>
                  </a:lnTo>
                  <a:lnTo>
                    <a:pt x="80" y="1728"/>
                  </a:lnTo>
                  <a:lnTo>
                    <a:pt x="85" y="1718"/>
                  </a:lnTo>
                  <a:lnTo>
                    <a:pt x="82" y="1741"/>
                  </a:lnTo>
                  <a:lnTo>
                    <a:pt x="82" y="1737"/>
                  </a:lnTo>
                  <a:lnTo>
                    <a:pt x="87" y="1808"/>
                  </a:lnTo>
                  <a:cubicBezTo>
                    <a:pt x="88" y="1810"/>
                    <a:pt x="87" y="1812"/>
                    <a:pt x="87" y="1814"/>
                  </a:cubicBezTo>
                  <a:lnTo>
                    <a:pt x="67" y="1878"/>
                  </a:lnTo>
                  <a:cubicBezTo>
                    <a:pt x="65" y="1886"/>
                    <a:pt x="57" y="1891"/>
                    <a:pt x="49" y="1889"/>
                  </a:cubicBezTo>
                  <a:lnTo>
                    <a:pt x="23" y="1884"/>
                  </a:lnTo>
                  <a:lnTo>
                    <a:pt x="42" y="1872"/>
                  </a:lnTo>
                  <a:lnTo>
                    <a:pt x="31" y="1920"/>
                  </a:lnTo>
                  <a:lnTo>
                    <a:pt x="32" y="1915"/>
                  </a:lnTo>
                  <a:lnTo>
                    <a:pt x="33" y="1937"/>
                  </a:lnTo>
                  <a:lnTo>
                    <a:pt x="33" y="1934"/>
                  </a:lnTo>
                  <a:lnTo>
                    <a:pt x="45" y="1974"/>
                  </a:lnTo>
                  <a:lnTo>
                    <a:pt x="42" y="1968"/>
                  </a:lnTo>
                  <a:lnTo>
                    <a:pt x="75" y="2003"/>
                  </a:lnTo>
                  <a:cubicBezTo>
                    <a:pt x="78" y="2006"/>
                    <a:pt x="80" y="2011"/>
                    <a:pt x="79" y="2016"/>
                  </a:cubicBezTo>
                  <a:lnTo>
                    <a:pt x="68" y="2096"/>
                  </a:lnTo>
                  <a:lnTo>
                    <a:pt x="58" y="2138"/>
                  </a:lnTo>
                  <a:lnTo>
                    <a:pt x="53" y="2122"/>
                  </a:lnTo>
                  <a:lnTo>
                    <a:pt x="77" y="2143"/>
                  </a:lnTo>
                  <a:cubicBezTo>
                    <a:pt x="78" y="2144"/>
                    <a:pt x="79" y="2145"/>
                    <a:pt x="80" y="2146"/>
                  </a:cubicBezTo>
                  <a:lnTo>
                    <a:pt x="105" y="2181"/>
                  </a:lnTo>
                  <a:cubicBezTo>
                    <a:pt x="108" y="2184"/>
                    <a:pt x="109" y="2188"/>
                    <a:pt x="108" y="2192"/>
                  </a:cubicBezTo>
                  <a:lnTo>
                    <a:pt x="105" y="2241"/>
                  </a:lnTo>
                  <a:lnTo>
                    <a:pt x="101" y="2230"/>
                  </a:lnTo>
                  <a:lnTo>
                    <a:pt x="137" y="2274"/>
                  </a:lnTo>
                  <a:cubicBezTo>
                    <a:pt x="137" y="2275"/>
                    <a:pt x="138" y="2276"/>
                    <a:pt x="138" y="2277"/>
                  </a:cubicBezTo>
                  <a:lnTo>
                    <a:pt x="154" y="2306"/>
                  </a:lnTo>
                  <a:lnTo>
                    <a:pt x="153" y="2304"/>
                  </a:lnTo>
                  <a:lnTo>
                    <a:pt x="163" y="2318"/>
                  </a:lnTo>
                  <a:cubicBezTo>
                    <a:pt x="167" y="2323"/>
                    <a:pt x="168" y="2329"/>
                    <a:pt x="165" y="2335"/>
                  </a:cubicBezTo>
                  <a:lnTo>
                    <a:pt x="156" y="2351"/>
                  </a:lnTo>
                  <a:lnTo>
                    <a:pt x="158" y="2347"/>
                  </a:lnTo>
                  <a:lnTo>
                    <a:pt x="153" y="2364"/>
                  </a:lnTo>
                  <a:cubicBezTo>
                    <a:pt x="153" y="2365"/>
                    <a:pt x="153" y="2366"/>
                    <a:pt x="153" y="2366"/>
                  </a:cubicBezTo>
                  <a:lnTo>
                    <a:pt x="146" y="2382"/>
                  </a:lnTo>
                  <a:cubicBezTo>
                    <a:pt x="144" y="2388"/>
                    <a:pt x="139" y="2391"/>
                    <a:pt x="133" y="2392"/>
                  </a:cubicBezTo>
                  <a:lnTo>
                    <a:pt x="118" y="2393"/>
                  </a:lnTo>
                  <a:lnTo>
                    <a:pt x="131" y="2384"/>
                  </a:lnTo>
                  <a:lnTo>
                    <a:pt x="123" y="2401"/>
                  </a:lnTo>
                  <a:lnTo>
                    <a:pt x="122" y="2387"/>
                  </a:lnTo>
                  <a:lnTo>
                    <a:pt x="140" y="2417"/>
                  </a:lnTo>
                  <a:lnTo>
                    <a:pt x="176" y="2474"/>
                  </a:lnTo>
                  <a:cubicBezTo>
                    <a:pt x="178" y="2477"/>
                    <a:pt x="179" y="2481"/>
                    <a:pt x="179" y="2485"/>
                  </a:cubicBezTo>
                  <a:lnTo>
                    <a:pt x="173" y="2529"/>
                  </a:lnTo>
                  <a:cubicBezTo>
                    <a:pt x="172" y="2531"/>
                    <a:pt x="172" y="2533"/>
                    <a:pt x="170" y="2535"/>
                  </a:cubicBezTo>
                  <a:lnTo>
                    <a:pt x="158" y="2553"/>
                  </a:lnTo>
                  <a:lnTo>
                    <a:pt x="158" y="2535"/>
                  </a:lnTo>
                  <a:lnTo>
                    <a:pt x="173" y="2557"/>
                  </a:lnTo>
                  <a:lnTo>
                    <a:pt x="159" y="2550"/>
                  </a:lnTo>
                  <a:lnTo>
                    <a:pt x="200" y="2547"/>
                  </a:lnTo>
                  <a:lnTo>
                    <a:pt x="191" y="2550"/>
                  </a:lnTo>
                  <a:lnTo>
                    <a:pt x="221" y="2525"/>
                  </a:lnTo>
                  <a:cubicBezTo>
                    <a:pt x="227" y="2520"/>
                    <a:pt x="236" y="2520"/>
                    <a:pt x="242" y="2525"/>
                  </a:cubicBezTo>
                  <a:lnTo>
                    <a:pt x="266" y="2546"/>
                  </a:lnTo>
                  <a:lnTo>
                    <a:pt x="247" y="2545"/>
                  </a:lnTo>
                  <a:lnTo>
                    <a:pt x="282" y="2520"/>
                  </a:lnTo>
                  <a:lnTo>
                    <a:pt x="276" y="2531"/>
                  </a:lnTo>
                  <a:lnTo>
                    <a:pt x="282" y="2489"/>
                  </a:lnTo>
                  <a:lnTo>
                    <a:pt x="283" y="2498"/>
                  </a:lnTo>
                  <a:lnTo>
                    <a:pt x="272" y="2474"/>
                  </a:lnTo>
                  <a:cubicBezTo>
                    <a:pt x="269" y="2467"/>
                    <a:pt x="271" y="2458"/>
                    <a:pt x="278" y="2454"/>
                  </a:cubicBezTo>
                  <a:lnTo>
                    <a:pt x="294" y="2443"/>
                  </a:lnTo>
                  <a:cubicBezTo>
                    <a:pt x="295" y="2442"/>
                    <a:pt x="296" y="2442"/>
                    <a:pt x="298" y="2441"/>
                  </a:cubicBezTo>
                  <a:lnTo>
                    <a:pt x="329" y="2431"/>
                  </a:lnTo>
                  <a:lnTo>
                    <a:pt x="318" y="2444"/>
                  </a:lnTo>
                  <a:lnTo>
                    <a:pt x="322" y="2421"/>
                  </a:lnTo>
                  <a:cubicBezTo>
                    <a:pt x="323" y="2414"/>
                    <a:pt x="329" y="2408"/>
                    <a:pt x="337" y="2408"/>
                  </a:cubicBezTo>
                  <a:lnTo>
                    <a:pt x="393" y="2403"/>
                  </a:lnTo>
                  <a:lnTo>
                    <a:pt x="450" y="2406"/>
                  </a:lnTo>
                  <a:lnTo>
                    <a:pt x="433" y="2421"/>
                  </a:lnTo>
                  <a:lnTo>
                    <a:pt x="438" y="2381"/>
                  </a:lnTo>
                  <a:cubicBezTo>
                    <a:pt x="438" y="2379"/>
                    <a:pt x="439" y="2377"/>
                    <a:pt x="439" y="2375"/>
                  </a:cubicBezTo>
                  <a:lnTo>
                    <a:pt x="468" y="2317"/>
                  </a:lnTo>
                  <a:lnTo>
                    <a:pt x="488" y="2284"/>
                  </a:lnTo>
                  <a:lnTo>
                    <a:pt x="486" y="2293"/>
                  </a:lnTo>
                  <a:lnTo>
                    <a:pt x="482" y="2246"/>
                  </a:lnTo>
                  <a:cubicBezTo>
                    <a:pt x="482" y="2244"/>
                    <a:pt x="482" y="2242"/>
                    <a:pt x="483" y="2239"/>
                  </a:cubicBezTo>
                  <a:lnTo>
                    <a:pt x="495" y="2206"/>
                  </a:lnTo>
                  <a:lnTo>
                    <a:pt x="494" y="2210"/>
                  </a:lnTo>
                  <a:lnTo>
                    <a:pt x="506" y="2139"/>
                  </a:lnTo>
                  <a:lnTo>
                    <a:pt x="506" y="2145"/>
                  </a:lnTo>
                  <a:lnTo>
                    <a:pt x="495" y="2101"/>
                  </a:lnTo>
                  <a:cubicBezTo>
                    <a:pt x="494" y="2098"/>
                    <a:pt x="494" y="2095"/>
                    <a:pt x="496" y="2092"/>
                  </a:cubicBezTo>
                  <a:lnTo>
                    <a:pt x="514" y="2041"/>
                  </a:lnTo>
                  <a:cubicBezTo>
                    <a:pt x="515" y="2040"/>
                    <a:pt x="515" y="2039"/>
                    <a:pt x="516" y="2038"/>
                  </a:cubicBezTo>
                  <a:lnTo>
                    <a:pt x="531" y="2014"/>
                  </a:lnTo>
                  <a:lnTo>
                    <a:pt x="529" y="2028"/>
                  </a:lnTo>
                  <a:lnTo>
                    <a:pt x="517" y="1989"/>
                  </a:lnTo>
                  <a:cubicBezTo>
                    <a:pt x="514" y="1982"/>
                    <a:pt x="517" y="1974"/>
                    <a:pt x="524" y="1970"/>
                  </a:cubicBezTo>
                  <a:lnTo>
                    <a:pt x="537" y="1962"/>
                  </a:lnTo>
                  <a:lnTo>
                    <a:pt x="552" y="1953"/>
                  </a:lnTo>
                  <a:lnTo>
                    <a:pt x="587" y="1922"/>
                  </a:lnTo>
                  <a:lnTo>
                    <a:pt x="584" y="1925"/>
                  </a:lnTo>
                  <a:lnTo>
                    <a:pt x="606" y="1891"/>
                  </a:lnTo>
                  <a:lnTo>
                    <a:pt x="605" y="1906"/>
                  </a:lnTo>
                  <a:lnTo>
                    <a:pt x="596" y="1884"/>
                  </a:lnTo>
                  <a:cubicBezTo>
                    <a:pt x="594" y="1881"/>
                    <a:pt x="594" y="1876"/>
                    <a:pt x="595" y="1873"/>
                  </a:cubicBezTo>
                  <a:lnTo>
                    <a:pt x="602" y="1855"/>
                  </a:lnTo>
                  <a:cubicBezTo>
                    <a:pt x="604" y="1848"/>
                    <a:pt x="611" y="1844"/>
                    <a:pt x="618" y="1845"/>
                  </a:cubicBezTo>
                  <a:lnTo>
                    <a:pt x="662" y="1849"/>
                  </a:lnTo>
                  <a:lnTo>
                    <a:pt x="648" y="1855"/>
                  </a:lnTo>
                  <a:lnTo>
                    <a:pt x="661" y="1837"/>
                  </a:lnTo>
                  <a:lnTo>
                    <a:pt x="669" y="1862"/>
                  </a:lnTo>
                  <a:lnTo>
                    <a:pt x="634" y="1849"/>
                  </a:lnTo>
                  <a:lnTo>
                    <a:pt x="638" y="1850"/>
                  </a:lnTo>
                  <a:lnTo>
                    <a:pt x="589" y="1847"/>
                  </a:lnTo>
                  <a:cubicBezTo>
                    <a:pt x="583" y="1846"/>
                    <a:pt x="579" y="1843"/>
                    <a:pt x="576" y="1839"/>
                  </a:cubicBezTo>
                  <a:lnTo>
                    <a:pt x="559" y="1810"/>
                  </a:lnTo>
                  <a:lnTo>
                    <a:pt x="579" y="1816"/>
                  </a:lnTo>
                  <a:lnTo>
                    <a:pt x="519" y="1844"/>
                  </a:lnTo>
                  <a:cubicBezTo>
                    <a:pt x="515" y="1846"/>
                    <a:pt x="510" y="1846"/>
                    <a:pt x="506" y="1844"/>
                  </a:cubicBezTo>
                  <a:lnTo>
                    <a:pt x="457" y="1826"/>
                  </a:lnTo>
                  <a:cubicBezTo>
                    <a:pt x="453" y="1824"/>
                    <a:pt x="449" y="1820"/>
                    <a:pt x="448" y="1815"/>
                  </a:cubicBezTo>
                  <a:cubicBezTo>
                    <a:pt x="446" y="1810"/>
                    <a:pt x="447" y="1805"/>
                    <a:pt x="450" y="1801"/>
                  </a:cubicBezTo>
                  <a:lnTo>
                    <a:pt x="464" y="1783"/>
                  </a:lnTo>
                  <a:cubicBezTo>
                    <a:pt x="467" y="1779"/>
                    <a:pt x="472" y="1776"/>
                    <a:pt x="478" y="1777"/>
                  </a:cubicBezTo>
                  <a:lnTo>
                    <a:pt x="548" y="1780"/>
                  </a:lnTo>
                  <a:lnTo>
                    <a:pt x="595" y="1777"/>
                  </a:lnTo>
                  <a:lnTo>
                    <a:pt x="580" y="1789"/>
                  </a:lnTo>
                  <a:lnTo>
                    <a:pt x="586" y="1764"/>
                  </a:lnTo>
                  <a:cubicBezTo>
                    <a:pt x="587" y="1759"/>
                    <a:pt x="591" y="1754"/>
                    <a:pt x="597" y="1752"/>
                  </a:cubicBezTo>
                  <a:lnTo>
                    <a:pt x="628" y="1742"/>
                  </a:lnTo>
                  <a:cubicBezTo>
                    <a:pt x="634" y="1740"/>
                    <a:pt x="640" y="1742"/>
                    <a:pt x="644" y="1746"/>
                  </a:cubicBezTo>
                  <a:lnTo>
                    <a:pt x="665" y="1767"/>
                  </a:lnTo>
                  <a:lnTo>
                    <a:pt x="658" y="1763"/>
                  </a:lnTo>
                  <a:lnTo>
                    <a:pt x="683" y="1771"/>
                  </a:lnTo>
                  <a:lnTo>
                    <a:pt x="668" y="1774"/>
                  </a:lnTo>
                  <a:lnTo>
                    <a:pt x="696" y="1748"/>
                  </a:lnTo>
                  <a:lnTo>
                    <a:pt x="692" y="1754"/>
                  </a:lnTo>
                  <a:lnTo>
                    <a:pt x="705" y="1720"/>
                  </a:lnTo>
                  <a:lnTo>
                    <a:pt x="706" y="1734"/>
                  </a:lnTo>
                  <a:lnTo>
                    <a:pt x="688" y="1706"/>
                  </a:lnTo>
                  <a:lnTo>
                    <a:pt x="660" y="1661"/>
                  </a:lnTo>
                  <a:lnTo>
                    <a:pt x="634" y="1616"/>
                  </a:lnTo>
                  <a:lnTo>
                    <a:pt x="639" y="1621"/>
                  </a:lnTo>
                  <a:lnTo>
                    <a:pt x="577" y="1579"/>
                  </a:lnTo>
                  <a:cubicBezTo>
                    <a:pt x="574" y="1577"/>
                    <a:pt x="573" y="1575"/>
                    <a:pt x="571" y="1573"/>
                  </a:cubicBezTo>
                  <a:lnTo>
                    <a:pt x="551" y="1535"/>
                  </a:lnTo>
                  <a:cubicBezTo>
                    <a:pt x="551" y="1533"/>
                    <a:pt x="550" y="1531"/>
                    <a:pt x="550" y="1530"/>
                  </a:cubicBezTo>
                  <a:lnTo>
                    <a:pt x="538" y="1453"/>
                  </a:lnTo>
                  <a:cubicBezTo>
                    <a:pt x="538" y="1453"/>
                    <a:pt x="538" y="1452"/>
                    <a:pt x="538" y="1451"/>
                  </a:cubicBezTo>
                  <a:lnTo>
                    <a:pt x="538" y="1387"/>
                  </a:lnTo>
                  <a:cubicBezTo>
                    <a:pt x="538" y="1381"/>
                    <a:pt x="541" y="1376"/>
                    <a:pt x="546" y="1373"/>
                  </a:cubicBezTo>
                  <a:lnTo>
                    <a:pt x="585" y="1348"/>
                  </a:lnTo>
                  <a:lnTo>
                    <a:pt x="578" y="1359"/>
                  </a:lnTo>
                  <a:lnTo>
                    <a:pt x="582" y="1319"/>
                  </a:lnTo>
                  <a:lnTo>
                    <a:pt x="583" y="1327"/>
                  </a:lnTo>
                  <a:lnTo>
                    <a:pt x="561" y="1266"/>
                  </a:lnTo>
                  <a:cubicBezTo>
                    <a:pt x="560" y="1261"/>
                    <a:pt x="561" y="1255"/>
                    <a:pt x="564" y="1250"/>
                  </a:cubicBezTo>
                  <a:lnTo>
                    <a:pt x="580" y="1232"/>
                  </a:lnTo>
                  <a:cubicBezTo>
                    <a:pt x="581" y="1231"/>
                    <a:pt x="582" y="1230"/>
                    <a:pt x="584" y="1229"/>
                  </a:cubicBezTo>
                  <a:lnTo>
                    <a:pt x="602" y="1218"/>
                  </a:lnTo>
                  <a:lnTo>
                    <a:pt x="595" y="1236"/>
                  </a:lnTo>
                  <a:lnTo>
                    <a:pt x="584" y="1195"/>
                  </a:lnTo>
                  <a:cubicBezTo>
                    <a:pt x="582" y="1189"/>
                    <a:pt x="584" y="1183"/>
                    <a:pt x="589" y="1179"/>
                  </a:cubicBezTo>
                  <a:lnTo>
                    <a:pt x="619" y="1154"/>
                  </a:lnTo>
                  <a:lnTo>
                    <a:pt x="616" y="1158"/>
                  </a:lnTo>
                  <a:lnTo>
                    <a:pt x="649" y="1101"/>
                  </a:lnTo>
                  <a:cubicBezTo>
                    <a:pt x="650" y="1100"/>
                    <a:pt x="650" y="1099"/>
                    <a:pt x="651" y="1098"/>
                  </a:cubicBezTo>
                  <a:lnTo>
                    <a:pt x="667" y="1081"/>
                  </a:lnTo>
                  <a:cubicBezTo>
                    <a:pt x="669" y="1079"/>
                    <a:pt x="671" y="1078"/>
                    <a:pt x="673" y="1077"/>
                  </a:cubicBezTo>
                  <a:lnTo>
                    <a:pt x="710" y="1065"/>
                  </a:lnTo>
                  <a:lnTo>
                    <a:pt x="700" y="1085"/>
                  </a:lnTo>
                  <a:lnTo>
                    <a:pt x="693" y="1063"/>
                  </a:lnTo>
                  <a:cubicBezTo>
                    <a:pt x="691" y="1057"/>
                    <a:pt x="693" y="1050"/>
                    <a:pt x="698" y="1046"/>
                  </a:cubicBezTo>
                  <a:lnTo>
                    <a:pt x="740" y="1010"/>
                  </a:lnTo>
                  <a:lnTo>
                    <a:pt x="771" y="985"/>
                  </a:lnTo>
                  <a:cubicBezTo>
                    <a:pt x="771" y="984"/>
                    <a:pt x="772" y="984"/>
                    <a:pt x="773" y="983"/>
                  </a:cubicBezTo>
                  <a:lnTo>
                    <a:pt x="826" y="956"/>
                  </a:lnTo>
                  <a:lnTo>
                    <a:pt x="818" y="969"/>
                  </a:lnTo>
                  <a:lnTo>
                    <a:pt x="822" y="926"/>
                  </a:lnTo>
                  <a:lnTo>
                    <a:pt x="827" y="897"/>
                  </a:lnTo>
                  <a:cubicBezTo>
                    <a:pt x="828" y="894"/>
                    <a:pt x="830" y="891"/>
                    <a:pt x="832" y="889"/>
                  </a:cubicBezTo>
                  <a:lnTo>
                    <a:pt x="862" y="860"/>
                  </a:lnTo>
                  <a:lnTo>
                    <a:pt x="859" y="864"/>
                  </a:lnTo>
                  <a:lnTo>
                    <a:pt x="872" y="840"/>
                  </a:lnTo>
                  <a:lnTo>
                    <a:pt x="871" y="853"/>
                  </a:lnTo>
                  <a:lnTo>
                    <a:pt x="862" y="825"/>
                  </a:lnTo>
                  <a:lnTo>
                    <a:pt x="841" y="778"/>
                  </a:lnTo>
                  <a:cubicBezTo>
                    <a:pt x="838" y="771"/>
                    <a:pt x="840" y="764"/>
                    <a:pt x="845" y="759"/>
                  </a:cubicBezTo>
                  <a:lnTo>
                    <a:pt x="861" y="745"/>
                  </a:lnTo>
                  <a:lnTo>
                    <a:pt x="856" y="753"/>
                  </a:lnTo>
                  <a:lnTo>
                    <a:pt x="861" y="728"/>
                  </a:lnTo>
                  <a:lnTo>
                    <a:pt x="862" y="737"/>
                  </a:lnTo>
                  <a:lnTo>
                    <a:pt x="852" y="705"/>
                  </a:lnTo>
                  <a:cubicBezTo>
                    <a:pt x="850" y="700"/>
                    <a:pt x="851" y="693"/>
                    <a:pt x="856" y="689"/>
                  </a:cubicBezTo>
                  <a:lnTo>
                    <a:pt x="900" y="646"/>
                  </a:lnTo>
                  <a:lnTo>
                    <a:pt x="897" y="650"/>
                  </a:lnTo>
                  <a:lnTo>
                    <a:pt x="910" y="626"/>
                  </a:lnTo>
                  <a:lnTo>
                    <a:pt x="908" y="635"/>
                  </a:lnTo>
                  <a:lnTo>
                    <a:pt x="906" y="603"/>
                  </a:lnTo>
                  <a:cubicBezTo>
                    <a:pt x="905" y="599"/>
                    <a:pt x="907" y="594"/>
                    <a:pt x="910" y="591"/>
                  </a:cubicBezTo>
                  <a:lnTo>
                    <a:pt x="926" y="574"/>
                  </a:lnTo>
                  <a:cubicBezTo>
                    <a:pt x="928" y="572"/>
                    <a:pt x="932" y="570"/>
                    <a:pt x="936" y="570"/>
                  </a:cubicBezTo>
                  <a:lnTo>
                    <a:pt x="958" y="568"/>
                  </a:lnTo>
                  <a:lnTo>
                    <a:pt x="1060" y="560"/>
                  </a:lnTo>
                  <a:lnTo>
                    <a:pt x="1055" y="561"/>
                  </a:lnTo>
                  <a:lnTo>
                    <a:pt x="1077" y="552"/>
                  </a:lnTo>
                  <a:lnTo>
                    <a:pt x="1067" y="568"/>
                  </a:lnTo>
                  <a:lnTo>
                    <a:pt x="1066" y="553"/>
                  </a:lnTo>
                  <a:lnTo>
                    <a:pt x="1068" y="558"/>
                  </a:lnTo>
                  <a:lnTo>
                    <a:pt x="1049" y="520"/>
                  </a:lnTo>
                  <a:lnTo>
                    <a:pt x="1051" y="523"/>
                  </a:lnTo>
                  <a:lnTo>
                    <a:pt x="1023" y="485"/>
                  </a:lnTo>
                  <a:lnTo>
                    <a:pt x="1026" y="488"/>
                  </a:lnTo>
                  <a:lnTo>
                    <a:pt x="1002" y="467"/>
                  </a:lnTo>
                  <a:cubicBezTo>
                    <a:pt x="998" y="465"/>
                    <a:pt x="996" y="461"/>
                    <a:pt x="996" y="456"/>
                  </a:cubicBezTo>
                  <a:cubicBezTo>
                    <a:pt x="996" y="452"/>
                    <a:pt x="997" y="448"/>
                    <a:pt x="1000" y="445"/>
                  </a:cubicBezTo>
                  <a:lnTo>
                    <a:pt x="1015" y="427"/>
                  </a:lnTo>
                  <a:lnTo>
                    <a:pt x="1012" y="436"/>
                  </a:lnTo>
                  <a:lnTo>
                    <a:pt x="1014" y="391"/>
                  </a:lnTo>
                  <a:lnTo>
                    <a:pt x="1011" y="354"/>
                  </a:lnTo>
                  <a:lnTo>
                    <a:pt x="1009" y="329"/>
                  </a:lnTo>
                  <a:lnTo>
                    <a:pt x="1013" y="339"/>
                  </a:lnTo>
                  <a:lnTo>
                    <a:pt x="989" y="312"/>
                  </a:lnTo>
                  <a:lnTo>
                    <a:pt x="956" y="282"/>
                  </a:lnTo>
                  <a:cubicBezTo>
                    <a:pt x="951" y="277"/>
                    <a:pt x="949" y="269"/>
                    <a:pt x="953" y="263"/>
                  </a:cubicBezTo>
                  <a:lnTo>
                    <a:pt x="966" y="239"/>
                  </a:lnTo>
                  <a:lnTo>
                    <a:pt x="964" y="248"/>
                  </a:lnTo>
                  <a:lnTo>
                    <a:pt x="961" y="209"/>
                  </a:lnTo>
                  <a:lnTo>
                    <a:pt x="959" y="184"/>
                  </a:lnTo>
                  <a:lnTo>
                    <a:pt x="962" y="191"/>
                  </a:lnTo>
                  <a:lnTo>
                    <a:pt x="944" y="163"/>
                  </a:lnTo>
                  <a:lnTo>
                    <a:pt x="949" y="167"/>
                  </a:lnTo>
                  <a:lnTo>
                    <a:pt x="907" y="139"/>
                  </a:lnTo>
                  <a:lnTo>
                    <a:pt x="930" y="133"/>
                  </a:lnTo>
                  <a:lnTo>
                    <a:pt x="916" y="157"/>
                  </a:lnTo>
                  <a:cubicBezTo>
                    <a:pt x="914" y="161"/>
                    <a:pt x="910" y="164"/>
                    <a:pt x="905" y="165"/>
                  </a:cubicBezTo>
                  <a:cubicBezTo>
                    <a:pt x="901" y="166"/>
                    <a:pt x="896" y="165"/>
                    <a:pt x="892" y="161"/>
                  </a:cubicBezTo>
                  <a:lnTo>
                    <a:pt x="781" y="69"/>
                  </a:lnTo>
                  <a:cubicBezTo>
                    <a:pt x="780" y="68"/>
                    <a:pt x="779" y="67"/>
                    <a:pt x="778" y="66"/>
                  </a:cubicBezTo>
                  <a:lnTo>
                    <a:pt x="753" y="30"/>
                  </a:lnTo>
                  <a:lnTo>
                    <a:pt x="761" y="36"/>
                  </a:lnTo>
                  <a:lnTo>
                    <a:pt x="746" y="32"/>
                  </a:lnTo>
                  <a:lnTo>
                    <a:pt x="751" y="32"/>
                  </a:lnTo>
                  <a:lnTo>
                    <a:pt x="742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Freeform 173"/>
            <p:cNvSpPr>
              <a:spLocks/>
            </p:cNvSpPr>
            <p:nvPr/>
          </p:nvSpPr>
          <p:spPr bwMode="auto">
            <a:xfrm>
              <a:off x="7214512" y="4717545"/>
              <a:ext cx="350199" cy="835795"/>
            </a:xfrm>
            <a:custGeom>
              <a:avLst/>
              <a:gdLst/>
              <a:ahLst/>
              <a:cxnLst>
                <a:cxn ang="0">
                  <a:pos x="250" y="13"/>
                </a:cxn>
                <a:cxn ang="0">
                  <a:pos x="303" y="45"/>
                </a:cxn>
                <a:cxn ang="0">
                  <a:pos x="311" y="74"/>
                </a:cxn>
                <a:cxn ang="0">
                  <a:pos x="325" y="101"/>
                </a:cxn>
                <a:cxn ang="0">
                  <a:pos x="326" y="136"/>
                </a:cxn>
                <a:cxn ang="0">
                  <a:pos x="338" y="160"/>
                </a:cxn>
                <a:cxn ang="0">
                  <a:pos x="337" y="180"/>
                </a:cxn>
                <a:cxn ang="0">
                  <a:pos x="292" y="189"/>
                </a:cxn>
                <a:cxn ang="0">
                  <a:pos x="274" y="220"/>
                </a:cxn>
                <a:cxn ang="0">
                  <a:pos x="270" y="243"/>
                </a:cxn>
                <a:cxn ang="0">
                  <a:pos x="276" y="275"/>
                </a:cxn>
                <a:cxn ang="0">
                  <a:pos x="263" y="308"/>
                </a:cxn>
                <a:cxn ang="0">
                  <a:pos x="223" y="336"/>
                </a:cxn>
                <a:cxn ang="0">
                  <a:pos x="208" y="352"/>
                </a:cxn>
                <a:cxn ang="0">
                  <a:pos x="191" y="392"/>
                </a:cxn>
                <a:cxn ang="0">
                  <a:pos x="188" y="420"/>
                </a:cxn>
                <a:cxn ang="0">
                  <a:pos x="173" y="462"/>
                </a:cxn>
                <a:cxn ang="0">
                  <a:pos x="204" y="512"/>
                </a:cxn>
                <a:cxn ang="0">
                  <a:pos x="227" y="551"/>
                </a:cxn>
                <a:cxn ang="0">
                  <a:pos x="206" y="568"/>
                </a:cxn>
                <a:cxn ang="0">
                  <a:pos x="187" y="572"/>
                </a:cxn>
                <a:cxn ang="0">
                  <a:pos x="144" y="578"/>
                </a:cxn>
                <a:cxn ang="0">
                  <a:pos x="185" y="584"/>
                </a:cxn>
                <a:cxn ang="0">
                  <a:pos x="208" y="595"/>
                </a:cxn>
                <a:cxn ang="0">
                  <a:pos x="195" y="607"/>
                </a:cxn>
                <a:cxn ang="0">
                  <a:pos x="171" y="631"/>
                </a:cxn>
                <a:cxn ang="0">
                  <a:pos x="165" y="654"/>
                </a:cxn>
                <a:cxn ang="0">
                  <a:pos x="159" y="707"/>
                </a:cxn>
                <a:cxn ang="0">
                  <a:pos x="150" y="744"/>
                </a:cxn>
                <a:cxn ang="0">
                  <a:pos x="121" y="774"/>
                </a:cxn>
                <a:cxn ang="0">
                  <a:pos x="93" y="786"/>
                </a:cxn>
                <a:cxn ang="0">
                  <a:pos x="89" y="810"/>
                </a:cxn>
                <a:cxn ang="0">
                  <a:pos x="60" y="820"/>
                </a:cxn>
                <a:cxn ang="0">
                  <a:pos x="46" y="808"/>
                </a:cxn>
                <a:cxn ang="0">
                  <a:pos x="30" y="766"/>
                </a:cxn>
                <a:cxn ang="0">
                  <a:pos x="40" y="755"/>
                </a:cxn>
                <a:cxn ang="0">
                  <a:pos x="40" y="740"/>
                </a:cxn>
                <a:cxn ang="0">
                  <a:pos x="25" y="700"/>
                </a:cxn>
                <a:cxn ang="0">
                  <a:pos x="12" y="668"/>
                </a:cxn>
                <a:cxn ang="0">
                  <a:pos x="1" y="619"/>
                </a:cxn>
                <a:cxn ang="0">
                  <a:pos x="12" y="598"/>
                </a:cxn>
                <a:cxn ang="0">
                  <a:pos x="18" y="547"/>
                </a:cxn>
                <a:cxn ang="0">
                  <a:pos x="40" y="516"/>
                </a:cxn>
                <a:cxn ang="0">
                  <a:pos x="29" y="463"/>
                </a:cxn>
                <a:cxn ang="0">
                  <a:pos x="37" y="438"/>
                </a:cxn>
                <a:cxn ang="0">
                  <a:pos x="29" y="394"/>
                </a:cxn>
                <a:cxn ang="0">
                  <a:pos x="35" y="340"/>
                </a:cxn>
                <a:cxn ang="0">
                  <a:pos x="65" y="303"/>
                </a:cxn>
                <a:cxn ang="0">
                  <a:pos x="93" y="290"/>
                </a:cxn>
                <a:cxn ang="0">
                  <a:pos x="78" y="258"/>
                </a:cxn>
                <a:cxn ang="0">
                  <a:pos x="89" y="231"/>
                </a:cxn>
                <a:cxn ang="0">
                  <a:pos x="93" y="189"/>
                </a:cxn>
                <a:cxn ang="0">
                  <a:pos x="124" y="162"/>
                </a:cxn>
                <a:cxn ang="0">
                  <a:pos x="136" y="128"/>
                </a:cxn>
                <a:cxn ang="0">
                  <a:pos x="156" y="76"/>
                </a:cxn>
                <a:cxn ang="0">
                  <a:pos x="181" y="51"/>
                </a:cxn>
                <a:cxn ang="0">
                  <a:pos x="205" y="31"/>
                </a:cxn>
                <a:cxn ang="0">
                  <a:pos x="234" y="0"/>
                </a:cxn>
              </a:cxnLst>
              <a:rect l="0" t="0" r="r" b="b"/>
              <a:pathLst>
                <a:path w="344" h="821">
                  <a:moveTo>
                    <a:pt x="236" y="0"/>
                  </a:moveTo>
                  <a:lnTo>
                    <a:pt x="242" y="2"/>
                  </a:lnTo>
                  <a:lnTo>
                    <a:pt x="250" y="13"/>
                  </a:lnTo>
                  <a:lnTo>
                    <a:pt x="286" y="43"/>
                  </a:lnTo>
                  <a:lnTo>
                    <a:pt x="290" y="35"/>
                  </a:lnTo>
                  <a:lnTo>
                    <a:pt x="303" y="45"/>
                  </a:lnTo>
                  <a:lnTo>
                    <a:pt x="309" y="54"/>
                  </a:lnTo>
                  <a:lnTo>
                    <a:pt x="310" y="62"/>
                  </a:lnTo>
                  <a:lnTo>
                    <a:pt x="311" y="74"/>
                  </a:lnTo>
                  <a:lnTo>
                    <a:pt x="306" y="82"/>
                  </a:lnTo>
                  <a:lnTo>
                    <a:pt x="317" y="92"/>
                  </a:lnTo>
                  <a:lnTo>
                    <a:pt x="325" y="101"/>
                  </a:lnTo>
                  <a:lnTo>
                    <a:pt x="325" y="108"/>
                  </a:lnTo>
                  <a:lnTo>
                    <a:pt x="326" y="120"/>
                  </a:lnTo>
                  <a:lnTo>
                    <a:pt x="326" y="136"/>
                  </a:lnTo>
                  <a:lnTo>
                    <a:pt x="321" y="141"/>
                  </a:lnTo>
                  <a:lnTo>
                    <a:pt x="329" y="148"/>
                  </a:lnTo>
                  <a:lnTo>
                    <a:pt x="338" y="160"/>
                  </a:lnTo>
                  <a:lnTo>
                    <a:pt x="343" y="172"/>
                  </a:lnTo>
                  <a:lnTo>
                    <a:pt x="344" y="177"/>
                  </a:lnTo>
                  <a:lnTo>
                    <a:pt x="337" y="180"/>
                  </a:lnTo>
                  <a:lnTo>
                    <a:pt x="304" y="183"/>
                  </a:lnTo>
                  <a:lnTo>
                    <a:pt x="297" y="184"/>
                  </a:lnTo>
                  <a:lnTo>
                    <a:pt x="292" y="189"/>
                  </a:lnTo>
                  <a:lnTo>
                    <a:pt x="292" y="199"/>
                  </a:lnTo>
                  <a:lnTo>
                    <a:pt x="288" y="206"/>
                  </a:lnTo>
                  <a:lnTo>
                    <a:pt x="274" y="220"/>
                  </a:lnTo>
                  <a:lnTo>
                    <a:pt x="277" y="231"/>
                  </a:lnTo>
                  <a:lnTo>
                    <a:pt x="275" y="239"/>
                  </a:lnTo>
                  <a:lnTo>
                    <a:pt x="270" y="243"/>
                  </a:lnTo>
                  <a:lnTo>
                    <a:pt x="277" y="258"/>
                  </a:lnTo>
                  <a:lnTo>
                    <a:pt x="280" y="268"/>
                  </a:lnTo>
                  <a:lnTo>
                    <a:pt x="276" y="275"/>
                  </a:lnTo>
                  <a:lnTo>
                    <a:pt x="266" y="285"/>
                  </a:lnTo>
                  <a:lnTo>
                    <a:pt x="265" y="294"/>
                  </a:lnTo>
                  <a:lnTo>
                    <a:pt x="263" y="308"/>
                  </a:lnTo>
                  <a:lnTo>
                    <a:pt x="246" y="316"/>
                  </a:lnTo>
                  <a:lnTo>
                    <a:pt x="237" y="324"/>
                  </a:lnTo>
                  <a:lnTo>
                    <a:pt x="223" y="336"/>
                  </a:lnTo>
                  <a:lnTo>
                    <a:pt x="225" y="343"/>
                  </a:lnTo>
                  <a:lnTo>
                    <a:pt x="214" y="346"/>
                  </a:lnTo>
                  <a:lnTo>
                    <a:pt x="208" y="352"/>
                  </a:lnTo>
                  <a:lnTo>
                    <a:pt x="198" y="370"/>
                  </a:lnTo>
                  <a:lnTo>
                    <a:pt x="188" y="378"/>
                  </a:lnTo>
                  <a:lnTo>
                    <a:pt x="191" y="392"/>
                  </a:lnTo>
                  <a:lnTo>
                    <a:pt x="186" y="395"/>
                  </a:lnTo>
                  <a:lnTo>
                    <a:pt x="181" y="401"/>
                  </a:lnTo>
                  <a:lnTo>
                    <a:pt x="188" y="420"/>
                  </a:lnTo>
                  <a:lnTo>
                    <a:pt x="186" y="433"/>
                  </a:lnTo>
                  <a:lnTo>
                    <a:pt x="173" y="441"/>
                  </a:lnTo>
                  <a:lnTo>
                    <a:pt x="173" y="462"/>
                  </a:lnTo>
                  <a:lnTo>
                    <a:pt x="177" y="486"/>
                  </a:lnTo>
                  <a:lnTo>
                    <a:pt x="184" y="499"/>
                  </a:lnTo>
                  <a:lnTo>
                    <a:pt x="204" y="512"/>
                  </a:lnTo>
                  <a:lnTo>
                    <a:pt x="212" y="527"/>
                  </a:lnTo>
                  <a:lnTo>
                    <a:pt x="221" y="541"/>
                  </a:lnTo>
                  <a:lnTo>
                    <a:pt x="227" y="551"/>
                  </a:lnTo>
                  <a:lnTo>
                    <a:pt x="223" y="561"/>
                  </a:lnTo>
                  <a:lnTo>
                    <a:pt x="214" y="570"/>
                  </a:lnTo>
                  <a:lnTo>
                    <a:pt x="206" y="568"/>
                  </a:lnTo>
                  <a:lnTo>
                    <a:pt x="199" y="561"/>
                  </a:lnTo>
                  <a:lnTo>
                    <a:pt x="189" y="564"/>
                  </a:lnTo>
                  <a:lnTo>
                    <a:pt x="187" y="572"/>
                  </a:lnTo>
                  <a:lnTo>
                    <a:pt x="172" y="573"/>
                  </a:lnTo>
                  <a:lnTo>
                    <a:pt x="149" y="572"/>
                  </a:lnTo>
                  <a:lnTo>
                    <a:pt x="144" y="578"/>
                  </a:lnTo>
                  <a:lnTo>
                    <a:pt x="160" y="584"/>
                  </a:lnTo>
                  <a:lnTo>
                    <a:pt x="179" y="575"/>
                  </a:lnTo>
                  <a:lnTo>
                    <a:pt x="185" y="584"/>
                  </a:lnTo>
                  <a:lnTo>
                    <a:pt x="201" y="585"/>
                  </a:lnTo>
                  <a:lnTo>
                    <a:pt x="212" y="590"/>
                  </a:lnTo>
                  <a:lnTo>
                    <a:pt x="208" y="595"/>
                  </a:lnTo>
                  <a:lnTo>
                    <a:pt x="194" y="594"/>
                  </a:lnTo>
                  <a:lnTo>
                    <a:pt x="191" y="599"/>
                  </a:lnTo>
                  <a:lnTo>
                    <a:pt x="195" y="607"/>
                  </a:lnTo>
                  <a:lnTo>
                    <a:pt x="188" y="618"/>
                  </a:lnTo>
                  <a:lnTo>
                    <a:pt x="176" y="627"/>
                  </a:lnTo>
                  <a:lnTo>
                    <a:pt x="171" y="631"/>
                  </a:lnTo>
                  <a:lnTo>
                    <a:pt x="166" y="634"/>
                  </a:lnTo>
                  <a:lnTo>
                    <a:pt x="170" y="646"/>
                  </a:lnTo>
                  <a:lnTo>
                    <a:pt x="165" y="654"/>
                  </a:lnTo>
                  <a:lnTo>
                    <a:pt x="160" y="670"/>
                  </a:lnTo>
                  <a:lnTo>
                    <a:pt x="163" y="684"/>
                  </a:lnTo>
                  <a:lnTo>
                    <a:pt x="159" y="707"/>
                  </a:lnTo>
                  <a:lnTo>
                    <a:pt x="155" y="718"/>
                  </a:lnTo>
                  <a:lnTo>
                    <a:pt x="156" y="733"/>
                  </a:lnTo>
                  <a:lnTo>
                    <a:pt x="150" y="744"/>
                  </a:lnTo>
                  <a:lnTo>
                    <a:pt x="141" y="762"/>
                  </a:lnTo>
                  <a:lnTo>
                    <a:pt x="140" y="775"/>
                  </a:lnTo>
                  <a:lnTo>
                    <a:pt x="121" y="774"/>
                  </a:lnTo>
                  <a:lnTo>
                    <a:pt x="104" y="775"/>
                  </a:lnTo>
                  <a:lnTo>
                    <a:pt x="103" y="783"/>
                  </a:lnTo>
                  <a:lnTo>
                    <a:pt x="93" y="786"/>
                  </a:lnTo>
                  <a:lnTo>
                    <a:pt x="87" y="789"/>
                  </a:lnTo>
                  <a:lnTo>
                    <a:pt x="91" y="797"/>
                  </a:lnTo>
                  <a:lnTo>
                    <a:pt x="89" y="810"/>
                  </a:lnTo>
                  <a:lnTo>
                    <a:pt x="77" y="818"/>
                  </a:lnTo>
                  <a:lnTo>
                    <a:pt x="70" y="812"/>
                  </a:lnTo>
                  <a:lnTo>
                    <a:pt x="60" y="820"/>
                  </a:lnTo>
                  <a:lnTo>
                    <a:pt x="47" y="821"/>
                  </a:lnTo>
                  <a:lnTo>
                    <a:pt x="42" y="814"/>
                  </a:lnTo>
                  <a:lnTo>
                    <a:pt x="46" y="808"/>
                  </a:lnTo>
                  <a:lnTo>
                    <a:pt x="48" y="794"/>
                  </a:lnTo>
                  <a:lnTo>
                    <a:pt x="36" y="776"/>
                  </a:lnTo>
                  <a:lnTo>
                    <a:pt x="30" y="766"/>
                  </a:lnTo>
                  <a:lnTo>
                    <a:pt x="33" y="760"/>
                  </a:lnTo>
                  <a:lnTo>
                    <a:pt x="38" y="760"/>
                  </a:lnTo>
                  <a:lnTo>
                    <a:pt x="40" y="755"/>
                  </a:lnTo>
                  <a:lnTo>
                    <a:pt x="41" y="749"/>
                  </a:lnTo>
                  <a:lnTo>
                    <a:pt x="43" y="744"/>
                  </a:lnTo>
                  <a:lnTo>
                    <a:pt x="40" y="740"/>
                  </a:lnTo>
                  <a:lnTo>
                    <a:pt x="35" y="730"/>
                  </a:lnTo>
                  <a:lnTo>
                    <a:pt x="24" y="716"/>
                  </a:lnTo>
                  <a:lnTo>
                    <a:pt x="25" y="700"/>
                  </a:lnTo>
                  <a:lnTo>
                    <a:pt x="17" y="689"/>
                  </a:lnTo>
                  <a:lnTo>
                    <a:pt x="9" y="682"/>
                  </a:lnTo>
                  <a:lnTo>
                    <a:pt x="12" y="668"/>
                  </a:lnTo>
                  <a:lnTo>
                    <a:pt x="15" y="643"/>
                  </a:lnTo>
                  <a:lnTo>
                    <a:pt x="5" y="632"/>
                  </a:lnTo>
                  <a:lnTo>
                    <a:pt x="1" y="619"/>
                  </a:lnTo>
                  <a:lnTo>
                    <a:pt x="0" y="612"/>
                  </a:lnTo>
                  <a:lnTo>
                    <a:pt x="4" y="596"/>
                  </a:lnTo>
                  <a:lnTo>
                    <a:pt x="12" y="598"/>
                  </a:lnTo>
                  <a:lnTo>
                    <a:pt x="18" y="578"/>
                  </a:lnTo>
                  <a:lnTo>
                    <a:pt x="16" y="555"/>
                  </a:lnTo>
                  <a:lnTo>
                    <a:pt x="18" y="547"/>
                  </a:lnTo>
                  <a:lnTo>
                    <a:pt x="27" y="539"/>
                  </a:lnTo>
                  <a:lnTo>
                    <a:pt x="41" y="528"/>
                  </a:lnTo>
                  <a:lnTo>
                    <a:pt x="40" y="516"/>
                  </a:lnTo>
                  <a:lnTo>
                    <a:pt x="35" y="478"/>
                  </a:lnTo>
                  <a:lnTo>
                    <a:pt x="29" y="474"/>
                  </a:lnTo>
                  <a:lnTo>
                    <a:pt x="29" y="463"/>
                  </a:lnTo>
                  <a:lnTo>
                    <a:pt x="41" y="457"/>
                  </a:lnTo>
                  <a:lnTo>
                    <a:pt x="45" y="452"/>
                  </a:lnTo>
                  <a:lnTo>
                    <a:pt x="37" y="438"/>
                  </a:lnTo>
                  <a:lnTo>
                    <a:pt x="25" y="423"/>
                  </a:lnTo>
                  <a:lnTo>
                    <a:pt x="27" y="406"/>
                  </a:lnTo>
                  <a:lnTo>
                    <a:pt x="29" y="394"/>
                  </a:lnTo>
                  <a:lnTo>
                    <a:pt x="37" y="371"/>
                  </a:lnTo>
                  <a:lnTo>
                    <a:pt x="36" y="361"/>
                  </a:lnTo>
                  <a:lnTo>
                    <a:pt x="35" y="340"/>
                  </a:lnTo>
                  <a:lnTo>
                    <a:pt x="40" y="322"/>
                  </a:lnTo>
                  <a:lnTo>
                    <a:pt x="52" y="311"/>
                  </a:lnTo>
                  <a:lnTo>
                    <a:pt x="65" y="303"/>
                  </a:lnTo>
                  <a:lnTo>
                    <a:pt x="77" y="305"/>
                  </a:lnTo>
                  <a:lnTo>
                    <a:pt x="90" y="308"/>
                  </a:lnTo>
                  <a:lnTo>
                    <a:pt x="93" y="290"/>
                  </a:lnTo>
                  <a:lnTo>
                    <a:pt x="87" y="276"/>
                  </a:lnTo>
                  <a:lnTo>
                    <a:pt x="81" y="266"/>
                  </a:lnTo>
                  <a:lnTo>
                    <a:pt x="78" y="258"/>
                  </a:lnTo>
                  <a:lnTo>
                    <a:pt x="80" y="251"/>
                  </a:lnTo>
                  <a:lnTo>
                    <a:pt x="88" y="248"/>
                  </a:lnTo>
                  <a:lnTo>
                    <a:pt x="89" y="231"/>
                  </a:lnTo>
                  <a:lnTo>
                    <a:pt x="93" y="215"/>
                  </a:lnTo>
                  <a:lnTo>
                    <a:pt x="94" y="203"/>
                  </a:lnTo>
                  <a:lnTo>
                    <a:pt x="93" y="189"/>
                  </a:lnTo>
                  <a:lnTo>
                    <a:pt x="99" y="177"/>
                  </a:lnTo>
                  <a:lnTo>
                    <a:pt x="115" y="165"/>
                  </a:lnTo>
                  <a:lnTo>
                    <a:pt x="124" y="162"/>
                  </a:lnTo>
                  <a:lnTo>
                    <a:pt x="124" y="150"/>
                  </a:lnTo>
                  <a:lnTo>
                    <a:pt x="127" y="141"/>
                  </a:lnTo>
                  <a:lnTo>
                    <a:pt x="136" y="128"/>
                  </a:lnTo>
                  <a:lnTo>
                    <a:pt x="146" y="120"/>
                  </a:lnTo>
                  <a:lnTo>
                    <a:pt x="139" y="99"/>
                  </a:lnTo>
                  <a:lnTo>
                    <a:pt x="156" y="76"/>
                  </a:lnTo>
                  <a:lnTo>
                    <a:pt x="160" y="68"/>
                  </a:lnTo>
                  <a:lnTo>
                    <a:pt x="173" y="64"/>
                  </a:lnTo>
                  <a:lnTo>
                    <a:pt x="181" y="51"/>
                  </a:lnTo>
                  <a:lnTo>
                    <a:pt x="180" y="44"/>
                  </a:lnTo>
                  <a:lnTo>
                    <a:pt x="189" y="34"/>
                  </a:lnTo>
                  <a:lnTo>
                    <a:pt x="205" y="31"/>
                  </a:lnTo>
                  <a:lnTo>
                    <a:pt x="224" y="30"/>
                  </a:lnTo>
                  <a:lnTo>
                    <a:pt x="237" y="14"/>
                  </a:lnTo>
                  <a:lnTo>
                    <a:pt x="23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74"/>
            <p:cNvSpPr>
              <a:spLocks/>
            </p:cNvSpPr>
            <p:nvPr/>
          </p:nvSpPr>
          <p:spPr bwMode="auto">
            <a:xfrm>
              <a:off x="7209422" y="4712455"/>
              <a:ext cx="360379" cy="845975"/>
            </a:xfrm>
            <a:custGeom>
              <a:avLst/>
              <a:gdLst/>
              <a:ahLst/>
              <a:cxnLst>
                <a:cxn ang="0">
                  <a:pos x="967" y="140"/>
                </a:cxn>
                <a:cxn ang="0">
                  <a:pos x="1041" y="326"/>
                </a:cxn>
                <a:cxn ang="0">
                  <a:pos x="1096" y="544"/>
                </a:cxn>
                <a:cxn ang="0">
                  <a:pos x="940" y="631"/>
                </a:cxn>
                <a:cxn ang="0">
                  <a:pos x="870" y="764"/>
                </a:cxn>
                <a:cxn ang="0">
                  <a:pos x="788" y="1011"/>
                </a:cxn>
                <a:cxn ang="0">
                  <a:pos x="677" y="1116"/>
                </a:cxn>
                <a:cxn ang="0">
                  <a:pos x="613" y="1315"/>
                </a:cxn>
                <a:cxn ang="0">
                  <a:pos x="595" y="1551"/>
                </a:cxn>
                <a:cxn ang="0">
                  <a:pos x="649" y="1793"/>
                </a:cxn>
                <a:cxn ang="0">
                  <a:pos x="476" y="1819"/>
                </a:cxn>
                <a:cxn ang="0">
                  <a:pos x="689" y="1841"/>
                </a:cxn>
                <a:cxn ang="0">
                  <a:pos x="608" y="1945"/>
                </a:cxn>
                <a:cxn ang="0">
                  <a:pos x="537" y="2137"/>
                </a:cxn>
                <a:cxn ang="0">
                  <a:pos x="465" y="2423"/>
                </a:cxn>
                <a:cxn ang="0">
                  <a:pos x="312" y="2483"/>
                </a:cxn>
                <a:cxn ang="0">
                  <a:pos x="147" y="2574"/>
                </a:cxn>
                <a:cxn ang="0">
                  <a:pos x="115" y="2360"/>
                </a:cxn>
                <a:cxn ang="0">
                  <a:pos x="110" y="2291"/>
                </a:cxn>
                <a:cxn ang="0">
                  <a:pos x="47" y="2011"/>
                </a:cxn>
                <a:cxn ang="0">
                  <a:pos x="37" y="1868"/>
                </a:cxn>
                <a:cxn ang="0">
                  <a:pos x="109" y="1501"/>
                </a:cxn>
                <a:cxn ang="0">
                  <a:pos x="82" y="1340"/>
                </a:cxn>
                <a:cxn ang="0">
                  <a:pos x="130" y="1004"/>
                </a:cxn>
                <a:cxn ang="0">
                  <a:pos x="273" y="880"/>
                </a:cxn>
                <a:cxn ang="0">
                  <a:pos x="288" y="678"/>
                </a:cxn>
                <a:cxn ang="0">
                  <a:pos x="383" y="482"/>
                </a:cxn>
                <a:cxn ang="0">
                  <a:pos x="485" y="246"/>
                </a:cxn>
                <a:cxn ang="0">
                  <a:pos x="649" y="96"/>
                </a:cxn>
                <a:cxn ang="0">
                  <a:pos x="655" y="127"/>
                </a:cxn>
                <a:cxn ang="0">
                  <a:pos x="515" y="258"/>
                </a:cxn>
                <a:cxn ang="0">
                  <a:pos x="415" y="479"/>
                </a:cxn>
                <a:cxn ang="0">
                  <a:pos x="319" y="686"/>
                </a:cxn>
                <a:cxn ang="0">
                  <a:pos x="300" y="863"/>
                </a:cxn>
                <a:cxn ang="0">
                  <a:pos x="189" y="992"/>
                </a:cxn>
                <a:cxn ang="0">
                  <a:pos x="110" y="1332"/>
                </a:cxn>
                <a:cxn ang="0">
                  <a:pos x="134" y="1486"/>
                </a:cxn>
                <a:cxn ang="0">
                  <a:pos x="87" y="1813"/>
                </a:cxn>
                <a:cxn ang="0">
                  <a:pos x="75" y="2002"/>
                </a:cxn>
                <a:cxn ang="0">
                  <a:pos x="137" y="2273"/>
                </a:cxn>
                <a:cxn ang="0">
                  <a:pos x="133" y="2391"/>
                </a:cxn>
                <a:cxn ang="0">
                  <a:pos x="158" y="2534"/>
                </a:cxn>
                <a:cxn ang="0">
                  <a:pos x="282" y="2488"/>
                </a:cxn>
                <a:cxn ang="0">
                  <a:pos x="450" y="2405"/>
                </a:cxn>
                <a:cxn ang="0">
                  <a:pos x="506" y="2138"/>
                </a:cxn>
                <a:cxn ang="0">
                  <a:pos x="552" y="1952"/>
                </a:cxn>
                <a:cxn ang="0">
                  <a:pos x="661" y="1836"/>
                </a:cxn>
                <a:cxn ang="0">
                  <a:pos x="448" y="1814"/>
                </a:cxn>
                <a:cxn ang="0">
                  <a:pos x="665" y="1766"/>
                </a:cxn>
                <a:cxn ang="0">
                  <a:pos x="639" y="1620"/>
                </a:cxn>
                <a:cxn ang="0">
                  <a:pos x="582" y="1318"/>
                </a:cxn>
                <a:cxn ang="0">
                  <a:pos x="616" y="1157"/>
                </a:cxn>
                <a:cxn ang="0">
                  <a:pos x="773" y="982"/>
                </a:cxn>
                <a:cxn ang="0">
                  <a:pos x="841" y="777"/>
                </a:cxn>
                <a:cxn ang="0">
                  <a:pos x="908" y="634"/>
                </a:cxn>
                <a:cxn ang="0">
                  <a:pos x="1068" y="557"/>
                </a:cxn>
                <a:cxn ang="0">
                  <a:pos x="1011" y="353"/>
                </a:cxn>
                <a:cxn ang="0">
                  <a:pos x="944" y="162"/>
                </a:cxn>
                <a:cxn ang="0">
                  <a:pos x="746" y="31"/>
                </a:cxn>
              </a:cxnLst>
              <a:rect l="0" t="0" r="r" b="b"/>
              <a:pathLst>
                <a:path w="1100" h="2581">
                  <a:moveTo>
                    <a:pt x="754" y="0"/>
                  </a:moveTo>
                  <a:lnTo>
                    <a:pt x="770" y="4"/>
                  </a:lnTo>
                  <a:cubicBezTo>
                    <a:pt x="773" y="5"/>
                    <a:pt x="776" y="7"/>
                    <a:pt x="779" y="10"/>
                  </a:cubicBezTo>
                  <a:lnTo>
                    <a:pt x="804" y="46"/>
                  </a:lnTo>
                  <a:lnTo>
                    <a:pt x="801" y="43"/>
                  </a:lnTo>
                  <a:lnTo>
                    <a:pt x="913" y="136"/>
                  </a:lnTo>
                  <a:lnTo>
                    <a:pt x="889" y="140"/>
                  </a:lnTo>
                  <a:lnTo>
                    <a:pt x="902" y="117"/>
                  </a:lnTo>
                  <a:cubicBezTo>
                    <a:pt x="904" y="113"/>
                    <a:pt x="908" y="110"/>
                    <a:pt x="912" y="109"/>
                  </a:cubicBezTo>
                  <a:cubicBezTo>
                    <a:pt x="916" y="108"/>
                    <a:pt x="921" y="109"/>
                    <a:pt x="925" y="111"/>
                  </a:cubicBezTo>
                  <a:lnTo>
                    <a:pt x="967" y="140"/>
                  </a:lnTo>
                  <a:cubicBezTo>
                    <a:pt x="969" y="141"/>
                    <a:pt x="970" y="143"/>
                    <a:pt x="971" y="145"/>
                  </a:cubicBezTo>
                  <a:lnTo>
                    <a:pt x="989" y="174"/>
                  </a:lnTo>
                  <a:cubicBezTo>
                    <a:pt x="990" y="176"/>
                    <a:pt x="991" y="178"/>
                    <a:pt x="991" y="181"/>
                  </a:cubicBezTo>
                  <a:lnTo>
                    <a:pt x="993" y="205"/>
                  </a:lnTo>
                  <a:lnTo>
                    <a:pt x="996" y="244"/>
                  </a:lnTo>
                  <a:cubicBezTo>
                    <a:pt x="996" y="248"/>
                    <a:pt x="996" y="251"/>
                    <a:pt x="994" y="253"/>
                  </a:cubicBezTo>
                  <a:lnTo>
                    <a:pt x="981" y="277"/>
                  </a:lnTo>
                  <a:lnTo>
                    <a:pt x="978" y="257"/>
                  </a:lnTo>
                  <a:lnTo>
                    <a:pt x="1010" y="287"/>
                  </a:lnTo>
                  <a:lnTo>
                    <a:pt x="1037" y="316"/>
                  </a:lnTo>
                  <a:cubicBezTo>
                    <a:pt x="1039" y="319"/>
                    <a:pt x="1040" y="322"/>
                    <a:pt x="1041" y="326"/>
                  </a:cubicBezTo>
                  <a:lnTo>
                    <a:pt x="1042" y="350"/>
                  </a:lnTo>
                  <a:lnTo>
                    <a:pt x="1045" y="387"/>
                  </a:lnTo>
                  <a:lnTo>
                    <a:pt x="1044" y="437"/>
                  </a:lnTo>
                  <a:cubicBezTo>
                    <a:pt x="1043" y="440"/>
                    <a:pt x="1042" y="444"/>
                    <a:pt x="1040" y="446"/>
                  </a:cubicBezTo>
                  <a:lnTo>
                    <a:pt x="1024" y="465"/>
                  </a:lnTo>
                  <a:lnTo>
                    <a:pt x="1022" y="442"/>
                  </a:lnTo>
                  <a:lnTo>
                    <a:pt x="1047" y="463"/>
                  </a:lnTo>
                  <a:cubicBezTo>
                    <a:pt x="1048" y="464"/>
                    <a:pt x="1048" y="464"/>
                    <a:pt x="1049" y="465"/>
                  </a:cubicBezTo>
                  <a:lnTo>
                    <a:pt x="1077" y="503"/>
                  </a:lnTo>
                  <a:cubicBezTo>
                    <a:pt x="1077" y="504"/>
                    <a:pt x="1078" y="504"/>
                    <a:pt x="1078" y="505"/>
                  </a:cubicBezTo>
                  <a:lnTo>
                    <a:pt x="1096" y="544"/>
                  </a:lnTo>
                  <a:cubicBezTo>
                    <a:pt x="1097" y="545"/>
                    <a:pt x="1098" y="547"/>
                    <a:pt x="1098" y="549"/>
                  </a:cubicBezTo>
                  <a:lnTo>
                    <a:pt x="1099" y="564"/>
                  </a:lnTo>
                  <a:cubicBezTo>
                    <a:pt x="1100" y="571"/>
                    <a:pt x="1096" y="577"/>
                    <a:pt x="1089" y="580"/>
                  </a:cubicBezTo>
                  <a:lnTo>
                    <a:pt x="1068" y="589"/>
                  </a:lnTo>
                  <a:cubicBezTo>
                    <a:pt x="1066" y="590"/>
                    <a:pt x="1064" y="591"/>
                    <a:pt x="1063" y="591"/>
                  </a:cubicBezTo>
                  <a:lnTo>
                    <a:pt x="961" y="599"/>
                  </a:lnTo>
                  <a:lnTo>
                    <a:pt x="938" y="601"/>
                  </a:lnTo>
                  <a:lnTo>
                    <a:pt x="949" y="596"/>
                  </a:lnTo>
                  <a:lnTo>
                    <a:pt x="933" y="612"/>
                  </a:lnTo>
                  <a:lnTo>
                    <a:pt x="937" y="600"/>
                  </a:lnTo>
                  <a:lnTo>
                    <a:pt x="940" y="631"/>
                  </a:lnTo>
                  <a:cubicBezTo>
                    <a:pt x="940" y="635"/>
                    <a:pt x="940" y="638"/>
                    <a:pt x="938" y="641"/>
                  </a:cubicBezTo>
                  <a:lnTo>
                    <a:pt x="925" y="664"/>
                  </a:lnTo>
                  <a:cubicBezTo>
                    <a:pt x="924" y="666"/>
                    <a:pt x="923" y="667"/>
                    <a:pt x="922" y="668"/>
                  </a:cubicBezTo>
                  <a:lnTo>
                    <a:pt x="878" y="711"/>
                  </a:lnTo>
                  <a:lnTo>
                    <a:pt x="882" y="695"/>
                  </a:lnTo>
                  <a:lnTo>
                    <a:pt x="892" y="726"/>
                  </a:lnTo>
                  <a:cubicBezTo>
                    <a:pt x="893" y="729"/>
                    <a:pt x="893" y="731"/>
                    <a:pt x="893" y="734"/>
                  </a:cubicBezTo>
                  <a:lnTo>
                    <a:pt x="887" y="759"/>
                  </a:lnTo>
                  <a:cubicBezTo>
                    <a:pt x="886" y="762"/>
                    <a:pt x="885" y="765"/>
                    <a:pt x="882" y="767"/>
                  </a:cubicBezTo>
                  <a:lnTo>
                    <a:pt x="866" y="782"/>
                  </a:lnTo>
                  <a:lnTo>
                    <a:pt x="870" y="764"/>
                  </a:lnTo>
                  <a:lnTo>
                    <a:pt x="891" y="811"/>
                  </a:lnTo>
                  <a:lnTo>
                    <a:pt x="901" y="842"/>
                  </a:lnTo>
                  <a:cubicBezTo>
                    <a:pt x="903" y="846"/>
                    <a:pt x="902" y="851"/>
                    <a:pt x="900" y="855"/>
                  </a:cubicBezTo>
                  <a:lnTo>
                    <a:pt x="887" y="878"/>
                  </a:lnTo>
                  <a:cubicBezTo>
                    <a:pt x="886" y="880"/>
                    <a:pt x="885" y="881"/>
                    <a:pt x="884" y="882"/>
                  </a:cubicBezTo>
                  <a:lnTo>
                    <a:pt x="854" y="911"/>
                  </a:lnTo>
                  <a:lnTo>
                    <a:pt x="859" y="902"/>
                  </a:lnTo>
                  <a:lnTo>
                    <a:pt x="853" y="931"/>
                  </a:lnTo>
                  <a:lnTo>
                    <a:pt x="849" y="971"/>
                  </a:lnTo>
                  <a:cubicBezTo>
                    <a:pt x="849" y="977"/>
                    <a:pt x="846" y="982"/>
                    <a:pt x="841" y="984"/>
                  </a:cubicBezTo>
                  <a:lnTo>
                    <a:pt x="788" y="1011"/>
                  </a:lnTo>
                  <a:lnTo>
                    <a:pt x="791" y="1009"/>
                  </a:lnTo>
                  <a:lnTo>
                    <a:pt x="761" y="1034"/>
                  </a:lnTo>
                  <a:lnTo>
                    <a:pt x="718" y="1069"/>
                  </a:lnTo>
                  <a:lnTo>
                    <a:pt x="723" y="1052"/>
                  </a:lnTo>
                  <a:lnTo>
                    <a:pt x="731" y="1074"/>
                  </a:lnTo>
                  <a:cubicBezTo>
                    <a:pt x="732" y="1078"/>
                    <a:pt x="732" y="1082"/>
                    <a:pt x="730" y="1086"/>
                  </a:cubicBezTo>
                  <a:cubicBezTo>
                    <a:pt x="728" y="1090"/>
                    <a:pt x="725" y="1093"/>
                    <a:pt x="720" y="1094"/>
                  </a:cubicBezTo>
                  <a:lnTo>
                    <a:pt x="684" y="1107"/>
                  </a:lnTo>
                  <a:lnTo>
                    <a:pt x="690" y="1102"/>
                  </a:lnTo>
                  <a:lnTo>
                    <a:pt x="674" y="1119"/>
                  </a:lnTo>
                  <a:lnTo>
                    <a:pt x="677" y="1116"/>
                  </a:lnTo>
                  <a:lnTo>
                    <a:pt x="643" y="1173"/>
                  </a:lnTo>
                  <a:cubicBezTo>
                    <a:pt x="642" y="1175"/>
                    <a:pt x="641" y="1176"/>
                    <a:pt x="640" y="1177"/>
                  </a:cubicBezTo>
                  <a:lnTo>
                    <a:pt x="610" y="1202"/>
                  </a:lnTo>
                  <a:lnTo>
                    <a:pt x="615" y="1186"/>
                  </a:lnTo>
                  <a:lnTo>
                    <a:pt x="626" y="1227"/>
                  </a:lnTo>
                  <a:cubicBezTo>
                    <a:pt x="627" y="1233"/>
                    <a:pt x="625" y="1241"/>
                    <a:pt x="618" y="1244"/>
                  </a:cubicBezTo>
                  <a:lnTo>
                    <a:pt x="600" y="1255"/>
                  </a:lnTo>
                  <a:lnTo>
                    <a:pt x="604" y="1252"/>
                  </a:lnTo>
                  <a:lnTo>
                    <a:pt x="589" y="1270"/>
                  </a:lnTo>
                  <a:lnTo>
                    <a:pt x="592" y="1254"/>
                  </a:lnTo>
                  <a:lnTo>
                    <a:pt x="613" y="1315"/>
                  </a:lnTo>
                  <a:cubicBezTo>
                    <a:pt x="614" y="1317"/>
                    <a:pt x="615" y="1319"/>
                    <a:pt x="614" y="1322"/>
                  </a:cubicBezTo>
                  <a:lnTo>
                    <a:pt x="610" y="1362"/>
                  </a:lnTo>
                  <a:cubicBezTo>
                    <a:pt x="609" y="1367"/>
                    <a:pt x="607" y="1371"/>
                    <a:pt x="603" y="1373"/>
                  </a:cubicBezTo>
                  <a:lnTo>
                    <a:pt x="563" y="1399"/>
                  </a:lnTo>
                  <a:lnTo>
                    <a:pt x="570" y="1386"/>
                  </a:lnTo>
                  <a:lnTo>
                    <a:pt x="570" y="1450"/>
                  </a:lnTo>
                  <a:lnTo>
                    <a:pt x="570" y="1448"/>
                  </a:lnTo>
                  <a:lnTo>
                    <a:pt x="581" y="1524"/>
                  </a:lnTo>
                  <a:lnTo>
                    <a:pt x="580" y="1519"/>
                  </a:lnTo>
                  <a:lnTo>
                    <a:pt x="600" y="1557"/>
                  </a:lnTo>
                  <a:lnTo>
                    <a:pt x="595" y="1551"/>
                  </a:lnTo>
                  <a:lnTo>
                    <a:pt x="657" y="1593"/>
                  </a:lnTo>
                  <a:cubicBezTo>
                    <a:pt x="659" y="1595"/>
                    <a:pt x="660" y="1596"/>
                    <a:pt x="661" y="1598"/>
                  </a:cubicBezTo>
                  <a:lnTo>
                    <a:pt x="688" y="1643"/>
                  </a:lnTo>
                  <a:lnTo>
                    <a:pt x="716" y="1688"/>
                  </a:lnTo>
                  <a:lnTo>
                    <a:pt x="733" y="1717"/>
                  </a:lnTo>
                  <a:cubicBezTo>
                    <a:pt x="736" y="1721"/>
                    <a:pt x="736" y="1726"/>
                    <a:pt x="734" y="1731"/>
                  </a:cubicBezTo>
                  <a:lnTo>
                    <a:pt x="722" y="1764"/>
                  </a:lnTo>
                  <a:cubicBezTo>
                    <a:pt x="721" y="1766"/>
                    <a:pt x="720" y="1768"/>
                    <a:pt x="718" y="1770"/>
                  </a:cubicBezTo>
                  <a:lnTo>
                    <a:pt x="690" y="1797"/>
                  </a:lnTo>
                  <a:cubicBezTo>
                    <a:pt x="686" y="1800"/>
                    <a:pt x="680" y="1802"/>
                    <a:pt x="674" y="1800"/>
                  </a:cubicBezTo>
                  <a:lnTo>
                    <a:pt x="649" y="1793"/>
                  </a:lnTo>
                  <a:cubicBezTo>
                    <a:pt x="646" y="1792"/>
                    <a:pt x="644" y="1791"/>
                    <a:pt x="642" y="1789"/>
                  </a:cubicBezTo>
                  <a:lnTo>
                    <a:pt x="622" y="1768"/>
                  </a:lnTo>
                  <a:lnTo>
                    <a:pt x="638" y="1772"/>
                  </a:lnTo>
                  <a:lnTo>
                    <a:pt x="607" y="1782"/>
                  </a:lnTo>
                  <a:lnTo>
                    <a:pt x="617" y="1770"/>
                  </a:lnTo>
                  <a:lnTo>
                    <a:pt x="612" y="1795"/>
                  </a:lnTo>
                  <a:cubicBezTo>
                    <a:pt x="610" y="1802"/>
                    <a:pt x="604" y="1807"/>
                    <a:pt x="597" y="1807"/>
                  </a:cubicBezTo>
                  <a:lnTo>
                    <a:pt x="550" y="1811"/>
                  </a:lnTo>
                  <a:lnTo>
                    <a:pt x="476" y="1808"/>
                  </a:lnTo>
                  <a:lnTo>
                    <a:pt x="490" y="1801"/>
                  </a:lnTo>
                  <a:lnTo>
                    <a:pt x="476" y="1819"/>
                  </a:lnTo>
                  <a:lnTo>
                    <a:pt x="469" y="1795"/>
                  </a:lnTo>
                  <a:lnTo>
                    <a:pt x="518" y="1813"/>
                  </a:lnTo>
                  <a:lnTo>
                    <a:pt x="505" y="1814"/>
                  </a:lnTo>
                  <a:lnTo>
                    <a:pt x="566" y="1786"/>
                  </a:lnTo>
                  <a:cubicBezTo>
                    <a:pt x="573" y="1783"/>
                    <a:pt x="582" y="1786"/>
                    <a:pt x="586" y="1793"/>
                  </a:cubicBezTo>
                  <a:lnTo>
                    <a:pt x="603" y="1821"/>
                  </a:lnTo>
                  <a:lnTo>
                    <a:pt x="591" y="1814"/>
                  </a:lnTo>
                  <a:lnTo>
                    <a:pt x="640" y="1817"/>
                  </a:lnTo>
                  <a:cubicBezTo>
                    <a:pt x="642" y="1817"/>
                    <a:pt x="643" y="1818"/>
                    <a:pt x="644" y="1818"/>
                  </a:cubicBezTo>
                  <a:lnTo>
                    <a:pt x="679" y="1831"/>
                  </a:lnTo>
                  <a:cubicBezTo>
                    <a:pt x="684" y="1832"/>
                    <a:pt x="688" y="1836"/>
                    <a:pt x="689" y="1841"/>
                  </a:cubicBezTo>
                  <a:cubicBezTo>
                    <a:pt x="691" y="1846"/>
                    <a:pt x="690" y="1851"/>
                    <a:pt x="687" y="1855"/>
                  </a:cubicBezTo>
                  <a:lnTo>
                    <a:pt x="673" y="1873"/>
                  </a:lnTo>
                  <a:cubicBezTo>
                    <a:pt x="670" y="1878"/>
                    <a:pt x="665" y="1880"/>
                    <a:pt x="659" y="1880"/>
                  </a:cubicBezTo>
                  <a:lnTo>
                    <a:pt x="615" y="1876"/>
                  </a:lnTo>
                  <a:lnTo>
                    <a:pt x="632" y="1865"/>
                  </a:lnTo>
                  <a:lnTo>
                    <a:pt x="626" y="1882"/>
                  </a:lnTo>
                  <a:lnTo>
                    <a:pt x="625" y="1871"/>
                  </a:lnTo>
                  <a:lnTo>
                    <a:pt x="634" y="1893"/>
                  </a:lnTo>
                  <a:cubicBezTo>
                    <a:pt x="637" y="1898"/>
                    <a:pt x="636" y="1903"/>
                    <a:pt x="633" y="1908"/>
                  </a:cubicBezTo>
                  <a:lnTo>
                    <a:pt x="611" y="1941"/>
                  </a:lnTo>
                  <a:cubicBezTo>
                    <a:pt x="610" y="1943"/>
                    <a:pt x="610" y="1944"/>
                    <a:pt x="608" y="1945"/>
                  </a:cubicBezTo>
                  <a:lnTo>
                    <a:pt x="573" y="1976"/>
                  </a:lnTo>
                  <a:lnTo>
                    <a:pt x="555" y="1988"/>
                  </a:lnTo>
                  <a:lnTo>
                    <a:pt x="540" y="1997"/>
                  </a:lnTo>
                  <a:lnTo>
                    <a:pt x="547" y="1978"/>
                  </a:lnTo>
                  <a:lnTo>
                    <a:pt x="560" y="2017"/>
                  </a:lnTo>
                  <a:cubicBezTo>
                    <a:pt x="561" y="2021"/>
                    <a:pt x="560" y="2026"/>
                    <a:pt x="558" y="2030"/>
                  </a:cubicBezTo>
                  <a:lnTo>
                    <a:pt x="543" y="2054"/>
                  </a:lnTo>
                  <a:lnTo>
                    <a:pt x="544" y="2051"/>
                  </a:lnTo>
                  <a:lnTo>
                    <a:pt x="526" y="2102"/>
                  </a:lnTo>
                  <a:lnTo>
                    <a:pt x="526" y="2092"/>
                  </a:lnTo>
                  <a:lnTo>
                    <a:pt x="537" y="2137"/>
                  </a:lnTo>
                  <a:cubicBezTo>
                    <a:pt x="538" y="2139"/>
                    <a:pt x="538" y="2141"/>
                    <a:pt x="537" y="2143"/>
                  </a:cubicBezTo>
                  <a:lnTo>
                    <a:pt x="526" y="2214"/>
                  </a:lnTo>
                  <a:cubicBezTo>
                    <a:pt x="526" y="2215"/>
                    <a:pt x="526" y="2216"/>
                    <a:pt x="525" y="2217"/>
                  </a:cubicBezTo>
                  <a:lnTo>
                    <a:pt x="513" y="2250"/>
                  </a:lnTo>
                  <a:lnTo>
                    <a:pt x="514" y="2243"/>
                  </a:lnTo>
                  <a:lnTo>
                    <a:pt x="517" y="2290"/>
                  </a:lnTo>
                  <a:cubicBezTo>
                    <a:pt x="518" y="2293"/>
                    <a:pt x="517" y="2296"/>
                    <a:pt x="515" y="2299"/>
                  </a:cubicBezTo>
                  <a:lnTo>
                    <a:pt x="495" y="2333"/>
                  </a:lnTo>
                  <a:lnTo>
                    <a:pt x="468" y="2388"/>
                  </a:lnTo>
                  <a:lnTo>
                    <a:pt x="470" y="2383"/>
                  </a:lnTo>
                  <a:lnTo>
                    <a:pt x="465" y="2423"/>
                  </a:lnTo>
                  <a:cubicBezTo>
                    <a:pt x="464" y="2432"/>
                    <a:pt x="457" y="2438"/>
                    <a:pt x="449" y="2437"/>
                  </a:cubicBezTo>
                  <a:lnTo>
                    <a:pt x="392" y="2434"/>
                  </a:lnTo>
                  <a:lnTo>
                    <a:pt x="339" y="2439"/>
                  </a:lnTo>
                  <a:lnTo>
                    <a:pt x="354" y="2425"/>
                  </a:lnTo>
                  <a:lnTo>
                    <a:pt x="350" y="2448"/>
                  </a:lnTo>
                  <a:cubicBezTo>
                    <a:pt x="349" y="2454"/>
                    <a:pt x="345" y="2459"/>
                    <a:pt x="339" y="2461"/>
                  </a:cubicBezTo>
                  <a:lnTo>
                    <a:pt x="308" y="2471"/>
                  </a:lnTo>
                  <a:lnTo>
                    <a:pt x="311" y="2469"/>
                  </a:lnTo>
                  <a:lnTo>
                    <a:pt x="295" y="2480"/>
                  </a:lnTo>
                  <a:lnTo>
                    <a:pt x="301" y="2459"/>
                  </a:lnTo>
                  <a:lnTo>
                    <a:pt x="312" y="2483"/>
                  </a:lnTo>
                  <a:cubicBezTo>
                    <a:pt x="314" y="2486"/>
                    <a:pt x="314" y="2489"/>
                    <a:pt x="314" y="2492"/>
                  </a:cubicBezTo>
                  <a:lnTo>
                    <a:pt x="308" y="2534"/>
                  </a:lnTo>
                  <a:cubicBezTo>
                    <a:pt x="307" y="2539"/>
                    <a:pt x="305" y="2542"/>
                    <a:pt x="301" y="2545"/>
                  </a:cubicBezTo>
                  <a:lnTo>
                    <a:pt x="265" y="2570"/>
                  </a:lnTo>
                  <a:cubicBezTo>
                    <a:pt x="259" y="2575"/>
                    <a:pt x="251" y="2574"/>
                    <a:pt x="246" y="2570"/>
                  </a:cubicBezTo>
                  <a:lnTo>
                    <a:pt x="221" y="2549"/>
                  </a:lnTo>
                  <a:lnTo>
                    <a:pt x="242" y="2549"/>
                  </a:lnTo>
                  <a:lnTo>
                    <a:pt x="212" y="2574"/>
                  </a:lnTo>
                  <a:cubicBezTo>
                    <a:pt x="209" y="2576"/>
                    <a:pt x="206" y="2577"/>
                    <a:pt x="203" y="2578"/>
                  </a:cubicBezTo>
                  <a:lnTo>
                    <a:pt x="161" y="2581"/>
                  </a:lnTo>
                  <a:cubicBezTo>
                    <a:pt x="156" y="2581"/>
                    <a:pt x="150" y="2579"/>
                    <a:pt x="147" y="2574"/>
                  </a:cubicBezTo>
                  <a:lnTo>
                    <a:pt x="132" y="2553"/>
                  </a:lnTo>
                  <a:cubicBezTo>
                    <a:pt x="128" y="2547"/>
                    <a:pt x="128" y="2540"/>
                    <a:pt x="132" y="2535"/>
                  </a:cubicBezTo>
                  <a:lnTo>
                    <a:pt x="144" y="2517"/>
                  </a:lnTo>
                  <a:lnTo>
                    <a:pt x="141" y="2523"/>
                  </a:lnTo>
                  <a:lnTo>
                    <a:pt x="147" y="2480"/>
                  </a:lnTo>
                  <a:lnTo>
                    <a:pt x="149" y="2490"/>
                  </a:lnTo>
                  <a:lnTo>
                    <a:pt x="113" y="2433"/>
                  </a:lnTo>
                  <a:lnTo>
                    <a:pt x="95" y="2402"/>
                  </a:lnTo>
                  <a:cubicBezTo>
                    <a:pt x="92" y="2397"/>
                    <a:pt x="92" y="2392"/>
                    <a:pt x="94" y="2387"/>
                  </a:cubicBezTo>
                  <a:lnTo>
                    <a:pt x="102" y="2370"/>
                  </a:lnTo>
                  <a:cubicBezTo>
                    <a:pt x="104" y="2364"/>
                    <a:pt x="110" y="2361"/>
                    <a:pt x="115" y="2360"/>
                  </a:cubicBezTo>
                  <a:lnTo>
                    <a:pt x="130" y="2359"/>
                  </a:lnTo>
                  <a:lnTo>
                    <a:pt x="117" y="2369"/>
                  </a:lnTo>
                  <a:lnTo>
                    <a:pt x="123" y="2353"/>
                  </a:lnTo>
                  <a:lnTo>
                    <a:pt x="122" y="2356"/>
                  </a:lnTo>
                  <a:lnTo>
                    <a:pt x="127" y="2338"/>
                  </a:lnTo>
                  <a:cubicBezTo>
                    <a:pt x="127" y="2337"/>
                    <a:pt x="127" y="2336"/>
                    <a:pt x="128" y="2335"/>
                  </a:cubicBezTo>
                  <a:lnTo>
                    <a:pt x="136" y="2319"/>
                  </a:lnTo>
                  <a:lnTo>
                    <a:pt x="138" y="2336"/>
                  </a:lnTo>
                  <a:lnTo>
                    <a:pt x="127" y="2322"/>
                  </a:lnTo>
                  <a:cubicBezTo>
                    <a:pt x="127" y="2321"/>
                    <a:pt x="126" y="2320"/>
                    <a:pt x="126" y="2320"/>
                  </a:cubicBezTo>
                  <a:lnTo>
                    <a:pt x="110" y="2291"/>
                  </a:lnTo>
                  <a:lnTo>
                    <a:pt x="112" y="2293"/>
                  </a:lnTo>
                  <a:lnTo>
                    <a:pt x="76" y="2249"/>
                  </a:lnTo>
                  <a:cubicBezTo>
                    <a:pt x="74" y="2246"/>
                    <a:pt x="72" y="2242"/>
                    <a:pt x="73" y="2238"/>
                  </a:cubicBezTo>
                  <a:lnTo>
                    <a:pt x="76" y="2188"/>
                  </a:lnTo>
                  <a:lnTo>
                    <a:pt x="79" y="2199"/>
                  </a:lnTo>
                  <a:lnTo>
                    <a:pt x="54" y="2163"/>
                  </a:lnTo>
                  <a:lnTo>
                    <a:pt x="56" y="2166"/>
                  </a:lnTo>
                  <a:lnTo>
                    <a:pt x="32" y="2145"/>
                  </a:lnTo>
                  <a:cubicBezTo>
                    <a:pt x="27" y="2142"/>
                    <a:pt x="25" y="2135"/>
                    <a:pt x="27" y="2130"/>
                  </a:cubicBezTo>
                  <a:lnTo>
                    <a:pt x="37" y="2087"/>
                  </a:lnTo>
                  <a:lnTo>
                    <a:pt x="47" y="2011"/>
                  </a:lnTo>
                  <a:lnTo>
                    <a:pt x="51" y="2024"/>
                  </a:lnTo>
                  <a:lnTo>
                    <a:pt x="18" y="1989"/>
                  </a:lnTo>
                  <a:cubicBezTo>
                    <a:pt x="17" y="1987"/>
                    <a:pt x="16" y="1985"/>
                    <a:pt x="15" y="1983"/>
                  </a:cubicBezTo>
                  <a:lnTo>
                    <a:pt x="2" y="1942"/>
                  </a:lnTo>
                  <a:cubicBezTo>
                    <a:pt x="2" y="1941"/>
                    <a:pt x="2" y="1940"/>
                    <a:pt x="1" y="1939"/>
                  </a:cubicBezTo>
                  <a:lnTo>
                    <a:pt x="0" y="1916"/>
                  </a:lnTo>
                  <a:cubicBezTo>
                    <a:pt x="0" y="1915"/>
                    <a:pt x="0" y="1913"/>
                    <a:pt x="0" y="1911"/>
                  </a:cubicBezTo>
                  <a:lnTo>
                    <a:pt x="11" y="1863"/>
                  </a:lnTo>
                  <a:cubicBezTo>
                    <a:pt x="13" y="1855"/>
                    <a:pt x="22" y="1849"/>
                    <a:pt x="30" y="1851"/>
                  </a:cubicBezTo>
                  <a:lnTo>
                    <a:pt x="55" y="1857"/>
                  </a:lnTo>
                  <a:lnTo>
                    <a:pt x="37" y="1868"/>
                  </a:lnTo>
                  <a:lnTo>
                    <a:pt x="56" y="1804"/>
                  </a:lnTo>
                  <a:lnTo>
                    <a:pt x="56" y="1810"/>
                  </a:lnTo>
                  <a:lnTo>
                    <a:pt x="50" y="1739"/>
                  </a:lnTo>
                  <a:cubicBezTo>
                    <a:pt x="50" y="1737"/>
                    <a:pt x="50" y="1736"/>
                    <a:pt x="50" y="1735"/>
                  </a:cubicBezTo>
                  <a:lnTo>
                    <a:pt x="54" y="1712"/>
                  </a:lnTo>
                  <a:cubicBezTo>
                    <a:pt x="55" y="1708"/>
                    <a:pt x="57" y="1705"/>
                    <a:pt x="59" y="1702"/>
                  </a:cubicBezTo>
                  <a:lnTo>
                    <a:pt x="90" y="1677"/>
                  </a:lnTo>
                  <a:lnTo>
                    <a:pt x="134" y="1642"/>
                  </a:lnTo>
                  <a:lnTo>
                    <a:pt x="128" y="1655"/>
                  </a:lnTo>
                  <a:lnTo>
                    <a:pt x="125" y="1618"/>
                  </a:lnTo>
                  <a:lnTo>
                    <a:pt x="109" y="1501"/>
                  </a:lnTo>
                  <a:lnTo>
                    <a:pt x="115" y="1512"/>
                  </a:lnTo>
                  <a:lnTo>
                    <a:pt x="97" y="1498"/>
                  </a:lnTo>
                  <a:cubicBezTo>
                    <a:pt x="93" y="1496"/>
                    <a:pt x="91" y="1491"/>
                    <a:pt x="90" y="1487"/>
                  </a:cubicBezTo>
                  <a:lnTo>
                    <a:pt x="88" y="1455"/>
                  </a:lnTo>
                  <a:cubicBezTo>
                    <a:pt x="87" y="1448"/>
                    <a:pt x="91" y="1442"/>
                    <a:pt x="97" y="1439"/>
                  </a:cubicBezTo>
                  <a:lnTo>
                    <a:pt x="137" y="1419"/>
                  </a:lnTo>
                  <a:lnTo>
                    <a:pt x="131" y="1424"/>
                  </a:lnTo>
                  <a:lnTo>
                    <a:pt x="143" y="1408"/>
                  </a:lnTo>
                  <a:lnTo>
                    <a:pt x="142" y="1426"/>
                  </a:lnTo>
                  <a:lnTo>
                    <a:pt x="116" y="1383"/>
                  </a:lnTo>
                  <a:lnTo>
                    <a:pt x="82" y="1340"/>
                  </a:lnTo>
                  <a:cubicBezTo>
                    <a:pt x="79" y="1337"/>
                    <a:pt x="78" y="1333"/>
                    <a:pt x="78" y="1329"/>
                  </a:cubicBezTo>
                  <a:lnTo>
                    <a:pt x="83" y="1275"/>
                  </a:lnTo>
                  <a:lnTo>
                    <a:pt x="88" y="1237"/>
                  </a:lnTo>
                  <a:cubicBezTo>
                    <a:pt x="88" y="1236"/>
                    <a:pt x="88" y="1234"/>
                    <a:pt x="89" y="1233"/>
                  </a:cubicBezTo>
                  <a:lnTo>
                    <a:pt x="115" y="1161"/>
                  </a:lnTo>
                  <a:lnTo>
                    <a:pt x="114" y="1168"/>
                  </a:lnTo>
                  <a:lnTo>
                    <a:pt x="112" y="1136"/>
                  </a:lnTo>
                  <a:lnTo>
                    <a:pt x="107" y="1073"/>
                  </a:lnTo>
                  <a:cubicBezTo>
                    <a:pt x="107" y="1071"/>
                    <a:pt x="107" y="1069"/>
                    <a:pt x="107" y="1067"/>
                  </a:cubicBezTo>
                  <a:lnTo>
                    <a:pt x="126" y="1010"/>
                  </a:lnTo>
                  <a:cubicBezTo>
                    <a:pt x="126" y="1008"/>
                    <a:pt x="128" y="1006"/>
                    <a:pt x="130" y="1004"/>
                  </a:cubicBezTo>
                  <a:lnTo>
                    <a:pt x="167" y="969"/>
                  </a:lnTo>
                  <a:cubicBezTo>
                    <a:pt x="167" y="968"/>
                    <a:pt x="168" y="968"/>
                    <a:pt x="169" y="967"/>
                  </a:cubicBezTo>
                  <a:lnTo>
                    <a:pt x="207" y="942"/>
                  </a:lnTo>
                  <a:cubicBezTo>
                    <a:pt x="210" y="939"/>
                    <a:pt x="214" y="938"/>
                    <a:pt x="218" y="939"/>
                  </a:cubicBezTo>
                  <a:lnTo>
                    <a:pt x="256" y="945"/>
                  </a:lnTo>
                  <a:lnTo>
                    <a:pt x="298" y="956"/>
                  </a:lnTo>
                  <a:lnTo>
                    <a:pt x="279" y="968"/>
                  </a:lnTo>
                  <a:lnTo>
                    <a:pt x="289" y="913"/>
                  </a:lnTo>
                  <a:lnTo>
                    <a:pt x="290" y="922"/>
                  </a:lnTo>
                  <a:lnTo>
                    <a:pt x="272" y="878"/>
                  </a:lnTo>
                  <a:lnTo>
                    <a:pt x="273" y="880"/>
                  </a:lnTo>
                  <a:lnTo>
                    <a:pt x="254" y="850"/>
                  </a:lnTo>
                  <a:cubicBezTo>
                    <a:pt x="253" y="849"/>
                    <a:pt x="252" y="848"/>
                    <a:pt x="252" y="846"/>
                  </a:cubicBezTo>
                  <a:lnTo>
                    <a:pt x="244" y="822"/>
                  </a:lnTo>
                  <a:cubicBezTo>
                    <a:pt x="243" y="820"/>
                    <a:pt x="243" y="817"/>
                    <a:pt x="244" y="815"/>
                  </a:cubicBezTo>
                  <a:lnTo>
                    <a:pt x="248" y="792"/>
                  </a:lnTo>
                  <a:cubicBezTo>
                    <a:pt x="248" y="786"/>
                    <a:pt x="252" y="782"/>
                    <a:pt x="258" y="780"/>
                  </a:cubicBezTo>
                  <a:lnTo>
                    <a:pt x="283" y="770"/>
                  </a:lnTo>
                  <a:lnTo>
                    <a:pt x="273" y="785"/>
                  </a:lnTo>
                  <a:lnTo>
                    <a:pt x="275" y="732"/>
                  </a:lnTo>
                  <a:cubicBezTo>
                    <a:pt x="275" y="730"/>
                    <a:pt x="275" y="729"/>
                    <a:pt x="275" y="728"/>
                  </a:cubicBezTo>
                  <a:lnTo>
                    <a:pt x="288" y="678"/>
                  </a:lnTo>
                  <a:lnTo>
                    <a:pt x="292" y="642"/>
                  </a:lnTo>
                  <a:lnTo>
                    <a:pt x="292" y="645"/>
                  </a:lnTo>
                  <a:lnTo>
                    <a:pt x="289" y="604"/>
                  </a:lnTo>
                  <a:cubicBezTo>
                    <a:pt x="289" y="601"/>
                    <a:pt x="289" y="598"/>
                    <a:pt x="291" y="596"/>
                  </a:cubicBezTo>
                  <a:lnTo>
                    <a:pt x="310" y="556"/>
                  </a:lnTo>
                  <a:cubicBezTo>
                    <a:pt x="311" y="554"/>
                    <a:pt x="313" y="552"/>
                    <a:pt x="315" y="551"/>
                  </a:cubicBezTo>
                  <a:lnTo>
                    <a:pt x="361" y="515"/>
                  </a:lnTo>
                  <a:cubicBezTo>
                    <a:pt x="362" y="514"/>
                    <a:pt x="364" y="513"/>
                    <a:pt x="366" y="513"/>
                  </a:cubicBezTo>
                  <a:lnTo>
                    <a:pt x="397" y="503"/>
                  </a:lnTo>
                  <a:lnTo>
                    <a:pt x="386" y="519"/>
                  </a:lnTo>
                  <a:lnTo>
                    <a:pt x="383" y="482"/>
                  </a:lnTo>
                  <a:cubicBezTo>
                    <a:pt x="383" y="479"/>
                    <a:pt x="383" y="477"/>
                    <a:pt x="384" y="474"/>
                  </a:cubicBezTo>
                  <a:lnTo>
                    <a:pt x="395" y="447"/>
                  </a:lnTo>
                  <a:cubicBezTo>
                    <a:pt x="396" y="446"/>
                    <a:pt x="397" y="445"/>
                    <a:pt x="397" y="444"/>
                  </a:cubicBezTo>
                  <a:lnTo>
                    <a:pt x="426" y="404"/>
                  </a:lnTo>
                  <a:cubicBezTo>
                    <a:pt x="427" y="403"/>
                    <a:pt x="428" y="402"/>
                    <a:pt x="429" y="401"/>
                  </a:cubicBezTo>
                  <a:lnTo>
                    <a:pt x="459" y="376"/>
                  </a:lnTo>
                  <a:lnTo>
                    <a:pt x="454" y="393"/>
                  </a:lnTo>
                  <a:lnTo>
                    <a:pt x="432" y="327"/>
                  </a:lnTo>
                  <a:cubicBezTo>
                    <a:pt x="430" y="322"/>
                    <a:pt x="431" y="317"/>
                    <a:pt x="434" y="312"/>
                  </a:cubicBezTo>
                  <a:lnTo>
                    <a:pt x="487" y="242"/>
                  </a:lnTo>
                  <a:lnTo>
                    <a:pt x="485" y="246"/>
                  </a:lnTo>
                  <a:lnTo>
                    <a:pt x="496" y="218"/>
                  </a:lnTo>
                  <a:cubicBezTo>
                    <a:pt x="498" y="214"/>
                    <a:pt x="502" y="211"/>
                    <a:pt x="507" y="209"/>
                  </a:cubicBezTo>
                  <a:lnTo>
                    <a:pt x="549" y="196"/>
                  </a:lnTo>
                  <a:lnTo>
                    <a:pt x="540" y="203"/>
                  </a:lnTo>
                  <a:lnTo>
                    <a:pt x="564" y="166"/>
                  </a:lnTo>
                  <a:lnTo>
                    <a:pt x="561" y="175"/>
                  </a:lnTo>
                  <a:lnTo>
                    <a:pt x="560" y="153"/>
                  </a:lnTo>
                  <a:cubicBezTo>
                    <a:pt x="559" y="149"/>
                    <a:pt x="561" y="144"/>
                    <a:pt x="563" y="141"/>
                  </a:cubicBezTo>
                  <a:lnTo>
                    <a:pt x="589" y="111"/>
                  </a:lnTo>
                  <a:cubicBezTo>
                    <a:pt x="592" y="108"/>
                    <a:pt x="595" y="106"/>
                    <a:pt x="598" y="106"/>
                  </a:cubicBezTo>
                  <a:lnTo>
                    <a:pt x="649" y="96"/>
                  </a:lnTo>
                  <a:lnTo>
                    <a:pt x="709" y="91"/>
                  </a:lnTo>
                  <a:lnTo>
                    <a:pt x="698" y="96"/>
                  </a:lnTo>
                  <a:lnTo>
                    <a:pt x="742" y="48"/>
                  </a:lnTo>
                  <a:lnTo>
                    <a:pt x="738" y="63"/>
                  </a:lnTo>
                  <a:lnTo>
                    <a:pt x="725" y="21"/>
                  </a:lnTo>
                  <a:lnTo>
                    <a:pt x="756" y="11"/>
                  </a:lnTo>
                  <a:lnTo>
                    <a:pt x="769" y="54"/>
                  </a:lnTo>
                  <a:cubicBezTo>
                    <a:pt x="770" y="59"/>
                    <a:pt x="769" y="65"/>
                    <a:pt x="765" y="69"/>
                  </a:cubicBezTo>
                  <a:lnTo>
                    <a:pt x="722" y="118"/>
                  </a:lnTo>
                  <a:cubicBezTo>
                    <a:pt x="719" y="121"/>
                    <a:pt x="715" y="123"/>
                    <a:pt x="711" y="123"/>
                  </a:cubicBezTo>
                  <a:lnTo>
                    <a:pt x="655" y="127"/>
                  </a:lnTo>
                  <a:lnTo>
                    <a:pt x="604" y="137"/>
                  </a:lnTo>
                  <a:lnTo>
                    <a:pt x="614" y="132"/>
                  </a:lnTo>
                  <a:lnTo>
                    <a:pt x="588" y="162"/>
                  </a:lnTo>
                  <a:lnTo>
                    <a:pt x="591" y="150"/>
                  </a:lnTo>
                  <a:lnTo>
                    <a:pt x="593" y="173"/>
                  </a:lnTo>
                  <a:cubicBezTo>
                    <a:pt x="593" y="176"/>
                    <a:pt x="593" y="180"/>
                    <a:pt x="591" y="183"/>
                  </a:cubicBezTo>
                  <a:lnTo>
                    <a:pt x="567" y="220"/>
                  </a:lnTo>
                  <a:cubicBezTo>
                    <a:pt x="565" y="223"/>
                    <a:pt x="562" y="226"/>
                    <a:pt x="558" y="227"/>
                  </a:cubicBezTo>
                  <a:lnTo>
                    <a:pt x="516" y="240"/>
                  </a:lnTo>
                  <a:lnTo>
                    <a:pt x="526" y="231"/>
                  </a:lnTo>
                  <a:lnTo>
                    <a:pt x="515" y="258"/>
                  </a:lnTo>
                  <a:cubicBezTo>
                    <a:pt x="514" y="259"/>
                    <a:pt x="514" y="260"/>
                    <a:pt x="513" y="261"/>
                  </a:cubicBezTo>
                  <a:lnTo>
                    <a:pt x="460" y="332"/>
                  </a:lnTo>
                  <a:lnTo>
                    <a:pt x="462" y="317"/>
                  </a:lnTo>
                  <a:lnTo>
                    <a:pt x="485" y="383"/>
                  </a:lnTo>
                  <a:cubicBezTo>
                    <a:pt x="487" y="389"/>
                    <a:pt x="485" y="396"/>
                    <a:pt x="480" y="400"/>
                  </a:cubicBezTo>
                  <a:lnTo>
                    <a:pt x="449" y="425"/>
                  </a:lnTo>
                  <a:lnTo>
                    <a:pt x="452" y="422"/>
                  </a:lnTo>
                  <a:lnTo>
                    <a:pt x="423" y="462"/>
                  </a:lnTo>
                  <a:lnTo>
                    <a:pt x="425" y="459"/>
                  </a:lnTo>
                  <a:lnTo>
                    <a:pt x="414" y="486"/>
                  </a:lnTo>
                  <a:lnTo>
                    <a:pt x="415" y="479"/>
                  </a:lnTo>
                  <a:lnTo>
                    <a:pt x="418" y="517"/>
                  </a:lnTo>
                  <a:cubicBezTo>
                    <a:pt x="419" y="524"/>
                    <a:pt x="414" y="531"/>
                    <a:pt x="407" y="533"/>
                  </a:cubicBezTo>
                  <a:lnTo>
                    <a:pt x="376" y="543"/>
                  </a:lnTo>
                  <a:lnTo>
                    <a:pt x="381" y="540"/>
                  </a:lnTo>
                  <a:lnTo>
                    <a:pt x="334" y="576"/>
                  </a:lnTo>
                  <a:lnTo>
                    <a:pt x="339" y="571"/>
                  </a:lnTo>
                  <a:lnTo>
                    <a:pt x="319" y="610"/>
                  </a:lnTo>
                  <a:lnTo>
                    <a:pt x="321" y="602"/>
                  </a:lnTo>
                  <a:lnTo>
                    <a:pt x="324" y="643"/>
                  </a:lnTo>
                  <a:cubicBezTo>
                    <a:pt x="324" y="644"/>
                    <a:pt x="324" y="645"/>
                    <a:pt x="324" y="646"/>
                  </a:cubicBezTo>
                  <a:lnTo>
                    <a:pt x="319" y="686"/>
                  </a:lnTo>
                  <a:lnTo>
                    <a:pt x="306" y="736"/>
                  </a:lnTo>
                  <a:lnTo>
                    <a:pt x="307" y="733"/>
                  </a:lnTo>
                  <a:lnTo>
                    <a:pt x="305" y="785"/>
                  </a:lnTo>
                  <a:cubicBezTo>
                    <a:pt x="305" y="792"/>
                    <a:pt x="301" y="798"/>
                    <a:pt x="295" y="800"/>
                  </a:cubicBezTo>
                  <a:lnTo>
                    <a:pt x="269" y="810"/>
                  </a:lnTo>
                  <a:lnTo>
                    <a:pt x="279" y="797"/>
                  </a:lnTo>
                  <a:lnTo>
                    <a:pt x="275" y="820"/>
                  </a:lnTo>
                  <a:lnTo>
                    <a:pt x="275" y="813"/>
                  </a:lnTo>
                  <a:lnTo>
                    <a:pt x="282" y="837"/>
                  </a:lnTo>
                  <a:lnTo>
                    <a:pt x="281" y="833"/>
                  </a:lnTo>
                  <a:lnTo>
                    <a:pt x="300" y="863"/>
                  </a:lnTo>
                  <a:cubicBezTo>
                    <a:pt x="300" y="864"/>
                    <a:pt x="301" y="865"/>
                    <a:pt x="301" y="866"/>
                  </a:cubicBezTo>
                  <a:lnTo>
                    <a:pt x="320" y="909"/>
                  </a:lnTo>
                  <a:cubicBezTo>
                    <a:pt x="321" y="912"/>
                    <a:pt x="321" y="916"/>
                    <a:pt x="321" y="919"/>
                  </a:cubicBezTo>
                  <a:lnTo>
                    <a:pt x="310" y="974"/>
                  </a:lnTo>
                  <a:cubicBezTo>
                    <a:pt x="309" y="978"/>
                    <a:pt x="307" y="982"/>
                    <a:pt x="303" y="985"/>
                  </a:cubicBezTo>
                  <a:cubicBezTo>
                    <a:pt x="299" y="987"/>
                    <a:pt x="295" y="988"/>
                    <a:pt x="291" y="987"/>
                  </a:cubicBezTo>
                  <a:lnTo>
                    <a:pt x="251" y="977"/>
                  </a:lnTo>
                  <a:lnTo>
                    <a:pt x="213" y="971"/>
                  </a:lnTo>
                  <a:lnTo>
                    <a:pt x="225" y="968"/>
                  </a:lnTo>
                  <a:lnTo>
                    <a:pt x="187" y="994"/>
                  </a:lnTo>
                  <a:lnTo>
                    <a:pt x="189" y="992"/>
                  </a:lnTo>
                  <a:lnTo>
                    <a:pt x="152" y="1027"/>
                  </a:lnTo>
                  <a:lnTo>
                    <a:pt x="156" y="1020"/>
                  </a:lnTo>
                  <a:lnTo>
                    <a:pt x="138" y="1076"/>
                  </a:lnTo>
                  <a:lnTo>
                    <a:pt x="139" y="1070"/>
                  </a:lnTo>
                  <a:lnTo>
                    <a:pt x="144" y="1134"/>
                  </a:lnTo>
                  <a:lnTo>
                    <a:pt x="146" y="1166"/>
                  </a:lnTo>
                  <a:cubicBezTo>
                    <a:pt x="146" y="1168"/>
                    <a:pt x="146" y="1170"/>
                    <a:pt x="145" y="1173"/>
                  </a:cubicBezTo>
                  <a:lnTo>
                    <a:pt x="119" y="1244"/>
                  </a:lnTo>
                  <a:lnTo>
                    <a:pt x="120" y="1241"/>
                  </a:lnTo>
                  <a:lnTo>
                    <a:pt x="115" y="1278"/>
                  </a:lnTo>
                  <a:lnTo>
                    <a:pt x="110" y="1332"/>
                  </a:lnTo>
                  <a:lnTo>
                    <a:pt x="106" y="1320"/>
                  </a:lnTo>
                  <a:lnTo>
                    <a:pt x="143" y="1366"/>
                  </a:lnTo>
                  <a:lnTo>
                    <a:pt x="169" y="1409"/>
                  </a:lnTo>
                  <a:cubicBezTo>
                    <a:pt x="173" y="1415"/>
                    <a:pt x="173" y="1422"/>
                    <a:pt x="169" y="1427"/>
                  </a:cubicBezTo>
                  <a:lnTo>
                    <a:pt x="157" y="1443"/>
                  </a:lnTo>
                  <a:cubicBezTo>
                    <a:pt x="155" y="1445"/>
                    <a:pt x="153" y="1447"/>
                    <a:pt x="151" y="1448"/>
                  </a:cubicBezTo>
                  <a:lnTo>
                    <a:pt x="111" y="1468"/>
                  </a:lnTo>
                  <a:lnTo>
                    <a:pt x="120" y="1452"/>
                  </a:lnTo>
                  <a:lnTo>
                    <a:pt x="122" y="1484"/>
                  </a:lnTo>
                  <a:lnTo>
                    <a:pt x="116" y="1473"/>
                  </a:lnTo>
                  <a:lnTo>
                    <a:pt x="134" y="1486"/>
                  </a:lnTo>
                  <a:cubicBezTo>
                    <a:pt x="137" y="1489"/>
                    <a:pt x="140" y="1493"/>
                    <a:pt x="140" y="1497"/>
                  </a:cubicBezTo>
                  <a:lnTo>
                    <a:pt x="157" y="1615"/>
                  </a:lnTo>
                  <a:lnTo>
                    <a:pt x="160" y="1653"/>
                  </a:lnTo>
                  <a:cubicBezTo>
                    <a:pt x="161" y="1658"/>
                    <a:pt x="158" y="1663"/>
                    <a:pt x="154" y="1667"/>
                  </a:cubicBezTo>
                  <a:lnTo>
                    <a:pt x="110" y="1702"/>
                  </a:lnTo>
                  <a:lnTo>
                    <a:pt x="80" y="1727"/>
                  </a:lnTo>
                  <a:lnTo>
                    <a:pt x="85" y="1717"/>
                  </a:lnTo>
                  <a:lnTo>
                    <a:pt x="82" y="1740"/>
                  </a:lnTo>
                  <a:lnTo>
                    <a:pt x="82" y="1736"/>
                  </a:lnTo>
                  <a:lnTo>
                    <a:pt x="87" y="1807"/>
                  </a:lnTo>
                  <a:cubicBezTo>
                    <a:pt x="88" y="1809"/>
                    <a:pt x="87" y="1811"/>
                    <a:pt x="87" y="1813"/>
                  </a:cubicBezTo>
                  <a:lnTo>
                    <a:pt x="67" y="1877"/>
                  </a:lnTo>
                  <a:cubicBezTo>
                    <a:pt x="65" y="1885"/>
                    <a:pt x="57" y="1890"/>
                    <a:pt x="49" y="1888"/>
                  </a:cubicBezTo>
                  <a:lnTo>
                    <a:pt x="23" y="1883"/>
                  </a:lnTo>
                  <a:lnTo>
                    <a:pt x="42" y="1871"/>
                  </a:lnTo>
                  <a:lnTo>
                    <a:pt x="31" y="1919"/>
                  </a:lnTo>
                  <a:lnTo>
                    <a:pt x="32" y="1914"/>
                  </a:lnTo>
                  <a:lnTo>
                    <a:pt x="33" y="1936"/>
                  </a:lnTo>
                  <a:lnTo>
                    <a:pt x="33" y="1933"/>
                  </a:lnTo>
                  <a:lnTo>
                    <a:pt x="45" y="1973"/>
                  </a:lnTo>
                  <a:lnTo>
                    <a:pt x="42" y="1967"/>
                  </a:lnTo>
                  <a:lnTo>
                    <a:pt x="75" y="2002"/>
                  </a:lnTo>
                  <a:cubicBezTo>
                    <a:pt x="78" y="2005"/>
                    <a:pt x="80" y="2010"/>
                    <a:pt x="79" y="2015"/>
                  </a:cubicBezTo>
                  <a:lnTo>
                    <a:pt x="68" y="2095"/>
                  </a:lnTo>
                  <a:lnTo>
                    <a:pt x="58" y="2137"/>
                  </a:lnTo>
                  <a:lnTo>
                    <a:pt x="53" y="2121"/>
                  </a:lnTo>
                  <a:lnTo>
                    <a:pt x="77" y="2142"/>
                  </a:lnTo>
                  <a:cubicBezTo>
                    <a:pt x="78" y="2143"/>
                    <a:pt x="79" y="2144"/>
                    <a:pt x="80" y="2145"/>
                  </a:cubicBezTo>
                  <a:lnTo>
                    <a:pt x="105" y="2180"/>
                  </a:lnTo>
                  <a:cubicBezTo>
                    <a:pt x="108" y="2183"/>
                    <a:pt x="109" y="2187"/>
                    <a:pt x="108" y="2191"/>
                  </a:cubicBezTo>
                  <a:lnTo>
                    <a:pt x="105" y="2240"/>
                  </a:lnTo>
                  <a:lnTo>
                    <a:pt x="101" y="2229"/>
                  </a:lnTo>
                  <a:lnTo>
                    <a:pt x="137" y="2273"/>
                  </a:lnTo>
                  <a:cubicBezTo>
                    <a:pt x="137" y="2274"/>
                    <a:pt x="138" y="2275"/>
                    <a:pt x="138" y="2276"/>
                  </a:cubicBezTo>
                  <a:lnTo>
                    <a:pt x="154" y="2305"/>
                  </a:lnTo>
                  <a:lnTo>
                    <a:pt x="153" y="2303"/>
                  </a:lnTo>
                  <a:lnTo>
                    <a:pt x="163" y="2317"/>
                  </a:lnTo>
                  <a:cubicBezTo>
                    <a:pt x="167" y="2322"/>
                    <a:pt x="168" y="2328"/>
                    <a:pt x="165" y="2334"/>
                  </a:cubicBezTo>
                  <a:lnTo>
                    <a:pt x="156" y="2350"/>
                  </a:lnTo>
                  <a:lnTo>
                    <a:pt x="158" y="2346"/>
                  </a:lnTo>
                  <a:lnTo>
                    <a:pt x="153" y="2363"/>
                  </a:lnTo>
                  <a:cubicBezTo>
                    <a:pt x="153" y="2364"/>
                    <a:pt x="153" y="2365"/>
                    <a:pt x="153" y="2365"/>
                  </a:cubicBezTo>
                  <a:lnTo>
                    <a:pt x="146" y="2381"/>
                  </a:lnTo>
                  <a:cubicBezTo>
                    <a:pt x="144" y="2387"/>
                    <a:pt x="139" y="2390"/>
                    <a:pt x="133" y="2391"/>
                  </a:cubicBezTo>
                  <a:lnTo>
                    <a:pt x="118" y="2392"/>
                  </a:lnTo>
                  <a:lnTo>
                    <a:pt x="131" y="2383"/>
                  </a:lnTo>
                  <a:lnTo>
                    <a:pt x="123" y="2400"/>
                  </a:lnTo>
                  <a:lnTo>
                    <a:pt x="122" y="2386"/>
                  </a:lnTo>
                  <a:lnTo>
                    <a:pt x="140" y="2416"/>
                  </a:lnTo>
                  <a:lnTo>
                    <a:pt x="176" y="2473"/>
                  </a:lnTo>
                  <a:cubicBezTo>
                    <a:pt x="178" y="2476"/>
                    <a:pt x="179" y="2480"/>
                    <a:pt x="179" y="2484"/>
                  </a:cubicBezTo>
                  <a:lnTo>
                    <a:pt x="173" y="2528"/>
                  </a:lnTo>
                  <a:cubicBezTo>
                    <a:pt x="172" y="2530"/>
                    <a:pt x="172" y="2532"/>
                    <a:pt x="170" y="2534"/>
                  </a:cubicBezTo>
                  <a:lnTo>
                    <a:pt x="158" y="2552"/>
                  </a:lnTo>
                  <a:lnTo>
                    <a:pt x="158" y="2534"/>
                  </a:lnTo>
                  <a:lnTo>
                    <a:pt x="173" y="2556"/>
                  </a:lnTo>
                  <a:lnTo>
                    <a:pt x="159" y="2549"/>
                  </a:lnTo>
                  <a:lnTo>
                    <a:pt x="200" y="2546"/>
                  </a:lnTo>
                  <a:lnTo>
                    <a:pt x="191" y="2549"/>
                  </a:lnTo>
                  <a:lnTo>
                    <a:pt x="221" y="2524"/>
                  </a:lnTo>
                  <a:cubicBezTo>
                    <a:pt x="227" y="2519"/>
                    <a:pt x="236" y="2519"/>
                    <a:pt x="242" y="2524"/>
                  </a:cubicBezTo>
                  <a:lnTo>
                    <a:pt x="266" y="2545"/>
                  </a:lnTo>
                  <a:lnTo>
                    <a:pt x="247" y="2544"/>
                  </a:lnTo>
                  <a:lnTo>
                    <a:pt x="282" y="2519"/>
                  </a:lnTo>
                  <a:lnTo>
                    <a:pt x="276" y="2530"/>
                  </a:lnTo>
                  <a:lnTo>
                    <a:pt x="282" y="2488"/>
                  </a:lnTo>
                  <a:lnTo>
                    <a:pt x="283" y="2497"/>
                  </a:lnTo>
                  <a:lnTo>
                    <a:pt x="272" y="2473"/>
                  </a:lnTo>
                  <a:cubicBezTo>
                    <a:pt x="269" y="2466"/>
                    <a:pt x="271" y="2457"/>
                    <a:pt x="278" y="2453"/>
                  </a:cubicBezTo>
                  <a:lnTo>
                    <a:pt x="294" y="2442"/>
                  </a:lnTo>
                  <a:cubicBezTo>
                    <a:pt x="295" y="2441"/>
                    <a:pt x="296" y="2441"/>
                    <a:pt x="298" y="2440"/>
                  </a:cubicBezTo>
                  <a:lnTo>
                    <a:pt x="329" y="2430"/>
                  </a:lnTo>
                  <a:lnTo>
                    <a:pt x="318" y="2443"/>
                  </a:lnTo>
                  <a:lnTo>
                    <a:pt x="322" y="2420"/>
                  </a:lnTo>
                  <a:cubicBezTo>
                    <a:pt x="323" y="2413"/>
                    <a:pt x="329" y="2407"/>
                    <a:pt x="337" y="2407"/>
                  </a:cubicBezTo>
                  <a:lnTo>
                    <a:pt x="393" y="2402"/>
                  </a:lnTo>
                  <a:lnTo>
                    <a:pt x="450" y="2405"/>
                  </a:lnTo>
                  <a:lnTo>
                    <a:pt x="433" y="2420"/>
                  </a:lnTo>
                  <a:lnTo>
                    <a:pt x="438" y="2380"/>
                  </a:lnTo>
                  <a:cubicBezTo>
                    <a:pt x="438" y="2378"/>
                    <a:pt x="439" y="2376"/>
                    <a:pt x="439" y="2374"/>
                  </a:cubicBezTo>
                  <a:lnTo>
                    <a:pt x="468" y="2316"/>
                  </a:lnTo>
                  <a:lnTo>
                    <a:pt x="488" y="2283"/>
                  </a:lnTo>
                  <a:lnTo>
                    <a:pt x="486" y="2292"/>
                  </a:lnTo>
                  <a:lnTo>
                    <a:pt x="482" y="2245"/>
                  </a:lnTo>
                  <a:cubicBezTo>
                    <a:pt x="482" y="2243"/>
                    <a:pt x="482" y="2241"/>
                    <a:pt x="483" y="2238"/>
                  </a:cubicBezTo>
                  <a:lnTo>
                    <a:pt x="495" y="2205"/>
                  </a:lnTo>
                  <a:lnTo>
                    <a:pt x="494" y="2209"/>
                  </a:lnTo>
                  <a:lnTo>
                    <a:pt x="506" y="2138"/>
                  </a:lnTo>
                  <a:lnTo>
                    <a:pt x="506" y="2144"/>
                  </a:lnTo>
                  <a:lnTo>
                    <a:pt x="495" y="2100"/>
                  </a:lnTo>
                  <a:cubicBezTo>
                    <a:pt x="494" y="2097"/>
                    <a:pt x="494" y="2094"/>
                    <a:pt x="496" y="2091"/>
                  </a:cubicBezTo>
                  <a:lnTo>
                    <a:pt x="514" y="2040"/>
                  </a:lnTo>
                  <a:cubicBezTo>
                    <a:pt x="515" y="2039"/>
                    <a:pt x="515" y="2038"/>
                    <a:pt x="516" y="2037"/>
                  </a:cubicBezTo>
                  <a:lnTo>
                    <a:pt x="531" y="2013"/>
                  </a:lnTo>
                  <a:lnTo>
                    <a:pt x="529" y="2027"/>
                  </a:lnTo>
                  <a:lnTo>
                    <a:pt x="517" y="1988"/>
                  </a:lnTo>
                  <a:cubicBezTo>
                    <a:pt x="514" y="1981"/>
                    <a:pt x="517" y="1973"/>
                    <a:pt x="524" y="1969"/>
                  </a:cubicBezTo>
                  <a:lnTo>
                    <a:pt x="537" y="1961"/>
                  </a:lnTo>
                  <a:lnTo>
                    <a:pt x="552" y="1952"/>
                  </a:lnTo>
                  <a:lnTo>
                    <a:pt x="587" y="1921"/>
                  </a:lnTo>
                  <a:lnTo>
                    <a:pt x="584" y="1924"/>
                  </a:lnTo>
                  <a:lnTo>
                    <a:pt x="606" y="1890"/>
                  </a:lnTo>
                  <a:lnTo>
                    <a:pt x="605" y="1905"/>
                  </a:lnTo>
                  <a:lnTo>
                    <a:pt x="596" y="1883"/>
                  </a:lnTo>
                  <a:cubicBezTo>
                    <a:pt x="594" y="1880"/>
                    <a:pt x="594" y="1875"/>
                    <a:pt x="595" y="1872"/>
                  </a:cubicBezTo>
                  <a:lnTo>
                    <a:pt x="602" y="1854"/>
                  </a:lnTo>
                  <a:cubicBezTo>
                    <a:pt x="604" y="1847"/>
                    <a:pt x="611" y="1843"/>
                    <a:pt x="618" y="1844"/>
                  </a:cubicBezTo>
                  <a:lnTo>
                    <a:pt x="662" y="1848"/>
                  </a:lnTo>
                  <a:lnTo>
                    <a:pt x="648" y="1854"/>
                  </a:lnTo>
                  <a:lnTo>
                    <a:pt x="661" y="1836"/>
                  </a:lnTo>
                  <a:lnTo>
                    <a:pt x="669" y="1861"/>
                  </a:lnTo>
                  <a:lnTo>
                    <a:pt x="634" y="1848"/>
                  </a:lnTo>
                  <a:lnTo>
                    <a:pt x="638" y="1849"/>
                  </a:lnTo>
                  <a:lnTo>
                    <a:pt x="589" y="1846"/>
                  </a:lnTo>
                  <a:cubicBezTo>
                    <a:pt x="583" y="1845"/>
                    <a:pt x="579" y="1842"/>
                    <a:pt x="576" y="1838"/>
                  </a:cubicBezTo>
                  <a:lnTo>
                    <a:pt x="559" y="1809"/>
                  </a:lnTo>
                  <a:lnTo>
                    <a:pt x="579" y="1815"/>
                  </a:lnTo>
                  <a:lnTo>
                    <a:pt x="519" y="1843"/>
                  </a:lnTo>
                  <a:cubicBezTo>
                    <a:pt x="515" y="1845"/>
                    <a:pt x="510" y="1845"/>
                    <a:pt x="506" y="1843"/>
                  </a:cubicBezTo>
                  <a:lnTo>
                    <a:pt x="457" y="1825"/>
                  </a:lnTo>
                  <a:cubicBezTo>
                    <a:pt x="453" y="1823"/>
                    <a:pt x="449" y="1819"/>
                    <a:pt x="448" y="1814"/>
                  </a:cubicBezTo>
                  <a:cubicBezTo>
                    <a:pt x="446" y="1809"/>
                    <a:pt x="447" y="1804"/>
                    <a:pt x="450" y="1800"/>
                  </a:cubicBezTo>
                  <a:lnTo>
                    <a:pt x="464" y="1782"/>
                  </a:lnTo>
                  <a:cubicBezTo>
                    <a:pt x="467" y="1778"/>
                    <a:pt x="472" y="1775"/>
                    <a:pt x="478" y="1776"/>
                  </a:cubicBezTo>
                  <a:lnTo>
                    <a:pt x="548" y="1779"/>
                  </a:lnTo>
                  <a:lnTo>
                    <a:pt x="595" y="1776"/>
                  </a:lnTo>
                  <a:lnTo>
                    <a:pt x="580" y="1788"/>
                  </a:lnTo>
                  <a:lnTo>
                    <a:pt x="586" y="1763"/>
                  </a:lnTo>
                  <a:cubicBezTo>
                    <a:pt x="587" y="1758"/>
                    <a:pt x="591" y="1753"/>
                    <a:pt x="597" y="1751"/>
                  </a:cubicBezTo>
                  <a:lnTo>
                    <a:pt x="628" y="1741"/>
                  </a:lnTo>
                  <a:cubicBezTo>
                    <a:pt x="634" y="1739"/>
                    <a:pt x="640" y="1741"/>
                    <a:pt x="644" y="1745"/>
                  </a:cubicBezTo>
                  <a:lnTo>
                    <a:pt x="665" y="1766"/>
                  </a:lnTo>
                  <a:lnTo>
                    <a:pt x="658" y="1762"/>
                  </a:lnTo>
                  <a:lnTo>
                    <a:pt x="683" y="1770"/>
                  </a:lnTo>
                  <a:lnTo>
                    <a:pt x="668" y="1773"/>
                  </a:lnTo>
                  <a:lnTo>
                    <a:pt x="696" y="1747"/>
                  </a:lnTo>
                  <a:lnTo>
                    <a:pt x="692" y="1753"/>
                  </a:lnTo>
                  <a:lnTo>
                    <a:pt x="705" y="1719"/>
                  </a:lnTo>
                  <a:lnTo>
                    <a:pt x="706" y="1733"/>
                  </a:lnTo>
                  <a:lnTo>
                    <a:pt x="688" y="1705"/>
                  </a:lnTo>
                  <a:lnTo>
                    <a:pt x="660" y="1660"/>
                  </a:lnTo>
                  <a:lnTo>
                    <a:pt x="634" y="1615"/>
                  </a:lnTo>
                  <a:lnTo>
                    <a:pt x="639" y="1620"/>
                  </a:lnTo>
                  <a:lnTo>
                    <a:pt x="577" y="1578"/>
                  </a:lnTo>
                  <a:cubicBezTo>
                    <a:pt x="574" y="1576"/>
                    <a:pt x="573" y="1574"/>
                    <a:pt x="571" y="1572"/>
                  </a:cubicBezTo>
                  <a:lnTo>
                    <a:pt x="551" y="1534"/>
                  </a:lnTo>
                  <a:cubicBezTo>
                    <a:pt x="551" y="1532"/>
                    <a:pt x="550" y="1530"/>
                    <a:pt x="550" y="1529"/>
                  </a:cubicBezTo>
                  <a:lnTo>
                    <a:pt x="538" y="1452"/>
                  </a:lnTo>
                  <a:cubicBezTo>
                    <a:pt x="538" y="1452"/>
                    <a:pt x="538" y="1451"/>
                    <a:pt x="538" y="1450"/>
                  </a:cubicBezTo>
                  <a:lnTo>
                    <a:pt x="538" y="1386"/>
                  </a:lnTo>
                  <a:cubicBezTo>
                    <a:pt x="538" y="1380"/>
                    <a:pt x="541" y="1375"/>
                    <a:pt x="546" y="1372"/>
                  </a:cubicBezTo>
                  <a:lnTo>
                    <a:pt x="585" y="1347"/>
                  </a:lnTo>
                  <a:lnTo>
                    <a:pt x="578" y="1358"/>
                  </a:lnTo>
                  <a:lnTo>
                    <a:pt x="582" y="1318"/>
                  </a:lnTo>
                  <a:lnTo>
                    <a:pt x="583" y="1326"/>
                  </a:lnTo>
                  <a:lnTo>
                    <a:pt x="561" y="1265"/>
                  </a:lnTo>
                  <a:cubicBezTo>
                    <a:pt x="560" y="1260"/>
                    <a:pt x="561" y="1254"/>
                    <a:pt x="564" y="1249"/>
                  </a:cubicBezTo>
                  <a:lnTo>
                    <a:pt x="580" y="1231"/>
                  </a:lnTo>
                  <a:cubicBezTo>
                    <a:pt x="581" y="1230"/>
                    <a:pt x="582" y="1229"/>
                    <a:pt x="584" y="1228"/>
                  </a:cubicBezTo>
                  <a:lnTo>
                    <a:pt x="602" y="1217"/>
                  </a:lnTo>
                  <a:lnTo>
                    <a:pt x="595" y="1235"/>
                  </a:lnTo>
                  <a:lnTo>
                    <a:pt x="584" y="1194"/>
                  </a:lnTo>
                  <a:cubicBezTo>
                    <a:pt x="582" y="1188"/>
                    <a:pt x="584" y="1182"/>
                    <a:pt x="589" y="1178"/>
                  </a:cubicBezTo>
                  <a:lnTo>
                    <a:pt x="619" y="1153"/>
                  </a:lnTo>
                  <a:lnTo>
                    <a:pt x="616" y="1157"/>
                  </a:lnTo>
                  <a:lnTo>
                    <a:pt x="649" y="1100"/>
                  </a:lnTo>
                  <a:cubicBezTo>
                    <a:pt x="650" y="1099"/>
                    <a:pt x="650" y="1098"/>
                    <a:pt x="651" y="1097"/>
                  </a:cubicBezTo>
                  <a:lnTo>
                    <a:pt x="667" y="1080"/>
                  </a:lnTo>
                  <a:cubicBezTo>
                    <a:pt x="669" y="1078"/>
                    <a:pt x="671" y="1077"/>
                    <a:pt x="673" y="1076"/>
                  </a:cubicBezTo>
                  <a:lnTo>
                    <a:pt x="710" y="1064"/>
                  </a:lnTo>
                  <a:lnTo>
                    <a:pt x="700" y="1084"/>
                  </a:lnTo>
                  <a:lnTo>
                    <a:pt x="693" y="1062"/>
                  </a:lnTo>
                  <a:cubicBezTo>
                    <a:pt x="691" y="1056"/>
                    <a:pt x="693" y="1049"/>
                    <a:pt x="698" y="1045"/>
                  </a:cubicBezTo>
                  <a:lnTo>
                    <a:pt x="740" y="1009"/>
                  </a:lnTo>
                  <a:lnTo>
                    <a:pt x="771" y="984"/>
                  </a:lnTo>
                  <a:cubicBezTo>
                    <a:pt x="771" y="983"/>
                    <a:pt x="772" y="983"/>
                    <a:pt x="773" y="982"/>
                  </a:cubicBezTo>
                  <a:lnTo>
                    <a:pt x="826" y="955"/>
                  </a:lnTo>
                  <a:lnTo>
                    <a:pt x="818" y="968"/>
                  </a:lnTo>
                  <a:lnTo>
                    <a:pt x="822" y="925"/>
                  </a:lnTo>
                  <a:lnTo>
                    <a:pt x="827" y="896"/>
                  </a:lnTo>
                  <a:cubicBezTo>
                    <a:pt x="828" y="893"/>
                    <a:pt x="830" y="890"/>
                    <a:pt x="832" y="888"/>
                  </a:cubicBezTo>
                  <a:lnTo>
                    <a:pt x="862" y="859"/>
                  </a:lnTo>
                  <a:lnTo>
                    <a:pt x="859" y="863"/>
                  </a:lnTo>
                  <a:lnTo>
                    <a:pt x="872" y="839"/>
                  </a:lnTo>
                  <a:lnTo>
                    <a:pt x="871" y="852"/>
                  </a:lnTo>
                  <a:lnTo>
                    <a:pt x="862" y="824"/>
                  </a:lnTo>
                  <a:lnTo>
                    <a:pt x="841" y="777"/>
                  </a:lnTo>
                  <a:cubicBezTo>
                    <a:pt x="838" y="770"/>
                    <a:pt x="840" y="763"/>
                    <a:pt x="845" y="758"/>
                  </a:cubicBezTo>
                  <a:lnTo>
                    <a:pt x="861" y="744"/>
                  </a:lnTo>
                  <a:lnTo>
                    <a:pt x="856" y="752"/>
                  </a:lnTo>
                  <a:lnTo>
                    <a:pt x="861" y="727"/>
                  </a:lnTo>
                  <a:lnTo>
                    <a:pt x="862" y="736"/>
                  </a:lnTo>
                  <a:lnTo>
                    <a:pt x="852" y="704"/>
                  </a:lnTo>
                  <a:cubicBezTo>
                    <a:pt x="850" y="699"/>
                    <a:pt x="851" y="692"/>
                    <a:pt x="856" y="688"/>
                  </a:cubicBezTo>
                  <a:lnTo>
                    <a:pt x="900" y="645"/>
                  </a:lnTo>
                  <a:lnTo>
                    <a:pt x="897" y="649"/>
                  </a:lnTo>
                  <a:lnTo>
                    <a:pt x="910" y="625"/>
                  </a:lnTo>
                  <a:lnTo>
                    <a:pt x="908" y="634"/>
                  </a:lnTo>
                  <a:lnTo>
                    <a:pt x="906" y="602"/>
                  </a:lnTo>
                  <a:cubicBezTo>
                    <a:pt x="905" y="598"/>
                    <a:pt x="907" y="593"/>
                    <a:pt x="910" y="590"/>
                  </a:cubicBezTo>
                  <a:lnTo>
                    <a:pt x="926" y="573"/>
                  </a:lnTo>
                  <a:cubicBezTo>
                    <a:pt x="928" y="571"/>
                    <a:pt x="932" y="569"/>
                    <a:pt x="936" y="569"/>
                  </a:cubicBezTo>
                  <a:lnTo>
                    <a:pt x="958" y="567"/>
                  </a:lnTo>
                  <a:lnTo>
                    <a:pt x="1060" y="559"/>
                  </a:lnTo>
                  <a:lnTo>
                    <a:pt x="1055" y="560"/>
                  </a:lnTo>
                  <a:lnTo>
                    <a:pt x="1077" y="551"/>
                  </a:lnTo>
                  <a:lnTo>
                    <a:pt x="1067" y="567"/>
                  </a:lnTo>
                  <a:lnTo>
                    <a:pt x="1066" y="552"/>
                  </a:lnTo>
                  <a:lnTo>
                    <a:pt x="1068" y="557"/>
                  </a:lnTo>
                  <a:lnTo>
                    <a:pt x="1049" y="519"/>
                  </a:lnTo>
                  <a:lnTo>
                    <a:pt x="1051" y="522"/>
                  </a:lnTo>
                  <a:lnTo>
                    <a:pt x="1023" y="484"/>
                  </a:lnTo>
                  <a:lnTo>
                    <a:pt x="1026" y="487"/>
                  </a:lnTo>
                  <a:lnTo>
                    <a:pt x="1002" y="466"/>
                  </a:lnTo>
                  <a:cubicBezTo>
                    <a:pt x="998" y="464"/>
                    <a:pt x="996" y="460"/>
                    <a:pt x="996" y="455"/>
                  </a:cubicBezTo>
                  <a:cubicBezTo>
                    <a:pt x="996" y="451"/>
                    <a:pt x="997" y="447"/>
                    <a:pt x="1000" y="444"/>
                  </a:cubicBezTo>
                  <a:lnTo>
                    <a:pt x="1015" y="426"/>
                  </a:lnTo>
                  <a:lnTo>
                    <a:pt x="1012" y="435"/>
                  </a:lnTo>
                  <a:lnTo>
                    <a:pt x="1014" y="390"/>
                  </a:lnTo>
                  <a:lnTo>
                    <a:pt x="1011" y="353"/>
                  </a:lnTo>
                  <a:lnTo>
                    <a:pt x="1009" y="328"/>
                  </a:lnTo>
                  <a:lnTo>
                    <a:pt x="1013" y="338"/>
                  </a:lnTo>
                  <a:lnTo>
                    <a:pt x="989" y="311"/>
                  </a:lnTo>
                  <a:lnTo>
                    <a:pt x="956" y="281"/>
                  </a:lnTo>
                  <a:cubicBezTo>
                    <a:pt x="951" y="276"/>
                    <a:pt x="949" y="268"/>
                    <a:pt x="953" y="262"/>
                  </a:cubicBezTo>
                  <a:lnTo>
                    <a:pt x="966" y="238"/>
                  </a:lnTo>
                  <a:lnTo>
                    <a:pt x="964" y="247"/>
                  </a:lnTo>
                  <a:lnTo>
                    <a:pt x="961" y="208"/>
                  </a:lnTo>
                  <a:lnTo>
                    <a:pt x="959" y="183"/>
                  </a:lnTo>
                  <a:lnTo>
                    <a:pt x="962" y="190"/>
                  </a:lnTo>
                  <a:lnTo>
                    <a:pt x="944" y="162"/>
                  </a:lnTo>
                  <a:lnTo>
                    <a:pt x="949" y="166"/>
                  </a:lnTo>
                  <a:lnTo>
                    <a:pt x="907" y="138"/>
                  </a:lnTo>
                  <a:lnTo>
                    <a:pt x="930" y="132"/>
                  </a:lnTo>
                  <a:lnTo>
                    <a:pt x="916" y="156"/>
                  </a:lnTo>
                  <a:cubicBezTo>
                    <a:pt x="914" y="160"/>
                    <a:pt x="910" y="163"/>
                    <a:pt x="905" y="164"/>
                  </a:cubicBezTo>
                  <a:cubicBezTo>
                    <a:pt x="901" y="165"/>
                    <a:pt x="896" y="164"/>
                    <a:pt x="892" y="160"/>
                  </a:cubicBezTo>
                  <a:lnTo>
                    <a:pt x="781" y="68"/>
                  </a:lnTo>
                  <a:cubicBezTo>
                    <a:pt x="780" y="67"/>
                    <a:pt x="779" y="66"/>
                    <a:pt x="778" y="65"/>
                  </a:cubicBezTo>
                  <a:lnTo>
                    <a:pt x="753" y="29"/>
                  </a:lnTo>
                  <a:lnTo>
                    <a:pt x="761" y="35"/>
                  </a:lnTo>
                  <a:lnTo>
                    <a:pt x="746" y="3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Freeform 175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176"/>
            <p:cNvSpPr>
              <a:spLocks noEditPoints="1"/>
            </p:cNvSpPr>
            <p:nvPr/>
          </p:nvSpPr>
          <p:spPr bwMode="auto">
            <a:xfrm>
              <a:off x="7293917" y="5325304"/>
              <a:ext cx="50901" cy="80424"/>
            </a:xfrm>
            <a:custGeom>
              <a:avLst/>
              <a:gdLst/>
              <a:ahLst/>
              <a:cxnLst>
                <a:cxn ang="0">
                  <a:pos x="101" y="22"/>
                </a:cxn>
                <a:cxn ang="0">
                  <a:pos x="133" y="16"/>
                </a:cxn>
                <a:cxn ang="0">
                  <a:pos x="135" y="52"/>
                </a:cxn>
                <a:cxn ang="0">
                  <a:pos x="133" y="45"/>
                </a:cxn>
                <a:cxn ang="0">
                  <a:pos x="151" y="76"/>
                </a:cxn>
                <a:cxn ang="0">
                  <a:pos x="152" y="89"/>
                </a:cxn>
                <a:cxn ang="0">
                  <a:pos x="140" y="125"/>
                </a:cxn>
                <a:cxn ang="0">
                  <a:pos x="139" y="128"/>
                </a:cxn>
                <a:cxn ang="0">
                  <a:pos x="120" y="160"/>
                </a:cxn>
                <a:cxn ang="0">
                  <a:pos x="118" y="163"/>
                </a:cxn>
                <a:cxn ang="0">
                  <a:pos x="79" y="202"/>
                </a:cxn>
                <a:cxn ang="0">
                  <a:pos x="52" y="239"/>
                </a:cxn>
                <a:cxn ang="0">
                  <a:pos x="38" y="245"/>
                </a:cxn>
                <a:cxn ang="0">
                  <a:pos x="25" y="238"/>
                </a:cxn>
                <a:cxn ang="0">
                  <a:pos x="4" y="203"/>
                </a:cxn>
                <a:cxn ang="0">
                  <a:pos x="4" y="185"/>
                </a:cxn>
                <a:cxn ang="0">
                  <a:pos x="16" y="169"/>
                </a:cxn>
                <a:cxn ang="0">
                  <a:pos x="51" y="126"/>
                </a:cxn>
                <a:cxn ang="0">
                  <a:pos x="48" y="139"/>
                </a:cxn>
                <a:cxn ang="0">
                  <a:pos x="44" y="115"/>
                </a:cxn>
                <a:cxn ang="0">
                  <a:pos x="46" y="105"/>
                </a:cxn>
                <a:cxn ang="0">
                  <a:pos x="62" y="72"/>
                </a:cxn>
                <a:cxn ang="0">
                  <a:pos x="65" y="68"/>
                </a:cxn>
                <a:cxn ang="0">
                  <a:pos x="109" y="25"/>
                </a:cxn>
                <a:cxn ang="0">
                  <a:pos x="126" y="21"/>
                </a:cxn>
                <a:cxn ang="0">
                  <a:pos x="136" y="35"/>
                </a:cxn>
                <a:cxn ang="0">
                  <a:pos x="137" y="48"/>
                </a:cxn>
                <a:cxn ang="0">
                  <a:pos x="135" y="42"/>
                </a:cxn>
                <a:cxn ang="0">
                  <a:pos x="144" y="60"/>
                </a:cxn>
                <a:cxn ang="0">
                  <a:pos x="115" y="71"/>
                </a:cxn>
                <a:cxn ang="0">
                  <a:pos x="101" y="22"/>
                </a:cxn>
                <a:cxn ang="0">
                  <a:pos x="146" y="63"/>
                </a:cxn>
                <a:cxn ang="0">
                  <a:pos x="136" y="82"/>
                </a:cxn>
                <a:cxn ang="0">
                  <a:pos x="116" y="74"/>
                </a:cxn>
                <a:cxn ang="0">
                  <a:pos x="107" y="56"/>
                </a:cxn>
                <a:cxn ang="0">
                  <a:pos x="105" y="50"/>
                </a:cxn>
                <a:cxn ang="0">
                  <a:pos x="104" y="37"/>
                </a:cxn>
                <a:cxn ang="0">
                  <a:pos x="131" y="47"/>
                </a:cxn>
                <a:cxn ang="0">
                  <a:pos x="87" y="90"/>
                </a:cxn>
                <a:cxn ang="0">
                  <a:pos x="91" y="86"/>
                </a:cxn>
                <a:cxn ang="0">
                  <a:pos x="74" y="119"/>
                </a:cxn>
                <a:cxn ang="0">
                  <a:pos x="76" y="110"/>
                </a:cxn>
                <a:cxn ang="0">
                  <a:pos x="80" y="134"/>
                </a:cxn>
                <a:cxn ang="0">
                  <a:pos x="76" y="147"/>
                </a:cxn>
                <a:cxn ang="0">
                  <a:pos x="42" y="188"/>
                </a:cxn>
                <a:cxn ang="0">
                  <a:pos x="30" y="204"/>
                </a:cxn>
                <a:cxn ang="0">
                  <a:pos x="31" y="186"/>
                </a:cxn>
                <a:cxn ang="0">
                  <a:pos x="52" y="220"/>
                </a:cxn>
                <a:cxn ang="0">
                  <a:pos x="26" y="219"/>
                </a:cxn>
                <a:cxn ang="0">
                  <a:pos x="57" y="180"/>
                </a:cxn>
                <a:cxn ang="0">
                  <a:pos x="95" y="141"/>
                </a:cxn>
                <a:cxn ang="0">
                  <a:pos x="93" y="144"/>
                </a:cxn>
                <a:cxn ang="0">
                  <a:pos x="111" y="112"/>
                </a:cxn>
                <a:cxn ang="0">
                  <a:pos x="110" y="115"/>
                </a:cxn>
                <a:cxn ang="0">
                  <a:pos x="122" y="79"/>
                </a:cxn>
                <a:cxn ang="0">
                  <a:pos x="123" y="92"/>
                </a:cxn>
                <a:cxn ang="0">
                  <a:pos x="106" y="61"/>
                </a:cxn>
                <a:cxn ang="0">
                  <a:pos x="104" y="54"/>
                </a:cxn>
                <a:cxn ang="0">
                  <a:pos x="101" y="19"/>
                </a:cxn>
                <a:cxn ang="0">
                  <a:pos x="114" y="2"/>
                </a:cxn>
                <a:cxn ang="0">
                  <a:pos x="132" y="13"/>
                </a:cxn>
                <a:cxn ang="0">
                  <a:pos x="146" y="63"/>
                </a:cxn>
              </a:cxnLst>
              <a:rect l="0" t="0" r="r" b="b"/>
              <a:pathLst>
                <a:path w="154" h="245">
                  <a:moveTo>
                    <a:pt x="101" y="22"/>
                  </a:moveTo>
                  <a:lnTo>
                    <a:pt x="133" y="16"/>
                  </a:lnTo>
                  <a:lnTo>
                    <a:pt x="135" y="52"/>
                  </a:lnTo>
                  <a:lnTo>
                    <a:pt x="133" y="45"/>
                  </a:lnTo>
                  <a:lnTo>
                    <a:pt x="151" y="76"/>
                  </a:lnTo>
                  <a:cubicBezTo>
                    <a:pt x="153" y="80"/>
                    <a:pt x="154" y="84"/>
                    <a:pt x="152" y="89"/>
                  </a:cubicBezTo>
                  <a:lnTo>
                    <a:pt x="140" y="125"/>
                  </a:lnTo>
                  <a:cubicBezTo>
                    <a:pt x="140" y="126"/>
                    <a:pt x="139" y="127"/>
                    <a:pt x="139" y="128"/>
                  </a:cubicBezTo>
                  <a:lnTo>
                    <a:pt x="120" y="160"/>
                  </a:lnTo>
                  <a:cubicBezTo>
                    <a:pt x="120" y="161"/>
                    <a:pt x="119" y="162"/>
                    <a:pt x="118" y="163"/>
                  </a:cubicBezTo>
                  <a:lnTo>
                    <a:pt x="79" y="202"/>
                  </a:lnTo>
                  <a:lnTo>
                    <a:pt x="52" y="239"/>
                  </a:lnTo>
                  <a:cubicBezTo>
                    <a:pt x="48" y="243"/>
                    <a:pt x="43" y="245"/>
                    <a:pt x="38" y="245"/>
                  </a:cubicBezTo>
                  <a:cubicBezTo>
                    <a:pt x="33" y="245"/>
                    <a:pt x="28" y="242"/>
                    <a:pt x="25" y="238"/>
                  </a:cubicBezTo>
                  <a:lnTo>
                    <a:pt x="4" y="203"/>
                  </a:lnTo>
                  <a:cubicBezTo>
                    <a:pt x="0" y="198"/>
                    <a:pt x="1" y="191"/>
                    <a:pt x="4" y="185"/>
                  </a:cubicBezTo>
                  <a:lnTo>
                    <a:pt x="16" y="169"/>
                  </a:lnTo>
                  <a:lnTo>
                    <a:pt x="51" y="126"/>
                  </a:lnTo>
                  <a:lnTo>
                    <a:pt x="48" y="139"/>
                  </a:lnTo>
                  <a:lnTo>
                    <a:pt x="44" y="115"/>
                  </a:lnTo>
                  <a:cubicBezTo>
                    <a:pt x="44" y="112"/>
                    <a:pt x="44" y="108"/>
                    <a:pt x="46" y="105"/>
                  </a:cubicBezTo>
                  <a:lnTo>
                    <a:pt x="62" y="72"/>
                  </a:lnTo>
                  <a:cubicBezTo>
                    <a:pt x="63" y="70"/>
                    <a:pt x="64" y="69"/>
                    <a:pt x="65" y="68"/>
                  </a:cubicBezTo>
                  <a:lnTo>
                    <a:pt x="109" y="25"/>
                  </a:lnTo>
                  <a:cubicBezTo>
                    <a:pt x="113" y="20"/>
                    <a:pt x="120" y="19"/>
                    <a:pt x="126" y="21"/>
                  </a:cubicBezTo>
                  <a:cubicBezTo>
                    <a:pt x="131" y="23"/>
                    <a:pt x="136" y="28"/>
                    <a:pt x="136" y="35"/>
                  </a:cubicBezTo>
                  <a:lnTo>
                    <a:pt x="137" y="48"/>
                  </a:lnTo>
                  <a:lnTo>
                    <a:pt x="135" y="42"/>
                  </a:lnTo>
                  <a:lnTo>
                    <a:pt x="144" y="60"/>
                  </a:lnTo>
                  <a:lnTo>
                    <a:pt x="115" y="71"/>
                  </a:lnTo>
                  <a:lnTo>
                    <a:pt x="101" y="22"/>
                  </a:lnTo>
                  <a:close/>
                  <a:moveTo>
                    <a:pt x="146" y="63"/>
                  </a:moveTo>
                  <a:cubicBezTo>
                    <a:pt x="148" y="71"/>
                    <a:pt x="143" y="79"/>
                    <a:pt x="136" y="82"/>
                  </a:cubicBezTo>
                  <a:cubicBezTo>
                    <a:pt x="128" y="85"/>
                    <a:pt x="119" y="82"/>
                    <a:pt x="116" y="74"/>
                  </a:cubicBezTo>
                  <a:lnTo>
                    <a:pt x="107" y="56"/>
                  </a:lnTo>
                  <a:cubicBezTo>
                    <a:pt x="106" y="54"/>
                    <a:pt x="105" y="52"/>
                    <a:pt x="105" y="50"/>
                  </a:cubicBezTo>
                  <a:lnTo>
                    <a:pt x="104" y="37"/>
                  </a:lnTo>
                  <a:lnTo>
                    <a:pt x="131" y="47"/>
                  </a:lnTo>
                  <a:lnTo>
                    <a:pt x="87" y="90"/>
                  </a:lnTo>
                  <a:lnTo>
                    <a:pt x="91" y="86"/>
                  </a:lnTo>
                  <a:lnTo>
                    <a:pt x="74" y="119"/>
                  </a:lnTo>
                  <a:lnTo>
                    <a:pt x="76" y="110"/>
                  </a:lnTo>
                  <a:lnTo>
                    <a:pt x="80" y="134"/>
                  </a:lnTo>
                  <a:cubicBezTo>
                    <a:pt x="80" y="139"/>
                    <a:pt x="79" y="143"/>
                    <a:pt x="76" y="147"/>
                  </a:cubicBezTo>
                  <a:lnTo>
                    <a:pt x="42" y="188"/>
                  </a:lnTo>
                  <a:lnTo>
                    <a:pt x="30" y="204"/>
                  </a:lnTo>
                  <a:lnTo>
                    <a:pt x="31" y="186"/>
                  </a:lnTo>
                  <a:lnTo>
                    <a:pt x="52" y="220"/>
                  </a:lnTo>
                  <a:lnTo>
                    <a:pt x="26" y="219"/>
                  </a:lnTo>
                  <a:lnTo>
                    <a:pt x="57" y="180"/>
                  </a:lnTo>
                  <a:lnTo>
                    <a:pt x="95" y="141"/>
                  </a:lnTo>
                  <a:lnTo>
                    <a:pt x="93" y="144"/>
                  </a:lnTo>
                  <a:lnTo>
                    <a:pt x="111" y="112"/>
                  </a:lnTo>
                  <a:lnTo>
                    <a:pt x="110" y="115"/>
                  </a:lnTo>
                  <a:lnTo>
                    <a:pt x="122" y="79"/>
                  </a:lnTo>
                  <a:lnTo>
                    <a:pt x="123" y="92"/>
                  </a:lnTo>
                  <a:lnTo>
                    <a:pt x="106" y="61"/>
                  </a:lnTo>
                  <a:cubicBezTo>
                    <a:pt x="104" y="59"/>
                    <a:pt x="104" y="57"/>
                    <a:pt x="104" y="54"/>
                  </a:cubicBezTo>
                  <a:lnTo>
                    <a:pt x="101" y="19"/>
                  </a:lnTo>
                  <a:cubicBezTo>
                    <a:pt x="100" y="10"/>
                    <a:pt x="106" y="3"/>
                    <a:pt x="114" y="2"/>
                  </a:cubicBezTo>
                  <a:cubicBezTo>
                    <a:pt x="122" y="0"/>
                    <a:pt x="130" y="5"/>
                    <a:pt x="132" y="13"/>
                  </a:cubicBezTo>
                  <a:lnTo>
                    <a:pt x="146" y="6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177"/>
            <p:cNvSpPr>
              <a:spLocks/>
            </p:cNvSpPr>
            <p:nvPr/>
          </p:nvSpPr>
          <p:spPr bwMode="auto">
            <a:xfrm>
              <a:off x="7300025" y="5330394"/>
              <a:ext cx="38685" cy="7024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12"/>
                </a:cxn>
                <a:cxn ang="0">
                  <a:pos x="38" y="22"/>
                </a:cxn>
                <a:cxn ang="0">
                  <a:pos x="34" y="34"/>
                </a:cxn>
                <a:cxn ang="0">
                  <a:pos x="29" y="44"/>
                </a:cxn>
                <a:cxn ang="0">
                  <a:pos x="16" y="56"/>
                </a:cxn>
                <a:cxn ang="0">
                  <a:pos x="7" y="69"/>
                </a:cxn>
                <a:cxn ang="0">
                  <a:pos x="0" y="58"/>
                </a:cxn>
                <a:cxn ang="0">
                  <a:pos x="3" y="53"/>
                </a:cxn>
                <a:cxn ang="0">
                  <a:pos x="15" y="39"/>
                </a:cxn>
                <a:cxn ang="0">
                  <a:pos x="13" y="31"/>
                </a:cxn>
                <a:cxn ang="0">
                  <a:pos x="19" y="20"/>
                </a:cxn>
                <a:cxn ang="0">
                  <a:pos x="33" y="7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2" y="0"/>
                </a:cxn>
              </a:cxnLst>
              <a:rect l="0" t="0" r="r" b="b"/>
              <a:pathLst>
                <a:path w="38" h="69">
                  <a:moveTo>
                    <a:pt x="32" y="0"/>
                  </a:moveTo>
                  <a:lnTo>
                    <a:pt x="33" y="12"/>
                  </a:lnTo>
                  <a:lnTo>
                    <a:pt x="38" y="22"/>
                  </a:lnTo>
                  <a:lnTo>
                    <a:pt x="34" y="34"/>
                  </a:lnTo>
                  <a:lnTo>
                    <a:pt x="29" y="44"/>
                  </a:lnTo>
                  <a:lnTo>
                    <a:pt x="16" y="56"/>
                  </a:lnTo>
                  <a:lnTo>
                    <a:pt x="7" y="69"/>
                  </a:lnTo>
                  <a:lnTo>
                    <a:pt x="0" y="58"/>
                  </a:lnTo>
                  <a:lnTo>
                    <a:pt x="3" y="53"/>
                  </a:lnTo>
                  <a:lnTo>
                    <a:pt x="15" y="39"/>
                  </a:lnTo>
                  <a:lnTo>
                    <a:pt x="13" y="31"/>
                  </a:lnTo>
                  <a:lnTo>
                    <a:pt x="19" y="20"/>
                  </a:lnTo>
                  <a:lnTo>
                    <a:pt x="33" y="7"/>
                  </a:lnTo>
                  <a:lnTo>
                    <a:pt x="33" y="11"/>
                  </a:lnTo>
                  <a:lnTo>
                    <a:pt x="36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78"/>
            <p:cNvSpPr>
              <a:spLocks/>
            </p:cNvSpPr>
            <p:nvPr/>
          </p:nvSpPr>
          <p:spPr bwMode="auto">
            <a:xfrm>
              <a:off x="7293917" y="5330394"/>
              <a:ext cx="50901" cy="7533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5" y="36"/>
                </a:cxn>
                <a:cxn ang="0">
                  <a:pos x="133" y="29"/>
                </a:cxn>
                <a:cxn ang="0">
                  <a:pos x="151" y="60"/>
                </a:cxn>
                <a:cxn ang="0">
                  <a:pos x="152" y="73"/>
                </a:cxn>
                <a:cxn ang="0">
                  <a:pos x="140" y="109"/>
                </a:cxn>
                <a:cxn ang="0">
                  <a:pos x="139" y="112"/>
                </a:cxn>
                <a:cxn ang="0">
                  <a:pos x="120" y="144"/>
                </a:cxn>
                <a:cxn ang="0">
                  <a:pos x="118" y="147"/>
                </a:cxn>
                <a:cxn ang="0">
                  <a:pos x="79" y="186"/>
                </a:cxn>
                <a:cxn ang="0">
                  <a:pos x="52" y="223"/>
                </a:cxn>
                <a:cxn ang="0">
                  <a:pos x="38" y="229"/>
                </a:cxn>
                <a:cxn ang="0">
                  <a:pos x="25" y="222"/>
                </a:cxn>
                <a:cxn ang="0">
                  <a:pos x="4" y="187"/>
                </a:cxn>
                <a:cxn ang="0">
                  <a:pos x="4" y="169"/>
                </a:cxn>
                <a:cxn ang="0">
                  <a:pos x="16" y="153"/>
                </a:cxn>
                <a:cxn ang="0">
                  <a:pos x="51" y="110"/>
                </a:cxn>
                <a:cxn ang="0">
                  <a:pos x="48" y="123"/>
                </a:cxn>
                <a:cxn ang="0">
                  <a:pos x="44" y="99"/>
                </a:cxn>
                <a:cxn ang="0">
                  <a:pos x="46" y="89"/>
                </a:cxn>
                <a:cxn ang="0">
                  <a:pos x="62" y="56"/>
                </a:cxn>
                <a:cxn ang="0">
                  <a:pos x="65" y="52"/>
                </a:cxn>
                <a:cxn ang="0">
                  <a:pos x="109" y="9"/>
                </a:cxn>
                <a:cxn ang="0">
                  <a:pos x="126" y="5"/>
                </a:cxn>
                <a:cxn ang="0">
                  <a:pos x="136" y="19"/>
                </a:cxn>
                <a:cxn ang="0">
                  <a:pos x="137" y="32"/>
                </a:cxn>
                <a:cxn ang="0">
                  <a:pos x="135" y="26"/>
                </a:cxn>
                <a:cxn ang="0">
                  <a:pos x="144" y="44"/>
                </a:cxn>
                <a:cxn ang="0">
                  <a:pos x="116" y="58"/>
                </a:cxn>
                <a:cxn ang="0">
                  <a:pos x="107" y="40"/>
                </a:cxn>
                <a:cxn ang="0">
                  <a:pos x="105" y="34"/>
                </a:cxn>
                <a:cxn ang="0">
                  <a:pos x="104" y="21"/>
                </a:cxn>
                <a:cxn ang="0">
                  <a:pos x="131" y="31"/>
                </a:cxn>
                <a:cxn ang="0">
                  <a:pos x="87" y="74"/>
                </a:cxn>
                <a:cxn ang="0">
                  <a:pos x="91" y="70"/>
                </a:cxn>
                <a:cxn ang="0">
                  <a:pos x="74" y="103"/>
                </a:cxn>
                <a:cxn ang="0">
                  <a:pos x="76" y="94"/>
                </a:cxn>
                <a:cxn ang="0">
                  <a:pos x="80" y="118"/>
                </a:cxn>
                <a:cxn ang="0">
                  <a:pos x="76" y="131"/>
                </a:cxn>
                <a:cxn ang="0">
                  <a:pos x="42" y="172"/>
                </a:cxn>
                <a:cxn ang="0">
                  <a:pos x="30" y="188"/>
                </a:cxn>
                <a:cxn ang="0">
                  <a:pos x="31" y="170"/>
                </a:cxn>
                <a:cxn ang="0">
                  <a:pos x="52" y="204"/>
                </a:cxn>
                <a:cxn ang="0">
                  <a:pos x="26" y="203"/>
                </a:cxn>
                <a:cxn ang="0">
                  <a:pos x="57" y="164"/>
                </a:cxn>
                <a:cxn ang="0">
                  <a:pos x="95" y="125"/>
                </a:cxn>
                <a:cxn ang="0">
                  <a:pos x="93" y="128"/>
                </a:cxn>
                <a:cxn ang="0">
                  <a:pos x="111" y="96"/>
                </a:cxn>
                <a:cxn ang="0">
                  <a:pos x="110" y="99"/>
                </a:cxn>
                <a:cxn ang="0">
                  <a:pos x="122" y="63"/>
                </a:cxn>
                <a:cxn ang="0">
                  <a:pos x="123" y="76"/>
                </a:cxn>
                <a:cxn ang="0">
                  <a:pos x="106" y="45"/>
                </a:cxn>
                <a:cxn ang="0">
                  <a:pos x="104" y="38"/>
                </a:cxn>
                <a:cxn ang="0">
                  <a:pos x="101" y="3"/>
                </a:cxn>
                <a:cxn ang="0">
                  <a:pos x="133" y="0"/>
                </a:cxn>
              </a:cxnLst>
              <a:rect l="0" t="0" r="r" b="b"/>
              <a:pathLst>
                <a:path w="154" h="229">
                  <a:moveTo>
                    <a:pt x="133" y="0"/>
                  </a:moveTo>
                  <a:lnTo>
                    <a:pt x="135" y="36"/>
                  </a:lnTo>
                  <a:lnTo>
                    <a:pt x="133" y="29"/>
                  </a:lnTo>
                  <a:lnTo>
                    <a:pt x="151" y="60"/>
                  </a:lnTo>
                  <a:cubicBezTo>
                    <a:pt x="153" y="64"/>
                    <a:pt x="154" y="68"/>
                    <a:pt x="152" y="73"/>
                  </a:cubicBezTo>
                  <a:lnTo>
                    <a:pt x="140" y="109"/>
                  </a:lnTo>
                  <a:cubicBezTo>
                    <a:pt x="140" y="110"/>
                    <a:pt x="139" y="111"/>
                    <a:pt x="139" y="112"/>
                  </a:cubicBezTo>
                  <a:lnTo>
                    <a:pt x="120" y="144"/>
                  </a:lnTo>
                  <a:cubicBezTo>
                    <a:pt x="120" y="145"/>
                    <a:pt x="119" y="146"/>
                    <a:pt x="118" y="147"/>
                  </a:cubicBezTo>
                  <a:lnTo>
                    <a:pt x="79" y="186"/>
                  </a:lnTo>
                  <a:lnTo>
                    <a:pt x="52" y="223"/>
                  </a:lnTo>
                  <a:cubicBezTo>
                    <a:pt x="48" y="227"/>
                    <a:pt x="43" y="229"/>
                    <a:pt x="38" y="229"/>
                  </a:cubicBezTo>
                  <a:cubicBezTo>
                    <a:pt x="33" y="229"/>
                    <a:pt x="28" y="226"/>
                    <a:pt x="25" y="222"/>
                  </a:cubicBezTo>
                  <a:lnTo>
                    <a:pt x="4" y="187"/>
                  </a:lnTo>
                  <a:cubicBezTo>
                    <a:pt x="0" y="182"/>
                    <a:pt x="1" y="175"/>
                    <a:pt x="4" y="169"/>
                  </a:cubicBezTo>
                  <a:lnTo>
                    <a:pt x="16" y="153"/>
                  </a:lnTo>
                  <a:lnTo>
                    <a:pt x="51" y="110"/>
                  </a:lnTo>
                  <a:lnTo>
                    <a:pt x="48" y="123"/>
                  </a:lnTo>
                  <a:lnTo>
                    <a:pt x="44" y="99"/>
                  </a:lnTo>
                  <a:cubicBezTo>
                    <a:pt x="44" y="96"/>
                    <a:pt x="44" y="92"/>
                    <a:pt x="46" y="89"/>
                  </a:cubicBezTo>
                  <a:lnTo>
                    <a:pt x="62" y="56"/>
                  </a:lnTo>
                  <a:cubicBezTo>
                    <a:pt x="63" y="54"/>
                    <a:pt x="64" y="53"/>
                    <a:pt x="65" y="52"/>
                  </a:cubicBezTo>
                  <a:lnTo>
                    <a:pt x="109" y="9"/>
                  </a:lnTo>
                  <a:cubicBezTo>
                    <a:pt x="113" y="4"/>
                    <a:pt x="120" y="3"/>
                    <a:pt x="126" y="5"/>
                  </a:cubicBezTo>
                  <a:cubicBezTo>
                    <a:pt x="131" y="7"/>
                    <a:pt x="136" y="12"/>
                    <a:pt x="136" y="19"/>
                  </a:cubicBezTo>
                  <a:lnTo>
                    <a:pt x="137" y="32"/>
                  </a:lnTo>
                  <a:lnTo>
                    <a:pt x="135" y="26"/>
                  </a:lnTo>
                  <a:lnTo>
                    <a:pt x="144" y="44"/>
                  </a:lnTo>
                  <a:lnTo>
                    <a:pt x="116" y="58"/>
                  </a:lnTo>
                  <a:lnTo>
                    <a:pt x="107" y="40"/>
                  </a:lnTo>
                  <a:cubicBezTo>
                    <a:pt x="106" y="38"/>
                    <a:pt x="105" y="36"/>
                    <a:pt x="105" y="34"/>
                  </a:cubicBezTo>
                  <a:lnTo>
                    <a:pt x="104" y="21"/>
                  </a:lnTo>
                  <a:lnTo>
                    <a:pt x="131" y="31"/>
                  </a:lnTo>
                  <a:lnTo>
                    <a:pt x="87" y="74"/>
                  </a:lnTo>
                  <a:lnTo>
                    <a:pt x="91" y="70"/>
                  </a:lnTo>
                  <a:lnTo>
                    <a:pt x="74" y="103"/>
                  </a:lnTo>
                  <a:lnTo>
                    <a:pt x="76" y="94"/>
                  </a:lnTo>
                  <a:lnTo>
                    <a:pt x="80" y="118"/>
                  </a:lnTo>
                  <a:cubicBezTo>
                    <a:pt x="80" y="123"/>
                    <a:pt x="79" y="127"/>
                    <a:pt x="76" y="131"/>
                  </a:cubicBezTo>
                  <a:lnTo>
                    <a:pt x="42" y="172"/>
                  </a:lnTo>
                  <a:lnTo>
                    <a:pt x="30" y="188"/>
                  </a:lnTo>
                  <a:lnTo>
                    <a:pt x="31" y="170"/>
                  </a:lnTo>
                  <a:lnTo>
                    <a:pt x="52" y="204"/>
                  </a:lnTo>
                  <a:lnTo>
                    <a:pt x="26" y="203"/>
                  </a:lnTo>
                  <a:lnTo>
                    <a:pt x="57" y="164"/>
                  </a:lnTo>
                  <a:lnTo>
                    <a:pt x="95" y="125"/>
                  </a:lnTo>
                  <a:lnTo>
                    <a:pt x="93" y="128"/>
                  </a:lnTo>
                  <a:lnTo>
                    <a:pt x="111" y="96"/>
                  </a:lnTo>
                  <a:lnTo>
                    <a:pt x="110" y="99"/>
                  </a:lnTo>
                  <a:lnTo>
                    <a:pt x="122" y="63"/>
                  </a:lnTo>
                  <a:lnTo>
                    <a:pt x="123" y="76"/>
                  </a:lnTo>
                  <a:lnTo>
                    <a:pt x="106" y="45"/>
                  </a:lnTo>
                  <a:cubicBezTo>
                    <a:pt x="104" y="43"/>
                    <a:pt x="104" y="41"/>
                    <a:pt x="104" y="38"/>
                  </a:cubicBezTo>
                  <a:lnTo>
                    <a:pt x="101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Freeform 179"/>
            <p:cNvSpPr>
              <a:spLocks/>
            </p:cNvSpPr>
            <p:nvPr/>
          </p:nvSpPr>
          <p:spPr bwMode="auto">
            <a:xfrm>
              <a:off x="7250143" y="5305962"/>
              <a:ext cx="50901" cy="570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1" y="8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18" y="15"/>
                </a:cxn>
                <a:cxn ang="0">
                  <a:pos x="20" y="22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2" y="26"/>
                </a:cxn>
                <a:cxn ang="0">
                  <a:pos x="12" y="23"/>
                </a:cxn>
                <a:cxn ang="0">
                  <a:pos x="6" y="23"/>
                </a:cxn>
                <a:cxn ang="0">
                  <a:pos x="8" y="29"/>
                </a:cxn>
                <a:cxn ang="0">
                  <a:pos x="5" y="35"/>
                </a:cxn>
                <a:cxn ang="0">
                  <a:pos x="0" y="44"/>
                </a:cxn>
                <a:cxn ang="0">
                  <a:pos x="4" y="52"/>
                </a:cxn>
                <a:cxn ang="0">
                  <a:pos x="10" y="56"/>
                </a:cxn>
                <a:cxn ang="0">
                  <a:pos x="16" y="51"/>
                </a:cxn>
                <a:cxn ang="0">
                  <a:pos x="23" y="46"/>
                </a:cxn>
                <a:cxn ang="0">
                  <a:pos x="37" y="40"/>
                </a:cxn>
                <a:cxn ang="0">
                  <a:pos x="43" y="41"/>
                </a:cxn>
                <a:cxn ang="0">
                  <a:pos x="39" y="33"/>
                </a:cxn>
                <a:cxn ang="0">
                  <a:pos x="44" y="27"/>
                </a:cxn>
                <a:cxn ang="0">
                  <a:pos x="50" y="19"/>
                </a:cxn>
                <a:cxn ang="0">
                  <a:pos x="47" y="13"/>
                </a:cxn>
                <a:cxn ang="0">
                  <a:pos x="42" y="7"/>
                </a:cxn>
                <a:cxn ang="0">
                  <a:pos x="37" y="0"/>
                </a:cxn>
              </a:cxnLst>
              <a:rect l="0" t="0" r="r" b="b"/>
              <a:pathLst>
                <a:path w="50" h="56">
                  <a:moveTo>
                    <a:pt x="37" y="0"/>
                  </a:moveTo>
                  <a:lnTo>
                    <a:pt x="31" y="8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20" y="22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8" y="29"/>
                  </a:lnTo>
                  <a:lnTo>
                    <a:pt x="5" y="35"/>
                  </a:lnTo>
                  <a:lnTo>
                    <a:pt x="0" y="44"/>
                  </a:lnTo>
                  <a:lnTo>
                    <a:pt x="4" y="52"/>
                  </a:lnTo>
                  <a:lnTo>
                    <a:pt x="10" y="56"/>
                  </a:lnTo>
                  <a:lnTo>
                    <a:pt x="16" y="51"/>
                  </a:lnTo>
                  <a:lnTo>
                    <a:pt x="23" y="46"/>
                  </a:lnTo>
                  <a:lnTo>
                    <a:pt x="37" y="40"/>
                  </a:lnTo>
                  <a:lnTo>
                    <a:pt x="43" y="41"/>
                  </a:lnTo>
                  <a:lnTo>
                    <a:pt x="39" y="33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47" y="13"/>
                  </a:lnTo>
                  <a:lnTo>
                    <a:pt x="42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Freeform 180"/>
            <p:cNvSpPr>
              <a:spLocks noEditPoints="1"/>
            </p:cNvSpPr>
            <p:nvPr/>
          </p:nvSpPr>
          <p:spPr bwMode="auto">
            <a:xfrm>
              <a:off x="7245053" y="5300871"/>
              <a:ext cx="61081" cy="67189"/>
            </a:xfrm>
            <a:custGeom>
              <a:avLst/>
              <a:gdLst/>
              <a:ahLst/>
              <a:cxnLst>
                <a:cxn ang="0">
                  <a:pos x="144" y="25"/>
                </a:cxn>
                <a:cxn ang="0">
                  <a:pos x="114" y="55"/>
                </a:cxn>
                <a:cxn ang="0">
                  <a:pos x="61" y="52"/>
                </a:cxn>
                <a:cxn ang="0">
                  <a:pos x="89" y="57"/>
                </a:cxn>
                <a:cxn ang="0">
                  <a:pos x="95" y="80"/>
                </a:cxn>
                <a:cxn ang="0">
                  <a:pos x="90" y="113"/>
                </a:cxn>
                <a:cxn ang="0">
                  <a:pos x="68" y="118"/>
                </a:cxn>
                <a:cxn ang="0">
                  <a:pos x="38" y="96"/>
                </a:cxn>
                <a:cxn ang="0">
                  <a:pos x="55" y="102"/>
                </a:cxn>
                <a:cxn ang="0">
                  <a:pos x="52" y="83"/>
                </a:cxn>
                <a:cxn ang="0">
                  <a:pos x="57" y="112"/>
                </a:cxn>
                <a:cxn ang="0">
                  <a:pos x="48" y="133"/>
                </a:cxn>
                <a:cxn ang="0">
                  <a:pos x="32" y="146"/>
                </a:cxn>
                <a:cxn ang="0">
                  <a:pos x="37" y="163"/>
                </a:cxn>
                <a:cxn ang="0">
                  <a:pos x="38" y="176"/>
                </a:cxn>
                <a:cxn ang="0">
                  <a:pos x="78" y="144"/>
                </a:cxn>
                <a:cxn ang="0">
                  <a:pos x="126" y="125"/>
                </a:cxn>
                <a:cxn ang="0">
                  <a:pos x="153" y="126"/>
                </a:cxn>
                <a:cxn ang="0">
                  <a:pos x="125" y="123"/>
                </a:cxn>
                <a:cxn ang="0">
                  <a:pos x="143" y="89"/>
                </a:cxn>
                <a:cxn ang="0">
                  <a:pos x="158" y="64"/>
                </a:cxn>
                <a:cxn ang="0">
                  <a:pos x="149" y="64"/>
                </a:cxn>
                <a:cxn ang="0">
                  <a:pos x="134" y="47"/>
                </a:cxn>
                <a:cxn ang="0">
                  <a:pos x="158" y="27"/>
                </a:cxn>
                <a:cxn ang="0">
                  <a:pos x="177" y="49"/>
                </a:cxn>
                <a:cxn ang="0">
                  <a:pos x="185" y="81"/>
                </a:cxn>
                <a:cxn ang="0">
                  <a:pos x="166" y="111"/>
                </a:cxn>
                <a:cxn ang="0">
                  <a:pos x="154" y="110"/>
                </a:cxn>
                <a:cxn ang="0">
                  <a:pos x="164" y="152"/>
                </a:cxn>
                <a:cxn ang="0">
                  <a:pos x="130" y="156"/>
                </a:cxn>
                <a:cxn ang="0">
                  <a:pos x="93" y="172"/>
                </a:cxn>
                <a:cxn ang="0">
                  <a:pos x="76" y="186"/>
                </a:cxn>
                <a:cxn ang="0">
                  <a:pos x="40" y="202"/>
                </a:cxn>
                <a:cxn ang="0">
                  <a:pos x="14" y="183"/>
                </a:cxn>
                <a:cxn ang="0">
                  <a:pos x="3" y="144"/>
                </a:cxn>
                <a:cxn ang="0">
                  <a:pos x="19" y="119"/>
                </a:cxn>
                <a:cxn ang="0">
                  <a:pos x="26" y="110"/>
                </a:cxn>
                <a:cxn ang="0">
                  <a:pos x="23" y="78"/>
                </a:cxn>
                <a:cxn ang="0">
                  <a:pos x="52" y="70"/>
                </a:cxn>
                <a:cxn ang="0">
                  <a:pos x="70" y="94"/>
                </a:cxn>
                <a:cxn ang="0">
                  <a:pos x="80" y="88"/>
                </a:cxn>
                <a:cxn ang="0">
                  <a:pos x="76" y="84"/>
                </a:cxn>
                <a:cxn ang="0">
                  <a:pos x="64" y="88"/>
                </a:cxn>
                <a:cxn ang="0">
                  <a:pos x="60" y="70"/>
                </a:cxn>
                <a:cxn ang="0">
                  <a:pos x="50" y="26"/>
                </a:cxn>
                <a:cxn ang="0">
                  <a:pos x="82" y="22"/>
                </a:cxn>
                <a:cxn ang="0">
                  <a:pos x="101" y="30"/>
                </a:cxn>
                <a:cxn ang="0">
                  <a:pos x="131" y="0"/>
                </a:cxn>
                <a:cxn ang="0">
                  <a:pos x="158" y="27"/>
                </a:cxn>
              </a:cxnLst>
              <a:rect l="0" t="0" r="r" b="b"/>
              <a:pathLst>
                <a:path w="188" h="205">
                  <a:moveTo>
                    <a:pt x="118" y="25"/>
                  </a:moveTo>
                  <a:lnTo>
                    <a:pt x="144" y="25"/>
                  </a:lnTo>
                  <a:lnTo>
                    <a:pt x="127" y="49"/>
                  </a:lnTo>
                  <a:cubicBezTo>
                    <a:pt x="124" y="53"/>
                    <a:pt x="119" y="56"/>
                    <a:pt x="114" y="55"/>
                  </a:cubicBezTo>
                  <a:lnTo>
                    <a:pt x="81" y="54"/>
                  </a:lnTo>
                  <a:lnTo>
                    <a:pt x="61" y="52"/>
                  </a:lnTo>
                  <a:lnTo>
                    <a:pt x="77" y="30"/>
                  </a:lnTo>
                  <a:lnTo>
                    <a:pt x="89" y="57"/>
                  </a:lnTo>
                  <a:cubicBezTo>
                    <a:pt x="89" y="58"/>
                    <a:pt x="90" y="59"/>
                    <a:pt x="90" y="59"/>
                  </a:cubicBezTo>
                  <a:lnTo>
                    <a:pt x="95" y="80"/>
                  </a:lnTo>
                  <a:lnTo>
                    <a:pt x="99" y="95"/>
                  </a:lnTo>
                  <a:cubicBezTo>
                    <a:pt x="100" y="102"/>
                    <a:pt x="96" y="110"/>
                    <a:pt x="90" y="113"/>
                  </a:cubicBezTo>
                  <a:lnTo>
                    <a:pt x="81" y="117"/>
                  </a:lnTo>
                  <a:cubicBezTo>
                    <a:pt x="77" y="119"/>
                    <a:pt x="72" y="120"/>
                    <a:pt x="68" y="118"/>
                  </a:cubicBezTo>
                  <a:lnTo>
                    <a:pt x="48" y="110"/>
                  </a:lnTo>
                  <a:cubicBezTo>
                    <a:pt x="43" y="108"/>
                    <a:pt x="39" y="102"/>
                    <a:pt x="38" y="96"/>
                  </a:cubicBezTo>
                  <a:lnTo>
                    <a:pt x="38" y="87"/>
                  </a:lnTo>
                  <a:lnTo>
                    <a:pt x="55" y="102"/>
                  </a:lnTo>
                  <a:lnTo>
                    <a:pt x="38" y="103"/>
                  </a:lnTo>
                  <a:lnTo>
                    <a:pt x="52" y="83"/>
                  </a:lnTo>
                  <a:lnTo>
                    <a:pt x="57" y="101"/>
                  </a:lnTo>
                  <a:cubicBezTo>
                    <a:pt x="58" y="105"/>
                    <a:pt x="58" y="108"/>
                    <a:pt x="57" y="112"/>
                  </a:cubicBezTo>
                  <a:lnTo>
                    <a:pt x="49" y="131"/>
                  </a:lnTo>
                  <a:cubicBezTo>
                    <a:pt x="48" y="132"/>
                    <a:pt x="48" y="133"/>
                    <a:pt x="48" y="133"/>
                  </a:cubicBezTo>
                  <a:lnTo>
                    <a:pt x="31" y="161"/>
                  </a:lnTo>
                  <a:lnTo>
                    <a:pt x="32" y="146"/>
                  </a:lnTo>
                  <a:lnTo>
                    <a:pt x="43" y="169"/>
                  </a:lnTo>
                  <a:lnTo>
                    <a:pt x="37" y="163"/>
                  </a:lnTo>
                  <a:lnTo>
                    <a:pt x="56" y="174"/>
                  </a:lnTo>
                  <a:lnTo>
                    <a:pt x="38" y="176"/>
                  </a:lnTo>
                  <a:lnTo>
                    <a:pt x="56" y="161"/>
                  </a:lnTo>
                  <a:lnTo>
                    <a:pt x="78" y="144"/>
                  </a:lnTo>
                  <a:cubicBezTo>
                    <a:pt x="79" y="143"/>
                    <a:pt x="80" y="142"/>
                    <a:pt x="82" y="142"/>
                  </a:cubicBezTo>
                  <a:lnTo>
                    <a:pt x="126" y="125"/>
                  </a:lnTo>
                  <a:cubicBezTo>
                    <a:pt x="128" y="124"/>
                    <a:pt x="131" y="124"/>
                    <a:pt x="133" y="124"/>
                  </a:cubicBezTo>
                  <a:lnTo>
                    <a:pt x="153" y="126"/>
                  </a:lnTo>
                  <a:lnTo>
                    <a:pt x="136" y="149"/>
                  </a:lnTo>
                  <a:lnTo>
                    <a:pt x="125" y="123"/>
                  </a:lnTo>
                  <a:cubicBezTo>
                    <a:pt x="122" y="117"/>
                    <a:pt x="123" y="110"/>
                    <a:pt x="128" y="106"/>
                  </a:cubicBezTo>
                  <a:lnTo>
                    <a:pt x="143" y="89"/>
                  </a:lnTo>
                  <a:lnTo>
                    <a:pt x="141" y="92"/>
                  </a:lnTo>
                  <a:lnTo>
                    <a:pt x="158" y="64"/>
                  </a:lnTo>
                  <a:lnTo>
                    <a:pt x="158" y="80"/>
                  </a:lnTo>
                  <a:lnTo>
                    <a:pt x="149" y="64"/>
                  </a:lnTo>
                  <a:lnTo>
                    <a:pt x="151" y="67"/>
                  </a:lnTo>
                  <a:lnTo>
                    <a:pt x="134" y="47"/>
                  </a:lnTo>
                  <a:lnTo>
                    <a:pt x="118" y="25"/>
                  </a:lnTo>
                  <a:close/>
                  <a:moveTo>
                    <a:pt x="158" y="27"/>
                  </a:moveTo>
                  <a:lnTo>
                    <a:pt x="175" y="46"/>
                  </a:lnTo>
                  <a:cubicBezTo>
                    <a:pt x="176" y="47"/>
                    <a:pt x="176" y="48"/>
                    <a:pt x="177" y="49"/>
                  </a:cubicBezTo>
                  <a:lnTo>
                    <a:pt x="186" y="65"/>
                  </a:lnTo>
                  <a:cubicBezTo>
                    <a:pt x="188" y="70"/>
                    <a:pt x="188" y="76"/>
                    <a:pt x="185" y="81"/>
                  </a:cubicBezTo>
                  <a:lnTo>
                    <a:pt x="169" y="109"/>
                  </a:lnTo>
                  <a:cubicBezTo>
                    <a:pt x="168" y="110"/>
                    <a:pt x="167" y="111"/>
                    <a:pt x="166" y="111"/>
                  </a:cubicBezTo>
                  <a:lnTo>
                    <a:pt x="151" y="128"/>
                  </a:lnTo>
                  <a:lnTo>
                    <a:pt x="154" y="110"/>
                  </a:lnTo>
                  <a:lnTo>
                    <a:pt x="165" y="136"/>
                  </a:lnTo>
                  <a:cubicBezTo>
                    <a:pt x="168" y="141"/>
                    <a:pt x="167" y="147"/>
                    <a:pt x="164" y="152"/>
                  </a:cubicBezTo>
                  <a:cubicBezTo>
                    <a:pt x="160" y="156"/>
                    <a:pt x="155" y="159"/>
                    <a:pt x="149" y="158"/>
                  </a:cubicBezTo>
                  <a:lnTo>
                    <a:pt x="130" y="156"/>
                  </a:lnTo>
                  <a:lnTo>
                    <a:pt x="137" y="155"/>
                  </a:lnTo>
                  <a:lnTo>
                    <a:pt x="93" y="172"/>
                  </a:lnTo>
                  <a:lnTo>
                    <a:pt x="97" y="169"/>
                  </a:lnTo>
                  <a:lnTo>
                    <a:pt x="76" y="186"/>
                  </a:lnTo>
                  <a:lnTo>
                    <a:pt x="59" y="200"/>
                  </a:lnTo>
                  <a:cubicBezTo>
                    <a:pt x="53" y="205"/>
                    <a:pt x="46" y="205"/>
                    <a:pt x="40" y="202"/>
                  </a:cubicBezTo>
                  <a:lnTo>
                    <a:pt x="20" y="190"/>
                  </a:lnTo>
                  <a:cubicBezTo>
                    <a:pt x="18" y="189"/>
                    <a:pt x="15" y="186"/>
                    <a:pt x="14" y="183"/>
                  </a:cubicBezTo>
                  <a:lnTo>
                    <a:pt x="3" y="160"/>
                  </a:lnTo>
                  <a:cubicBezTo>
                    <a:pt x="0" y="155"/>
                    <a:pt x="1" y="149"/>
                    <a:pt x="3" y="144"/>
                  </a:cubicBezTo>
                  <a:lnTo>
                    <a:pt x="20" y="117"/>
                  </a:lnTo>
                  <a:lnTo>
                    <a:pt x="19" y="119"/>
                  </a:lnTo>
                  <a:lnTo>
                    <a:pt x="27" y="100"/>
                  </a:lnTo>
                  <a:lnTo>
                    <a:pt x="26" y="110"/>
                  </a:lnTo>
                  <a:lnTo>
                    <a:pt x="21" y="92"/>
                  </a:lnTo>
                  <a:cubicBezTo>
                    <a:pt x="20" y="87"/>
                    <a:pt x="21" y="82"/>
                    <a:pt x="23" y="78"/>
                  </a:cubicBezTo>
                  <a:cubicBezTo>
                    <a:pt x="26" y="74"/>
                    <a:pt x="31" y="72"/>
                    <a:pt x="35" y="71"/>
                  </a:cubicBezTo>
                  <a:lnTo>
                    <a:pt x="52" y="70"/>
                  </a:lnTo>
                  <a:cubicBezTo>
                    <a:pt x="61" y="69"/>
                    <a:pt x="69" y="76"/>
                    <a:pt x="69" y="85"/>
                  </a:cubicBezTo>
                  <a:lnTo>
                    <a:pt x="70" y="94"/>
                  </a:lnTo>
                  <a:lnTo>
                    <a:pt x="60" y="80"/>
                  </a:lnTo>
                  <a:lnTo>
                    <a:pt x="80" y="88"/>
                  </a:lnTo>
                  <a:lnTo>
                    <a:pt x="67" y="89"/>
                  </a:lnTo>
                  <a:lnTo>
                    <a:pt x="76" y="84"/>
                  </a:lnTo>
                  <a:lnTo>
                    <a:pt x="67" y="102"/>
                  </a:lnTo>
                  <a:lnTo>
                    <a:pt x="64" y="88"/>
                  </a:lnTo>
                  <a:lnTo>
                    <a:pt x="59" y="67"/>
                  </a:lnTo>
                  <a:lnTo>
                    <a:pt x="60" y="70"/>
                  </a:lnTo>
                  <a:lnTo>
                    <a:pt x="48" y="42"/>
                  </a:lnTo>
                  <a:cubicBezTo>
                    <a:pt x="46" y="37"/>
                    <a:pt x="47" y="31"/>
                    <a:pt x="50" y="26"/>
                  </a:cubicBezTo>
                  <a:cubicBezTo>
                    <a:pt x="53" y="22"/>
                    <a:pt x="59" y="19"/>
                    <a:pt x="65" y="20"/>
                  </a:cubicBezTo>
                  <a:lnTo>
                    <a:pt x="82" y="22"/>
                  </a:lnTo>
                  <a:lnTo>
                    <a:pt x="115" y="24"/>
                  </a:lnTo>
                  <a:lnTo>
                    <a:pt x="101" y="30"/>
                  </a:lnTo>
                  <a:lnTo>
                    <a:pt x="118" y="6"/>
                  </a:lnTo>
                  <a:cubicBezTo>
                    <a:pt x="121" y="2"/>
                    <a:pt x="126" y="0"/>
                    <a:pt x="131" y="0"/>
                  </a:cubicBezTo>
                  <a:cubicBezTo>
                    <a:pt x="136" y="0"/>
                    <a:pt x="141" y="2"/>
                    <a:pt x="144" y="6"/>
                  </a:cubicBezTo>
                  <a:lnTo>
                    <a:pt x="158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181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82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183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184"/>
            <p:cNvSpPr>
              <a:spLocks noEditPoints="1"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652" y="2121"/>
                </a:cxn>
                <a:cxn ang="0">
                  <a:pos x="727" y="1847"/>
                </a:cxn>
                <a:cxn ang="0">
                  <a:pos x="690" y="1470"/>
                </a:cxn>
                <a:cxn ang="0">
                  <a:pos x="820" y="1240"/>
                </a:cxn>
                <a:cxn ang="0">
                  <a:pos x="966" y="900"/>
                </a:cxn>
                <a:cxn ang="0">
                  <a:pos x="1146" y="614"/>
                </a:cxn>
                <a:cxn ang="0">
                  <a:pos x="1319" y="470"/>
                </a:cxn>
                <a:cxn ang="0">
                  <a:pos x="1577" y="459"/>
                </a:cxn>
                <a:cxn ang="0">
                  <a:pos x="1719" y="250"/>
                </a:cxn>
                <a:cxn ang="0">
                  <a:pos x="1905" y="341"/>
                </a:cxn>
                <a:cxn ang="0">
                  <a:pos x="1879" y="186"/>
                </a:cxn>
                <a:cxn ang="0">
                  <a:pos x="1820" y="83"/>
                </a:cxn>
                <a:cxn ang="0">
                  <a:pos x="1735" y="62"/>
                </a:cxn>
                <a:cxn ang="0">
                  <a:pos x="1584" y="225"/>
                </a:cxn>
                <a:cxn ang="0">
                  <a:pos x="1442" y="252"/>
                </a:cxn>
                <a:cxn ang="0">
                  <a:pos x="1294" y="373"/>
                </a:cxn>
                <a:cxn ang="0">
                  <a:pos x="1117" y="438"/>
                </a:cxn>
                <a:cxn ang="0">
                  <a:pos x="1074" y="599"/>
                </a:cxn>
                <a:cxn ang="0">
                  <a:pos x="974" y="724"/>
                </a:cxn>
                <a:cxn ang="0">
                  <a:pos x="796" y="983"/>
                </a:cxn>
                <a:cxn ang="0">
                  <a:pos x="712" y="1235"/>
                </a:cxn>
                <a:cxn ang="0">
                  <a:pos x="567" y="1440"/>
                </a:cxn>
                <a:cxn ang="0">
                  <a:pos x="503" y="1510"/>
                </a:cxn>
                <a:cxn ang="0">
                  <a:pos x="367" y="1592"/>
                </a:cxn>
                <a:cxn ang="0">
                  <a:pos x="228" y="1655"/>
                </a:cxn>
                <a:cxn ang="0">
                  <a:pos x="82" y="1742"/>
                </a:cxn>
                <a:cxn ang="0">
                  <a:pos x="125" y="2075"/>
                </a:cxn>
                <a:cxn ang="0">
                  <a:pos x="118" y="2216"/>
                </a:cxn>
                <a:cxn ang="0">
                  <a:pos x="104" y="2386"/>
                </a:cxn>
                <a:cxn ang="0">
                  <a:pos x="488" y="2286"/>
                </a:cxn>
                <a:cxn ang="0">
                  <a:pos x="571" y="2278"/>
                </a:cxn>
                <a:cxn ang="0">
                  <a:pos x="535" y="2212"/>
                </a:cxn>
                <a:cxn ang="0">
                  <a:pos x="460" y="2287"/>
                </a:cxn>
                <a:cxn ang="0">
                  <a:pos x="36" y="2311"/>
                </a:cxn>
                <a:cxn ang="0">
                  <a:pos x="70" y="2200"/>
                </a:cxn>
                <a:cxn ang="0">
                  <a:pos x="108" y="2054"/>
                </a:cxn>
                <a:cxn ang="0">
                  <a:pos x="68" y="1724"/>
                </a:cxn>
                <a:cxn ang="0">
                  <a:pos x="190" y="1617"/>
                </a:cxn>
                <a:cxn ang="0">
                  <a:pos x="365" y="1540"/>
                </a:cxn>
                <a:cxn ang="0">
                  <a:pos x="544" y="1454"/>
                </a:cxn>
                <a:cxn ang="0">
                  <a:pos x="567" y="1372"/>
                </a:cxn>
                <a:cxn ang="0">
                  <a:pos x="733" y="1209"/>
                </a:cxn>
                <a:cxn ang="0">
                  <a:pos x="808" y="921"/>
                </a:cxn>
                <a:cxn ang="0">
                  <a:pos x="941" y="672"/>
                </a:cxn>
                <a:cxn ang="0">
                  <a:pos x="1097" y="572"/>
                </a:cxn>
                <a:cxn ang="0">
                  <a:pos x="1121" y="363"/>
                </a:cxn>
                <a:cxn ang="0">
                  <a:pos x="1328" y="330"/>
                </a:cxn>
                <a:cxn ang="0">
                  <a:pos x="1506" y="138"/>
                </a:cxn>
                <a:cxn ang="0">
                  <a:pos x="1633" y="80"/>
                </a:cxn>
                <a:cxn ang="0">
                  <a:pos x="1795" y="25"/>
                </a:cxn>
                <a:cxn ang="0">
                  <a:pos x="1987" y="85"/>
                </a:cxn>
                <a:cxn ang="0">
                  <a:pos x="1972" y="212"/>
                </a:cxn>
                <a:cxn ang="0">
                  <a:pos x="1860" y="281"/>
                </a:cxn>
                <a:cxn ang="0">
                  <a:pos x="1662" y="466"/>
                </a:cxn>
                <a:cxn ang="0">
                  <a:pos x="1407" y="458"/>
                </a:cxn>
                <a:cxn ang="0">
                  <a:pos x="1229" y="571"/>
                </a:cxn>
                <a:cxn ang="0">
                  <a:pos x="1043" y="791"/>
                </a:cxn>
                <a:cxn ang="0">
                  <a:pos x="893" y="1093"/>
                </a:cxn>
                <a:cxn ang="0">
                  <a:pos x="834" y="1423"/>
                </a:cxn>
                <a:cxn ang="0">
                  <a:pos x="691" y="1710"/>
                </a:cxn>
                <a:cxn ang="0">
                  <a:pos x="715" y="1988"/>
                </a:cxn>
                <a:cxn ang="0">
                  <a:pos x="650" y="2278"/>
                </a:cxn>
              </a:cxnLst>
              <a:rect l="0" t="0" r="r" b="b"/>
              <a:pathLst>
                <a:path w="1999" h="2499">
                  <a:moveTo>
                    <a:pt x="606" y="2316"/>
                  </a:moveTo>
                  <a:lnTo>
                    <a:pt x="580" y="2303"/>
                  </a:ln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cubicBezTo>
                    <a:pt x="587" y="2287"/>
                    <a:pt x="594" y="2286"/>
                    <a:pt x="599" y="2289"/>
                  </a:cubicBezTo>
                  <a:cubicBezTo>
                    <a:pt x="605" y="2292"/>
                    <a:pt x="608" y="2298"/>
                    <a:pt x="607" y="2305"/>
                  </a:cubicBezTo>
                  <a:lnTo>
                    <a:pt x="606" y="2316"/>
                  </a:lnTo>
                  <a:close/>
                  <a:moveTo>
                    <a:pt x="575" y="2302"/>
                  </a:move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cubicBezTo>
                    <a:pt x="596" y="2331"/>
                    <a:pt x="589" y="2332"/>
                    <a:pt x="583" y="2329"/>
                  </a:cubicBezTo>
                  <a:cubicBezTo>
                    <a:pt x="577" y="2326"/>
                    <a:pt x="574" y="2320"/>
                    <a:pt x="574" y="2313"/>
                  </a:cubicBezTo>
                  <a:lnTo>
                    <a:pt x="575" y="23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185"/>
            <p:cNvSpPr>
              <a:spLocks/>
            </p:cNvSpPr>
            <p:nvPr/>
          </p:nvSpPr>
          <p:spPr bwMode="auto">
            <a:xfrm>
              <a:off x="7026178" y="4572987"/>
              <a:ext cx="644407" cy="808309"/>
            </a:xfrm>
            <a:custGeom>
              <a:avLst/>
              <a:gdLst/>
              <a:ahLst/>
              <a:cxnLst>
                <a:cxn ang="0">
                  <a:pos x="201" y="717"/>
                </a:cxn>
                <a:cxn ang="0">
                  <a:pos x="225" y="672"/>
                </a:cxn>
                <a:cxn ang="0">
                  <a:pos x="213" y="615"/>
                </a:cxn>
                <a:cxn ang="0">
                  <a:pos x="214" y="564"/>
                </a:cxn>
                <a:cxn ang="0">
                  <a:pos x="221" y="495"/>
                </a:cxn>
                <a:cxn ang="0">
                  <a:pos x="252" y="444"/>
                </a:cxn>
                <a:cxn ang="0">
                  <a:pos x="267" y="405"/>
                </a:cxn>
                <a:cxn ang="0">
                  <a:pos x="277" y="367"/>
                </a:cxn>
                <a:cxn ang="0">
                  <a:pos x="309" y="301"/>
                </a:cxn>
                <a:cxn ang="0">
                  <a:pos x="326" y="250"/>
                </a:cxn>
                <a:cxn ang="0">
                  <a:pos x="367" y="196"/>
                </a:cxn>
                <a:cxn ang="0">
                  <a:pos x="404" y="175"/>
                </a:cxn>
                <a:cxn ang="0">
                  <a:pos x="426" y="129"/>
                </a:cxn>
                <a:cxn ang="0">
                  <a:pos x="488" y="148"/>
                </a:cxn>
                <a:cxn ang="0">
                  <a:pos x="521" y="153"/>
                </a:cxn>
                <a:cxn ang="0">
                  <a:pos x="534" y="93"/>
                </a:cxn>
                <a:cxn ang="0">
                  <a:pos x="584" y="84"/>
                </a:cxn>
                <a:cxn ang="0">
                  <a:pos x="603" y="105"/>
                </a:cxn>
                <a:cxn ang="0">
                  <a:pos x="616" y="74"/>
                </a:cxn>
                <a:cxn ang="0">
                  <a:pos x="631" y="37"/>
                </a:cxn>
                <a:cxn ang="0">
                  <a:pos x="596" y="10"/>
                </a:cxn>
                <a:cxn ang="0">
                  <a:pos x="566" y="14"/>
                </a:cxn>
                <a:cxn ang="0">
                  <a:pos x="548" y="14"/>
                </a:cxn>
                <a:cxn ang="0">
                  <a:pos x="525" y="33"/>
                </a:cxn>
                <a:cxn ang="0">
                  <a:pos x="514" y="24"/>
                </a:cxn>
                <a:cxn ang="0">
                  <a:pos x="479" y="72"/>
                </a:cxn>
                <a:cxn ang="0">
                  <a:pos x="443" y="88"/>
                </a:cxn>
                <a:cxn ang="0">
                  <a:pos x="403" y="103"/>
                </a:cxn>
                <a:cxn ang="0">
                  <a:pos x="357" y="117"/>
                </a:cxn>
                <a:cxn ang="0">
                  <a:pos x="355" y="154"/>
                </a:cxn>
                <a:cxn ang="0">
                  <a:pos x="352" y="187"/>
                </a:cxn>
                <a:cxn ang="0">
                  <a:pos x="314" y="197"/>
                </a:cxn>
                <a:cxn ang="0">
                  <a:pos x="304" y="226"/>
                </a:cxn>
                <a:cxn ang="0">
                  <a:pos x="277" y="268"/>
                </a:cxn>
                <a:cxn ang="0">
                  <a:pos x="250" y="321"/>
                </a:cxn>
                <a:cxn ang="0">
                  <a:pos x="229" y="373"/>
                </a:cxn>
                <a:cxn ang="0">
                  <a:pos x="217" y="404"/>
                </a:cxn>
                <a:cxn ang="0">
                  <a:pos x="172" y="451"/>
                </a:cxn>
                <a:cxn ang="0">
                  <a:pos x="200" y="453"/>
                </a:cxn>
                <a:cxn ang="0">
                  <a:pos x="158" y="465"/>
                </a:cxn>
                <a:cxn ang="0">
                  <a:pos x="120" y="493"/>
                </a:cxn>
                <a:cxn ang="0">
                  <a:pos x="86" y="497"/>
                </a:cxn>
                <a:cxn ang="0">
                  <a:pos x="60" y="519"/>
                </a:cxn>
                <a:cxn ang="0">
                  <a:pos x="44" y="539"/>
                </a:cxn>
                <a:cxn ang="0">
                  <a:pos x="10" y="564"/>
                </a:cxn>
                <a:cxn ang="0">
                  <a:pos x="7" y="648"/>
                </a:cxn>
                <a:cxn ang="0">
                  <a:pos x="22" y="665"/>
                </a:cxn>
                <a:cxn ang="0">
                  <a:pos x="11" y="703"/>
                </a:cxn>
                <a:cxn ang="0">
                  <a:pos x="21" y="724"/>
                </a:cxn>
                <a:cxn ang="0">
                  <a:pos x="0" y="744"/>
                </a:cxn>
                <a:cxn ang="0">
                  <a:pos x="63" y="794"/>
                </a:cxn>
                <a:cxn ang="0">
                  <a:pos x="142" y="726"/>
                </a:cxn>
                <a:cxn ang="0">
                  <a:pos x="169" y="688"/>
                </a:cxn>
                <a:cxn ang="0">
                  <a:pos x="180" y="740"/>
                </a:cxn>
              </a:cxnLst>
              <a:rect l="0" t="0" r="r" b="b"/>
              <a:pathLst>
                <a:path w="633" h="794">
                  <a:moveTo>
                    <a:pt x="185" y="740"/>
                  </a:moveTo>
                  <a:lnTo>
                    <a:pt x="187" y="738"/>
                  </a:lnTo>
                  <a:lnTo>
                    <a:pt x="195" y="735"/>
                  </a:lnTo>
                  <a:lnTo>
                    <a:pt x="199" y="727"/>
                  </a:lnTo>
                  <a:lnTo>
                    <a:pt x="201" y="717"/>
                  </a:lnTo>
                  <a:lnTo>
                    <a:pt x="203" y="712"/>
                  </a:lnTo>
                  <a:lnTo>
                    <a:pt x="199" y="697"/>
                  </a:lnTo>
                  <a:lnTo>
                    <a:pt x="201" y="686"/>
                  </a:lnTo>
                  <a:lnTo>
                    <a:pt x="208" y="682"/>
                  </a:lnTo>
                  <a:lnTo>
                    <a:pt x="225" y="672"/>
                  </a:lnTo>
                  <a:lnTo>
                    <a:pt x="227" y="664"/>
                  </a:lnTo>
                  <a:lnTo>
                    <a:pt x="222" y="639"/>
                  </a:lnTo>
                  <a:lnTo>
                    <a:pt x="220" y="635"/>
                  </a:lnTo>
                  <a:lnTo>
                    <a:pt x="219" y="620"/>
                  </a:lnTo>
                  <a:lnTo>
                    <a:pt x="213" y="615"/>
                  </a:lnTo>
                  <a:lnTo>
                    <a:pt x="214" y="603"/>
                  </a:lnTo>
                  <a:lnTo>
                    <a:pt x="219" y="602"/>
                  </a:lnTo>
                  <a:lnTo>
                    <a:pt x="232" y="593"/>
                  </a:lnTo>
                  <a:lnTo>
                    <a:pt x="220" y="571"/>
                  </a:lnTo>
                  <a:lnTo>
                    <a:pt x="214" y="564"/>
                  </a:lnTo>
                  <a:lnTo>
                    <a:pt x="214" y="563"/>
                  </a:lnTo>
                  <a:lnTo>
                    <a:pt x="213" y="543"/>
                  </a:lnTo>
                  <a:lnTo>
                    <a:pt x="219" y="528"/>
                  </a:lnTo>
                  <a:lnTo>
                    <a:pt x="220" y="512"/>
                  </a:lnTo>
                  <a:lnTo>
                    <a:pt x="221" y="495"/>
                  </a:lnTo>
                  <a:lnTo>
                    <a:pt x="217" y="480"/>
                  </a:lnTo>
                  <a:lnTo>
                    <a:pt x="222" y="469"/>
                  </a:lnTo>
                  <a:lnTo>
                    <a:pt x="224" y="462"/>
                  </a:lnTo>
                  <a:lnTo>
                    <a:pt x="238" y="450"/>
                  </a:lnTo>
                  <a:lnTo>
                    <a:pt x="252" y="444"/>
                  </a:lnTo>
                  <a:lnTo>
                    <a:pt x="266" y="448"/>
                  </a:lnTo>
                  <a:lnTo>
                    <a:pt x="271" y="451"/>
                  </a:lnTo>
                  <a:lnTo>
                    <a:pt x="277" y="440"/>
                  </a:lnTo>
                  <a:lnTo>
                    <a:pt x="276" y="428"/>
                  </a:lnTo>
                  <a:lnTo>
                    <a:pt x="267" y="405"/>
                  </a:lnTo>
                  <a:lnTo>
                    <a:pt x="263" y="396"/>
                  </a:lnTo>
                  <a:lnTo>
                    <a:pt x="266" y="390"/>
                  </a:lnTo>
                  <a:lnTo>
                    <a:pt x="271" y="390"/>
                  </a:lnTo>
                  <a:lnTo>
                    <a:pt x="275" y="382"/>
                  </a:lnTo>
                  <a:lnTo>
                    <a:pt x="277" y="367"/>
                  </a:lnTo>
                  <a:lnTo>
                    <a:pt x="277" y="347"/>
                  </a:lnTo>
                  <a:lnTo>
                    <a:pt x="279" y="327"/>
                  </a:lnTo>
                  <a:lnTo>
                    <a:pt x="285" y="318"/>
                  </a:lnTo>
                  <a:lnTo>
                    <a:pt x="300" y="307"/>
                  </a:lnTo>
                  <a:lnTo>
                    <a:pt x="309" y="301"/>
                  </a:lnTo>
                  <a:lnTo>
                    <a:pt x="311" y="286"/>
                  </a:lnTo>
                  <a:lnTo>
                    <a:pt x="315" y="275"/>
                  </a:lnTo>
                  <a:lnTo>
                    <a:pt x="327" y="264"/>
                  </a:lnTo>
                  <a:lnTo>
                    <a:pt x="329" y="257"/>
                  </a:lnTo>
                  <a:lnTo>
                    <a:pt x="326" y="250"/>
                  </a:lnTo>
                  <a:lnTo>
                    <a:pt x="325" y="239"/>
                  </a:lnTo>
                  <a:lnTo>
                    <a:pt x="335" y="231"/>
                  </a:lnTo>
                  <a:lnTo>
                    <a:pt x="345" y="207"/>
                  </a:lnTo>
                  <a:lnTo>
                    <a:pt x="354" y="209"/>
                  </a:lnTo>
                  <a:lnTo>
                    <a:pt x="367" y="196"/>
                  </a:lnTo>
                  <a:lnTo>
                    <a:pt x="365" y="186"/>
                  </a:lnTo>
                  <a:lnTo>
                    <a:pt x="374" y="175"/>
                  </a:lnTo>
                  <a:lnTo>
                    <a:pt x="379" y="177"/>
                  </a:lnTo>
                  <a:lnTo>
                    <a:pt x="389" y="174"/>
                  </a:lnTo>
                  <a:lnTo>
                    <a:pt x="404" y="175"/>
                  </a:lnTo>
                  <a:lnTo>
                    <a:pt x="423" y="156"/>
                  </a:lnTo>
                  <a:lnTo>
                    <a:pt x="420" y="146"/>
                  </a:lnTo>
                  <a:lnTo>
                    <a:pt x="421" y="141"/>
                  </a:lnTo>
                  <a:lnTo>
                    <a:pt x="417" y="139"/>
                  </a:lnTo>
                  <a:lnTo>
                    <a:pt x="426" y="129"/>
                  </a:lnTo>
                  <a:lnTo>
                    <a:pt x="440" y="126"/>
                  </a:lnTo>
                  <a:lnTo>
                    <a:pt x="452" y="139"/>
                  </a:lnTo>
                  <a:lnTo>
                    <a:pt x="471" y="157"/>
                  </a:lnTo>
                  <a:lnTo>
                    <a:pt x="479" y="156"/>
                  </a:lnTo>
                  <a:lnTo>
                    <a:pt x="488" y="148"/>
                  </a:lnTo>
                  <a:lnTo>
                    <a:pt x="496" y="145"/>
                  </a:lnTo>
                  <a:lnTo>
                    <a:pt x="501" y="147"/>
                  </a:lnTo>
                  <a:lnTo>
                    <a:pt x="509" y="154"/>
                  </a:lnTo>
                  <a:lnTo>
                    <a:pt x="519" y="156"/>
                  </a:lnTo>
                  <a:lnTo>
                    <a:pt x="521" y="153"/>
                  </a:lnTo>
                  <a:lnTo>
                    <a:pt x="525" y="143"/>
                  </a:lnTo>
                  <a:lnTo>
                    <a:pt x="528" y="138"/>
                  </a:lnTo>
                  <a:lnTo>
                    <a:pt x="536" y="121"/>
                  </a:lnTo>
                  <a:lnTo>
                    <a:pt x="539" y="118"/>
                  </a:lnTo>
                  <a:lnTo>
                    <a:pt x="534" y="93"/>
                  </a:lnTo>
                  <a:lnTo>
                    <a:pt x="546" y="80"/>
                  </a:lnTo>
                  <a:lnTo>
                    <a:pt x="552" y="82"/>
                  </a:lnTo>
                  <a:lnTo>
                    <a:pt x="565" y="65"/>
                  </a:lnTo>
                  <a:lnTo>
                    <a:pt x="579" y="80"/>
                  </a:lnTo>
                  <a:lnTo>
                    <a:pt x="584" y="84"/>
                  </a:lnTo>
                  <a:lnTo>
                    <a:pt x="591" y="80"/>
                  </a:lnTo>
                  <a:lnTo>
                    <a:pt x="598" y="88"/>
                  </a:lnTo>
                  <a:lnTo>
                    <a:pt x="598" y="93"/>
                  </a:lnTo>
                  <a:lnTo>
                    <a:pt x="602" y="97"/>
                  </a:lnTo>
                  <a:lnTo>
                    <a:pt x="603" y="105"/>
                  </a:lnTo>
                  <a:lnTo>
                    <a:pt x="610" y="95"/>
                  </a:lnTo>
                  <a:lnTo>
                    <a:pt x="622" y="83"/>
                  </a:lnTo>
                  <a:lnTo>
                    <a:pt x="628" y="68"/>
                  </a:lnTo>
                  <a:lnTo>
                    <a:pt x="623" y="66"/>
                  </a:lnTo>
                  <a:lnTo>
                    <a:pt x="616" y="74"/>
                  </a:lnTo>
                  <a:lnTo>
                    <a:pt x="613" y="61"/>
                  </a:lnTo>
                  <a:lnTo>
                    <a:pt x="608" y="60"/>
                  </a:lnTo>
                  <a:lnTo>
                    <a:pt x="604" y="53"/>
                  </a:lnTo>
                  <a:lnTo>
                    <a:pt x="623" y="36"/>
                  </a:lnTo>
                  <a:lnTo>
                    <a:pt x="631" y="37"/>
                  </a:lnTo>
                  <a:lnTo>
                    <a:pt x="633" y="27"/>
                  </a:lnTo>
                  <a:lnTo>
                    <a:pt x="628" y="25"/>
                  </a:lnTo>
                  <a:lnTo>
                    <a:pt x="615" y="21"/>
                  </a:lnTo>
                  <a:lnTo>
                    <a:pt x="607" y="19"/>
                  </a:lnTo>
                  <a:lnTo>
                    <a:pt x="596" y="10"/>
                  </a:lnTo>
                  <a:lnTo>
                    <a:pt x="586" y="8"/>
                  </a:lnTo>
                  <a:lnTo>
                    <a:pt x="576" y="19"/>
                  </a:lnTo>
                  <a:lnTo>
                    <a:pt x="572" y="27"/>
                  </a:lnTo>
                  <a:lnTo>
                    <a:pt x="561" y="20"/>
                  </a:lnTo>
                  <a:lnTo>
                    <a:pt x="566" y="14"/>
                  </a:lnTo>
                  <a:lnTo>
                    <a:pt x="568" y="2"/>
                  </a:lnTo>
                  <a:lnTo>
                    <a:pt x="565" y="0"/>
                  </a:lnTo>
                  <a:lnTo>
                    <a:pt x="552" y="1"/>
                  </a:lnTo>
                  <a:lnTo>
                    <a:pt x="550" y="6"/>
                  </a:lnTo>
                  <a:lnTo>
                    <a:pt x="548" y="14"/>
                  </a:lnTo>
                  <a:lnTo>
                    <a:pt x="551" y="21"/>
                  </a:lnTo>
                  <a:lnTo>
                    <a:pt x="543" y="31"/>
                  </a:lnTo>
                  <a:lnTo>
                    <a:pt x="533" y="17"/>
                  </a:lnTo>
                  <a:lnTo>
                    <a:pt x="526" y="21"/>
                  </a:lnTo>
                  <a:lnTo>
                    <a:pt x="525" y="33"/>
                  </a:lnTo>
                  <a:lnTo>
                    <a:pt x="521" y="51"/>
                  </a:lnTo>
                  <a:lnTo>
                    <a:pt x="509" y="65"/>
                  </a:lnTo>
                  <a:lnTo>
                    <a:pt x="501" y="51"/>
                  </a:lnTo>
                  <a:lnTo>
                    <a:pt x="512" y="39"/>
                  </a:lnTo>
                  <a:lnTo>
                    <a:pt x="514" y="24"/>
                  </a:lnTo>
                  <a:lnTo>
                    <a:pt x="506" y="25"/>
                  </a:lnTo>
                  <a:lnTo>
                    <a:pt x="493" y="26"/>
                  </a:lnTo>
                  <a:lnTo>
                    <a:pt x="484" y="42"/>
                  </a:lnTo>
                  <a:lnTo>
                    <a:pt x="474" y="63"/>
                  </a:lnTo>
                  <a:lnTo>
                    <a:pt x="479" y="72"/>
                  </a:lnTo>
                  <a:lnTo>
                    <a:pt x="473" y="78"/>
                  </a:lnTo>
                  <a:lnTo>
                    <a:pt x="462" y="71"/>
                  </a:lnTo>
                  <a:lnTo>
                    <a:pt x="452" y="77"/>
                  </a:lnTo>
                  <a:lnTo>
                    <a:pt x="455" y="87"/>
                  </a:lnTo>
                  <a:lnTo>
                    <a:pt x="443" y="88"/>
                  </a:lnTo>
                  <a:lnTo>
                    <a:pt x="435" y="91"/>
                  </a:lnTo>
                  <a:lnTo>
                    <a:pt x="427" y="104"/>
                  </a:lnTo>
                  <a:lnTo>
                    <a:pt x="414" y="102"/>
                  </a:lnTo>
                  <a:lnTo>
                    <a:pt x="414" y="110"/>
                  </a:lnTo>
                  <a:lnTo>
                    <a:pt x="403" y="103"/>
                  </a:lnTo>
                  <a:lnTo>
                    <a:pt x="392" y="110"/>
                  </a:lnTo>
                  <a:lnTo>
                    <a:pt x="390" y="120"/>
                  </a:lnTo>
                  <a:lnTo>
                    <a:pt x="380" y="123"/>
                  </a:lnTo>
                  <a:lnTo>
                    <a:pt x="371" y="114"/>
                  </a:lnTo>
                  <a:lnTo>
                    <a:pt x="357" y="117"/>
                  </a:lnTo>
                  <a:lnTo>
                    <a:pt x="342" y="123"/>
                  </a:lnTo>
                  <a:lnTo>
                    <a:pt x="344" y="138"/>
                  </a:lnTo>
                  <a:lnTo>
                    <a:pt x="354" y="140"/>
                  </a:lnTo>
                  <a:lnTo>
                    <a:pt x="354" y="144"/>
                  </a:lnTo>
                  <a:lnTo>
                    <a:pt x="355" y="154"/>
                  </a:lnTo>
                  <a:lnTo>
                    <a:pt x="346" y="152"/>
                  </a:lnTo>
                  <a:lnTo>
                    <a:pt x="338" y="158"/>
                  </a:lnTo>
                  <a:lnTo>
                    <a:pt x="342" y="167"/>
                  </a:lnTo>
                  <a:lnTo>
                    <a:pt x="351" y="175"/>
                  </a:lnTo>
                  <a:lnTo>
                    <a:pt x="352" y="187"/>
                  </a:lnTo>
                  <a:lnTo>
                    <a:pt x="343" y="183"/>
                  </a:lnTo>
                  <a:lnTo>
                    <a:pt x="336" y="185"/>
                  </a:lnTo>
                  <a:lnTo>
                    <a:pt x="337" y="196"/>
                  </a:lnTo>
                  <a:lnTo>
                    <a:pt x="324" y="196"/>
                  </a:lnTo>
                  <a:lnTo>
                    <a:pt x="314" y="197"/>
                  </a:lnTo>
                  <a:lnTo>
                    <a:pt x="312" y="205"/>
                  </a:lnTo>
                  <a:lnTo>
                    <a:pt x="310" y="210"/>
                  </a:lnTo>
                  <a:lnTo>
                    <a:pt x="303" y="213"/>
                  </a:lnTo>
                  <a:lnTo>
                    <a:pt x="300" y="219"/>
                  </a:lnTo>
                  <a:lnTo>
                    <a:pt x="304" y="226"/>
                  </a:lnTo>
                  <a:lnTo>
                    <a:pt x="289" y="232"/>
                  </a:lnTo>
                  <a:lnTo>
                    <a:pt x="300" y="241"/>
                  </a:lnTo>
                  <a:lnTo>
                    <a:pt x="302" y="247"/>
                  </a:lnTo>
                  <a:lnTo>
                    <a:pt x="293" y="255"/>
                  </a:lnTo>
                  <a:lnTo>
                    <a:pt x="277" y="268"/>
                  </a:lnTo>
                  <a:lnTo>
                    <a:pt x="265" y="280"/>
                  </a:lnTo>
                  <a:lnTo>
                    <a:pt x="259" y="295"/>
                  </a:lnTo>
                  <a:lnTo>
                    <a:pt x="246" y="306"/>
                  </a:lnTo>
                  <a:lnTo>
                    <a:pt x="247" y="314"/>
                  </a:lnTo>
                  <a:lnTo>
                    <a:pt x="250" y="321"/>
                  </a:lnTo>
                  <a:lnTo>
                    <a:pt x="241" y="330"/>
                  </a:lnTo>
                  <a:lnTo>
                    <a:pt x="244" y="339"/>
                  </a:lnTo>
                  <a:lnTo>
                    <a:pt x="235" y="357"/>
                  </a:lnTo>
                  <a:lnTo>
                    <a:pt x="228" y="361"/>
                  </a:lnTo>
                  <a:lnTo>
                    <a:pt x="229" y="373"/>
                  </a:lnTo>
                  <a:lnTo>
                    <a:pt x="235" y="381"/>
                  </a:lnTo>
                  <a:lnTo>
                    <a:pt x="228" y="389"/>
                  </a:lnTo>
                  <a:lnTo>
                    <a:pt x="223" y="384"/>
                  </a:lnTo>
                  <a:lnTo>
                    <a:pt x="213" y="390"/>
                  </a:lnTo>
                  <a:lnTo>
                    <a:pt x="217" y="404"/>
                  </a:lnTo>
                  <a:lnTo>
                    <a:pt x="207" y="410"/>
                  </a:lnTo>
                  <a:lnTo>
                    <a:pt x="192" y="414"/>
                  </a:lnTo>
                  <a:lnTo>
                    <a:pt x="183" y="427"/>
                  </a:lnTo>
                  <a:lnTo>
                    <a:pt x="181" y="440"/>
                  </a:lnTo>
                  <a:lnTo>
                    <a:pt x="172" y="451"/>
                  </a:lnTo>
                  <a:lnTo>
                    <a:pt x="172" y="459"/>
                  </a:lnTo>
                  <a:lnTo>
                    <a:pt x="184" y="447"/>
                  </a:lnTo>
                  <a:lnTo>
                    <a:pt x="199" y="436"/>
                  </a:lnTo>
                  <a:lnTo>
                    <a:pt x="204" y="438"/>
                  </a:lnTo>
                  <a:lnTo>
                    <a:pt x="200" y="453"/>
                  </a:lnTo>
                  <a:lnTo>
                    <a:pt x="188" y="462"/>
                  </a:lnTo>
                  <a:lnTo>
                    <a:pt x="175" y="461"/>
                  </a:lnTo>
                  <a:lnTo>
                    <a:pt x="179" y="471"/>
                  </a:lnTo>
                  <a:lnTo>
                    <a:pt x="162" y="479"/>
                  </a:lnTo>
                  <a:lnTo>
                    <a:pt x="158" y="465"/>
                  </a:lnTo>
                  <a:lnTo>
                    <a:pt x="150" y="460"/>
                  </a:lnTo>
                  <a:lnTo>
                    <a:pt x="141" y="476"/>
                  </a:lnTo>
                  <a:lnTo>
                    <a:pt x="131" y="477"/>
                  </a:lnTo>
                  <a:lnTo>
                    <a:pt x="120" y="480"/>
                  </a:lnTo>
                  <a:lnTo>
                    <a:pt x="120" y="493"/>
                  </a:lnTo>
                  <a:lnTo>
                    <a:pt x="114" y="495"/>
                  </a:lnTo>
                  <a:lnTo>
                    <a:pt x="115" y="503"/>
                  </a:lnTo>
                  <a:lnTo>
                    <a:pt x="109" y="500"/>
                  </a:lnTo>
                  <a:lnTo>
                    <a:pt x="100" y="495"/>
                  </a:lnTo>
                  <a:lnTo>
                    <a:pt x="86" y="497"/>
                  </a:lnTo>
                  <a:lnTo>
                    <a:pt x="87" y="506"/>
                  </a:lnTo>
                  <a:lnTo>
                    <a:pt x="88" y="512"/>
                  </a:lnTo>
                  <a:lnTo>
                    <a:pt x="83" y="514"/>
                  </a:lnTo>
                  <a:lnTo>
                    <a:pt x="71" y="509"/>
                  </a:lnTo>
                  <a:lnTo>
                    <a:pt x="60" y="519"/>
                  </a:lnTo>
                  <a:lnTo>
                    <a:pt x="64" y="526"/>
                  </a:lnTo>
                  <a:lnTo>
                    <a:pt x="62" y="532"/>
                  </a:lnTo>
                  <a:lnTo>
                    <a:pt x="50" y="527"/>
                  </a:lnTo>
                  <a:lnTo>
                    <a:pt x="47" y="534"/>
                  </a:lnTo>
                  <a:lnTo>
                    <a:pt x="44" y="539"/>
                  </a:lnTo>
                  <a:lnTo>
                    <a:pt x="30" y="538"/>
                  </a:lnTo>
                  <a:lnTo>
                    <a:pt x="22" y="540"/>
                  </a:lnTo>
                  <a:lnTo>
                    <a:pt x="22" y="550"/>
                  </a:lnTo>
                  <a:lnTo>
                    <a:pt x="17" y="553"/>
                  </a:lnTo>
                  <a:lnTo>
                    <a:pt x="10" y="564"/>
                  </a:lnTo>
                  <a:lnTo>
                    <a:pt x="13" y="579"/>
                  </a:lnTo>
                  <a:lnTo>
                    <a:pt x="11" y="598"/>
                  </a:lnTo>
                  <a:lnTo>
                    <a:pt x="10" y="619"/>
                  </a:lnTo>
                  <a:lnTo>
                    <a:pt x="9" y="638"/>
                  </a:lnTo>
                  <a:lnTo>
                    <a:pt x="7" y="648"/>
                  </a:lnTo>
                  <a:lnTo>
                    <a:pt x="14" y="656"/>
                  </a:lnTo>
                  <a:lnTo>
                    <a:pt x="24" y="647"/>
                  </a:lnTo>
                  <a:lnTo>
                    <a:pt x="32" y="651"/>
                  </a:lnTo>
                  <a:lnTo>
                    <a:pt x="33" y="658"/>
                  </a:lnTo>
                  <a:lnTo>
                    <a:pt x="22" y="665"/>
                  </a:lnTo>
                  <a:lnTo>
                    <a:pt x="22" y="678"/>
                  </a:lnTo>
                  <a:lnTo>
                    <a:pt x="20" y="685"/>
                  </a:lnTo>
                  <a:lnTo>
                    <a:pt x="9" y="684"/>
                  </a:lnTo>
                  <a:lnTo>
                    <a:pt x="6" y="699"/>
                  </a:lnTo>
                  <a:lnTo>
                    <a:pt x="11" y="703"/>
                  </a:lnTo>
                  <a:lnTo>
                    <a:pt x="21" y="699"/>
                  </a:lnTo>
                  <a:lnTo>
                    <a:pt x="27" y="705"/>
                  </a:lnTo>
                  <a:lnTo>
                    <a:pt x="28" y="709"/>
                  </a:lnTo>
                  <a:lnTo>
                    <a:pt x="20" y="715"/>
                  </a:lnTo>
                  <a:lnTo>
                    <a:pt x="21" y="724"/>
                  </a:lnTo>
                  <a:lnTo>
                    <a:pt x="12" y="727"/>
                  </a:lnTo>
                  <a:lnTo>
                    <a:pt x="5" y="722"/>
                  </a:lnTo>
                  <a:lnTo>
                    <a:pt x="8" y="734"/>
                  </a:lnTo>
                  <a:lnTo>
                    <a:pt x="7" y="744"/>
                  </a:lnTo>
                  <a:lnTo>
                    <a:pt x="0" y="744"/>
                  </a:lnTo>
                  <a:lnTo>
                    <a:pt x="17" y="759"/>
                  </a:lnTo>
                  <a:lnTo>
                    <a:pt x="25" y="767"/>
                  </a:lnTo>
                  <a:lnTo>
                    <a:pt x="30" y="778"/>
                  </a:lnTo>
                  <a:lnTo>
                    <a:pt x="46" y="786"/>
                  </a:lnTo>
                  <a:lnTo>
                    <a:pt x="63" y="794"/>
                  </a:lnTo>
                  <a:lnTo>
                    <a:pt x="78" y="793"/>
                  </a:lnTo>
                  <a:lnTo>
                    <a:pt x="100" y="776"/>
                  </a:lnTo>
                  <a:lnTo>
                    <a:pt x="121" y="758"/>
                  </a:lnTo>
                  <a:lnTo>
                    <a:pt x="139" y="728"/>
                  </a:lnTo>
                  <a:lnTo>
                    <a:pt x="142" y="726"/>
                  </a:lnTo>
                  <a:lnTo>
                    <a:pt x="148" y="733"/>
                  </a:lnTo>
                  <a:lnTo>
                    <a:pt x="158" y="727"/>
                  </a:lnTo>
                  <a:lnTo>
                    <a:pt x="160" y="716"/>
                  </a:lnTo>
                  <a:lnTo>
                    <a:pt x="160" y="704"/>
                  </a:lnTo>
                  <a:lnTo>
                    <a:pt x="169" y="688"/>
                  </a:lnTo>
                  <a:lnTo>
                    <a:pt x="167" y="705"/>
                  </a:lnTo>
                  <a:lnTo>
                    <a:pt x="172" y="708"/>
                  </a:lnTo>
                  <a:lnTo>
                    <a:pt x="170" y="715"/>
                  </a:lnTo>
                  <a:lnTo>
                    <a:pt x="174" y="729"/>
                  </a:lnTo>
                  <a:lnTo>
                    <a:pt x="180" y="740"/>
                  </a:lnTo>
                  <a:lnTo>
                    <a:pt x="185" y="736"/>
                  </a:lnTo>
                  <a:lnTo>
                    <a:pt x="185" y="7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86"/>
            <p:cNvSpPr>
              <a:spLocks/>
            </p:cNvSpPr>
            <p:nvPr/>
          </p:nvSpPr>
          <p:spPr bwMode="auto">
            <a:xfrm>
              <a:off x="7021088" y="4567896"/>
              <a:ext cx="654587" cy="818488"/>
            </a:xfrm>
            <a:custGeom>
              <a:avLst/>
              <a:gdLst/>
              <a:ahLst/>
              <a:cxnLst>
                <a:cxn ang="0">
                  <a:pos x="706" y="2091"/>
                </a:cxn>
                <a:cxn ang="0">
                  <a:pos x="722" y="1868"/>
                </a:cxn>
                <a:cxn ang="0">
                  <a:pos x="695" y="1447"/>
                </a:cxn>
                <a:cxn ang="0">
                  <a:pos x="828" y="1223"/>
                </a:cxn>
                <a:cxn ang="0">
                  <a:pos x="979" y="866"/>
                </a:cxn>
                <a:cxn ang="0">
                  <a:pos x="1142" y="629"/>
                </a:cxn>
                <a:cxn ang="0">
                  <a:pos x="1304" y="464"/>
                </a:cxn>
                <a:cxn ang="0">
                  <a:pos x="1581" y="461"/>
                </a:cxn>
                <a:cxn ang="0">
                  <a:pos x="1735" y="256"/>
                </a:cxn>
                <a:cxn ang="0">
                  <a:pos x="1876" y="334"/>
                </a:cxn>
                <a:cxn ang="0">
                  <a:pos x="1883" y="168"/>
                </a:cxn>
                <a:cxn ang="0">
                  <a:pos x="1807" y="109"/>
                </a:cxn>
                <a:cxn ang="0">
                  <a:pos x="1735" y="55"/>
                </a:cxn>
                <a:cxn ang="0">
                  <a:pos x="1558" y="182"/>
                </a:cxn>
                <a:cxn ang="0">
                  <a:pos x="1458" y="252"/>
                </a:cxn>
                <a:cxn ang="0">
                  <a:pos x="1260" y="351"/>
                </a:cxn>
                <a:cxn ang="0">
                  <a:pos x="1130" y="452"/>
                </a:cxn>
                <a:cxn ang="0">
                  <a:pos x="1086" y="599"/>
                </a:cxn>
                <a:cxn ang="0">
                  <a:pos x="965" y="733"/>
                </a:cxn>
                <a:cxn ang="0">
                  <a:pos x="807" y="1005"/>
                </a:cxn>
                <a:cxn ang="0">
                  <a:pos x="696" y="1220"/>
                </a:cxn>
                <a:cxn ang="0">
                  <a:pos x="540" y="1429"/>
                </a:cxn>
                <a:cxn ang="0">
                  <a:pos x="490" y="1464"/>
                </a:cxn>
                <a:cxn ang="0">
                  <a:pos x="348" y="1585"/>
                </a:cxn>
                <a:cxn ang="0">
                  <a:pos x="224" y="1672"/>
                </a:cxn>
                <a:cxn ang="0">
                  <a:pos x="62" y="1777"/>
                </a:cxn>
                <a:cxn ang="0">
                  <a:pos x="93" y="2097"/>
                </a:cxn>
                <a:cxn ang="0">
                  <a:pos x="112" y="2232"/>
                </a:cxn>
                <a:cxn ang="0">
                  <a:pos x="107" y="2391"/>
                </a:cxn>
                <a:cxn ang="0">
                  <a:pos x="466" y="2282"/>
                </a:cxn>
                <a:cxn ang="0">
                  <a:pos x="570" y="2274"/>
                </a:cxn>
                <a:cxn ang="0">
                  <a:pos x="556" y="2160"/>
                </a:cxn>
                <a:cxn ang="0">
                  <a:pos x="261" y="2495"/>
                </a:cxn>
                <a:cxn ang="0">
                  <a:pos x="23" y="2248"/>
                </a:cxn>
                <a:cxn ang="0">
                  <a:pos x="18" y="2186"/>
                </a:cxn>
                <a:cxn ang="0">
                  <a:pos x="25" y="2040"/>
                </a:cxn>
                <a:cxn ang="0">
                  <a:pos x="153" y="1676"/>
                </a:cxn>
                <a:cxn ang="0">
                  <a:pos x="284" y="1592"/>
                </a:cxn>
                <a:cxn ang="0">
                  <a:pos x="416" y="1481"/>
                </a:cxn>
                <a:cxn ang="0">
                  <a:pos x="627" y="1412"/>
                </a:cxn>
                <a:cxn ang="0">
                  <a:pos x="608" y="1287"/>
                </a:cxn>
                <a:cxn ang="0">
                  <a:pos x="740" y="1111"/>
                </a:cxn>
                <a:cxn ang="0">
                  <a:pos x="916" y="796"/>
                </a:cxn>
                <a:cxn ang="0">
                  <a:pos x="976" y="624"/>
                </a:cxn>
                <a:cxn ang="0">
                  <a:pos x="1083" y="476"/>
                </a:cxn>
                <a:cxn ang="0">
                  <a:pos x="1220" y="373"/>
                </a:cxn>
                <a:cxn ang="0">
                  <a:pos x="1428" y="271"/>
                </a:cxn>
                <a:cxn ang="0">
                  <a:pos x="1624" y="80"/>
                </a:cxn>
                <a:cxn ang="0">
                  <a:pos x="1689" y="104"/>
                </a:cxn>
                <a:cxn ang="0">
                  <a:pos x="1801" y="88"/>
                </a:cxn>
                <a:cxn ang="0">
                  <a:pos x="1948" y="142"/>
                </a:cxn>
                <a:cxn ang="0">
                  <a:pos x="1922" y="322"/>
                </a:cxn>
                <a:cxn ang="0">
                  <a:pos x="1782" y="228"/>
                </a:cxn>
                <a:cxn ang="0">
                  <a:pos x="1593" y="510"/>
                </a:cxn>
                <a:cxn ang="0">
                  <a:pos x="1321" y="460"/>
                </a:cxn>
                <a:cxn ang="0">
                  <a:pos x="1162" y="604"/>
                </a:cxn>
                <a:cxn ang="0">
                  <a:pos x="1042" y="849"/>
                </a:cxn>
                <a:cxn ang="0">
                  <a:pos x="857" y="1244"/>
                </a:cxn>
                <a:cxn ang="0">
                  <a:pos x="765" y="1428"/>
                </a:cxn>
                <a:cxn ang="0">
                  <a:pos x="711" y="1781"/>
                </a:cxn>
                <a:cxn ang="0">
                  <a:pos x="736" y="2084"/>
                </a:cxn>
                <a:cxn ang="0">
                  <a:pos x="608" y="2320"/>
                </a:cxn>
              </a:cxnLst>
              <a:rect l="0" t="0" r="r" b="b"/>
              <a:pathLst>
                <a:path w="1999" h="2499">
                  <a:moveTo>
                    <a:pt x="580" y="2303"/>
                  </a:moveTo>
                  <a:lnTo>
                    <a:pt x="587" y="2296"/>
                  </a:lnTo>
                  <a:cubicBezTo>
                    <a:pt x="589" y="2295"/>
                    <a:pt x="590" y="2294"/>
                    <a:pt x="592" y="2293"/>
                  </a:cubicBezTo>
                  <a:lnTo>
                    <a:pt x="615" y="2286"/>
                  </a:lnTo>
                  <a:lnTo>
                    <a:pt x="606" y="2293"/>
                  </a:lnTo>
                  <a:lnTo>
                    <a:pt x="621" y="2267"/>
                  </a:lnTo>
                  <a:lnTo>
                    <a:pt x="619" y="2273"/>
                  </a:lnTo>
                  <a:lnTo>
                    <a:pt x="624" y="2242"/>
                  </a:lnTo>
                  <a:cubicBezTo>
                    <a:pt x="624" y="2241"/>
                    <a:pt x="624" y="2240"/>
                    <a:pt x="625" y="2239"/>
                  </a:cubicBezTo>
                  <a:lnTo>
                    <a:pt x="631" y="2222"/>
                  </a:lnTo>
                  <a:lnTo>
                    <a:pt x="630" y="2231"/>
                  </a:lnTo>
                  <a:lnTo>
                    <a:pt x="619" y="2185"/>
                  </a:lnTo>
                  <a:cubicBezTo>
                    <a:pt x="619" y="2183"/>
                    <a:pt x="619" y="2181"/>
                    <a:pt x="619" y="2179"/>
                  </a:cubicBezTo>
                  <a:lnTo>
                    <a:pt x="624" y="2146"/>
                  </a:lnTo>
                  <a:cubicBezTo>
                    <a:pt x="624" y="2142"/>
                    <a:pt x="627" y="2138"/>
                    <a:pt x="630" y="2135"/>
                  </a:cubicBezTo>
                  <a:lnTo>
                    <a:pt x="652" y="2121"/>
                  </a:lnTo>
                  <a:lnTo>
                    <a:pt x="706" y="2091"/>
                  </a:lnTo>
                  <a:lnTo>
                    <a:pt x="698" y="2100"/>
                  </a:lnTo>
                  <a:lnTo>
                    <a:pt x="706" y="2075"/>
                  </a:lnTo>
                  <a:lnTo>
                    <a:pt x="705" y="2083"/>
                  </a:lnTo>
                  <a:lnTo>
                    <a:pt x="690" y="2005"/>
                  </a:lnTo>
                  <a:lnTo>
                    <a:pt x="691" y="2009"/>
                  </a:lnTo>
                  <a:lnTo>
                    <a:pt x="685" y="1997"/>
                  </a:lnTo>
                  <a:cubicBezTo>
                    <a:pt x="684" y="1995"/>
                    <a:pt x="683" y="1993"/>
                    <a:pt x="683" y="1991"/>
                  </a:cubicBezTo>
                  <a:lnTo>
                    <a:pt x="679" y="1944"/>
                  </a:lnTo>
                  <a:lnTo>
                    <a:pt x="685" y="1955"/>
                  </a:lnTo>
                  <a:lnTo>
                    <a:pt x="666" y="1939"/>
                  </a:lnTo>
                  <a:cubicBezTo>
                    <a:pt x="662" y="1936"/>
                    <a:pt x="660" y="1930"/>
                    <a:pt x="661" y="1925"/>
                  </a:cubicBezTo>
                  <a:lnTo>
                    <a:pt x="665" y="1887"/>
                  </a:lnTo>
                  <a:cubicBezTo>
                    <a:pt x="666" y="1879"/>
                    <a:pt x="672" y="1873"/>
                    <a:pt x="680" y="1873"/>
                  </a:cubicBezTo>
                  <a:lnTo>
                    <a:pt x="695" y="1872"/>
                  </a:lnTo>
                  <a:lnTo>
                    <a:pt x="687" y="1875"/>
                  </a:lnTo>
                  <a:lnTo>
                    <a:pt x="727" y="1847"/>
                  </a:lnTo>
                  <a:lnTo>
                    <a:pt x="722" y="1868"/>
                  </a:lnTo>
                  <a:lnTo>
                    <a:pt x="684" y="1799"/>
                  </a:lnTo>
                  <a:lnTo>
                    <a:pt x="686" y="1801"/>
                  </a:lnTo>
                  <a:lnTo>
                    <a:pt x="669" y="1780"/>
                  </a:lnTo>
                  <a:cubicBezTo>
                    <a:pt x="667" y="1777"/>
                    <a:pt x="666" y="1774"/>
                    <a:pt x="665" y="1771"/>
                  </a:cubicBezTo>
                  <a:lnTo>
                    <a:pt x="665" y="1766"/>
                  </a:lnTo>
                  <a:lnTo>
                    <a:pt x="660" y="1706"/>
                  </a:lnTo>
                  <a:cubicBezTo>
                    <a:pt x="660" y="1703"/>
                    <a:pt x="660" y="1701"/>
                    <a:pt x="661" y="1698"/>
                  </a:cubicBezTo>
                  <a:lnTo>
                    <a:pt x="680" y="1652"/>
                  </a:lnTo>
                  <a:lnTo>
                    <a:pt x="679" y="1656"/>
                  </a:lnTo>
                  <a:lnTo>
                    <a:pt x="683" y="1607"/>
                  </a:lnTo>
                  <a:lnTo>
                    <a:pt x="686" y="1552"/>
                  </a:lnTo>
                  <a:lnTo>
                    <a:pt x="686" y="1557"/>
                  </a:lnTo>
                  <a:lnTo>
                    <a:pt x="675" y="1511"/>
                  </a:lnTo>
                  <a:cubicBezTo>
                    <a:pt x="674" y="1508"/>
                    <a:pt x="675" y="1504"/>
                    <a:pt x="676" y="1501"/>
                  </a:cubicBezTo>
                  <a:lnTo>
                    <a:pt x="690" y="1468"/>
                  </a:lnTo>
                  <a:lnTo>
                    <a:pt x="690" y="1470"/>
                  </a:lnTo>
                  <a:lnTo>
                    <a:pt x="695" y="1447"/>
                  </a:lnTo>
                  <a:cubicBezTo>
                    <a:pt x="696" y="1444"/>
                    <a:pt x="698" y="1441"/>
                    <a:pt x="701" y="1438"/>
                  </a:cubicBezTo>
                  <a:lnTo>
                    <a:pt x="745" y="1403"/>
                  </a:lnTo>
                  <a:cubicBezTo>
                    <a:pt x="746" y="1402"/>
                    <a:pt x="748" y="1401"/>
                    <a:pt x="749" y="1401"/>
                  </a:cubicBezTo>
                  <a:lnTo>
                    <a:pt x="793" y="1382"/>
                  </a:lnTo>
                  <a:cubicBezTo>
                    <a:pt x="796" y="1381"/>
                    <a:pt x="800" y="1380"/>
                    <a:pt x="803" y="1381"/>
                  </a:cubicBezTo>
                  <a:lnTo>
                    <a:pt x="846" y="1393"/>
                  </a:lnTo>
                  <a:cubicBezTo>
                    <a:pt x="847" y="1393"/>
                    <a:pt x="848" y="1394"/>
                    <a:pt x="849" y="1394"/>
                  </a:cubicBezTo>
                  <a:lnTo>
                    <a:pt x="865" y="1402"/>
                  </a:lnTo>
                  <a:lnTo>
                    <a:pt x="844" y="1408"/>
                  </a:lnTo>
                  <a:lnTo>
                    <a:pt x="864" y="1375"/>
                  </a:lnTo>
                  <a:lnTo>
                    <a:pt x="861" y="1384"/>
                  </a:lnTo>
                  <a:lnTo>
                    <a:pt x="859" y="1347"/>
                  </a:lnTo>
                  <a:lnTo>
                    <a:pt x="860" y="1351"/>
                  </a:lnTo>
                  <a:lnTo>
                    <a:pt x="831" y="1280"/>
                  </a:lnTo>
                  <a:lnTo>
                    <a:pt x="820" y="1253"/>
                  </a:lnTo>
                  <a:cubicBezTo>
                    <a:pt x="818" y="1249"/>
                    <a:pt x="818" y="1244"/>
                    <a:pt x="820" y="1240"/>
                  </a:cubicBezTo>
                  <a:lnTo>
                    <a:pt x="828" y="1223"/>
                  </a:lnTo>
                  <a:cubicBezTo>
                    <a:pt x="830" y="1217"/>
                    <a:pt x="835" y="1214"/>
                    <a:pt x="841" y="1213"/>
                  </a:cubicBezTo>
                  <a:lnTo>
                    <a:pt x="854" y="1212"/>
                  </a:lnTo>
                  <a:lnTo>
                    <a:pt x="842" y="1220"/>
                  </a:lnTo>
                  <a:lnTo>
                    <a:pt x="857" y="1194"/>
                  </a:lnTo>
                  <a:lnTo>
                    <a:pt x="855" y="1200"/>
                  </a:lnTo>
                  <a:lnTo>
                    <a:pt x="861" y="1155"/>
                  </a:lnTo>
                  <a:lnTo>
                    <a:pt x="861" y="1092"/>
                  </a:lnTo>
                  <a:lnTo>
                    <a:pt x="866" y="1031"/>
                  </a:lnTo>
                  <a:cubicBezTo>
                    <a:pt x="866" y="1028"/>
                    <a:pt x="867" y="1025"/>
                    <a:pt x="869" y="1022"/>
                  </a:cubicBezTo>
                  <a:lnTo>
                    <a:pt x="889" y="994"/>
                  </a:lnTo>
                  <a:cubicBezTo>
                    <a:pt x="890" y="993"/>
                    <a:pt x="891" y="992"/>
                    <a:pt x="892" y="991"/>
                  </a:cubicBezTo>
                  <a:lnTo>
                    <a:pt x="937" y="957"/>
                  </a:lnTo>
                  <a:lnTo>
                    <a:pt x="970" y="939"/>
                  </a:lnTo>
                  <a:lnTo>
                    <a:pt x="961" y="951"/>
                  </a:lnTo>
                  <a:lnTo>
                    <a:pt x="965" y="904"/>
                  </a:lnTo>
                  <a:cubicBezTo>
                    <a:pt x="965" y="902"/>
                    <a:pt x="966" y="901"/>
                    <a:pt x="966" y="900"/>
                  </a:cubicBezTo>
                  <a:lnTo>
                    <a:pt x="979" y="866"/>
                  </a:lnTo>
                  <a:cubicBezTo>
                    <a:pt x="980" y="864"/>
                    <a:pt x="981" y="862"/>
                    <a:pt x="983" y="861"/>
                  </a:cubicBezTo>
                  <a:lnTo>
                    <a:pt x="1020" y="826"/>
                  </a:lnTo>
                  <a:lnTo>
                    <a:pt x="1015" y="832"/>
                  </a:lnTo>
                  <a:lnTo>
                    <a:pt x="1023" y="809"/>
                  </a:lnTo>
                  <a:lnTo>
                    <a:pt x="1024" y="821"/>
                  </a:lnTo>
                  <a:lnTo>
                    <a:pt x="1013" y="799"/>
                  </a:lnTo>
                  <a:cubicBezTo>
                    <a:pt x="1012" y="798"/>
                    <a:pt x="1011" y="796"/>
                    <a:pt x="1011" y="793"/>
                  </a:cubicBezTo>
                  <a:lnTo>
                    <a:pt x="1009" y="762"/>
                  </a:lnTo>
                  <a:cubicBezTo>
                    <a:pt x="1008" y="757"/>
                    <a:pt x="1010" y="752"/>
                    <a:pt x="1014" y="748"/>
                  </a:cubicBezTo>
                  <a:lnTo>
                    <a:pt x="1044" y="721"/>
                  </a:lnTo>
                  <a:lnTo>
                    <a:pt x="1040" y="727"/>
                  </a:lnTo>
                  <a:lnTo>
                    <a:pt x="1072" y="655"/>
                  </a:lnTo>
                  <a:cubicBezTo>
                    <a:pt x="1075" y="648"/>
                    <a:pt x="1082" y="644"/>
                    <a:pt x="1089" y="645"/>
                  </a:cubicBezTo>
                  <a:lnTo>
                    <a:pt x="1118" y="651"/>
                  </a:lnTo>
                  <a:lnTo>
                    <a:pt x="1104" y="655"/>
                  </a:lnTo>
                  <a:lnTo>
                    <a:pt x="1146" y="614"/>
                  </a:lnTo>
                  <a:lnTo>
                    <a:pt x="1142" y="629"/>
                  </a:lnTo>
                  <a:lnTo>
                    <a:pt x="1134" y="598"/>
                  </a:lnTo>
                  <a:cubicBezTo>
                    <a:pt x="1133" y="593"/>
                    <a:pt x="1134" y="588"/>
                    <a:pt x="1137" y="584"/>
                  </a:cubicBezTo>
                  <a:lnTo>
                    <a:pt x="1164" y="550"/>
                  </a:lnTo>
                  <a:cubicBezTo>
                    <a:pt x="1169" y="544"/>
                    <a:pt x="1176" y="542"/>
                    <a:pt x="1182" y="545"/>
                  </a:cubicBezTo>
                  <a:lnTo>
                    <a:pt x="1200" y="551"/>
                  </a:lnTo>
                  <a:lnTo>
                    <a:pt x="1189" y="551"/>
                  </a:lnTo>
                  <a:lnTo>
                    <a:pt x="1219" y="541"/>
                  </a:lnTo>
                  <a:cubicBezTo>
                    <a:pt x="1221" y="540"/>
                    <a:pt x="1223" y="540"/>
                    <a:pt x="1225" y="540"/>
                  </a:cubicBezTo>
                  <a:lnTo>
                    <a:pt x="1273" y="544"/>
                  </a:lnTo>
                  <a:lnTo>
                    <a:pt x="1260" y="549"/>
                  </a:lnTo>
                  <a:lnTo>
                    <a:pt x="1318" y="489"/>
                  </a:lnTo>
                  <a:lnTo>
                    <a:pt x="1314" y="506"/>
                  </a:lnTo>
                  <a:lnTo>
                    <a:pt x="1304" y="476"/>
                  </a:lnTo>
                  <a:cubicBezTo>
                    <a:pt x="1303" y="472"/>
                    <a:pt x="1303" y="469"/>
                    <a:pt x="1304" y="465"/>
                  </a:cubicBezTo>
                  <a:lnTo>
                    <a:pt x="1311" y="449"/>
                  </a:lnTo>
                  <a:lnTo>
                    <a:pt x="1319" y="470"/>
                  </a:lnTo>
                  <a:lnTo>
                    <a:pt x="1304" y="464"/>
                  </a:lnTo>
                  <a:cubicBezTo>
                    <a:pt x="1299" y="462"/>
                    <a:pt x="1295" y="458"/>
                    <a:pt x="1294" y="452"/>
                  </a:cubicBezTo>
                  <a:cubicBezTo>
                    <a:pt x="1293" y="447"/>
                    <a:pt x="1295" y="442"/>
                    <a:pt x="1298" y="438"/>
                  </a:cubicBezTo>
                  <a:lnTo>
                    <a:pt x="1328" y="407"/>
                  </a:lnTo>
                  <a:cubicBezTo>
                    <a:pt x="1330" y="405"/>
                    <a:pt x="1333" y="404"/>
                    <a:pt x="1336" y="403"/>
                  </a:cubicBezTo>
                  <a:lnTo>
                    <a:pt x="1380" y="392"/>
                  </a:lnTo>
                  <a:cubicBezTo>
                    <a:pt x="1386" y="390"/>
                    <a:pt x="1392" y="392"/>
                    <a:pt x="1396" y="397"/>
                  </a:cubicBezTo>
                  <a:lnTo>
                    <a:pt x="1431" y="437"/>
                  </a:lnTo>
                  <a:lnTo>
                    <a:pt x="1490" y="492"/>
                  </a:lnTo>
                  <a:lnTo>
                    <a:pt x="1477" y="488"/>
                  </a:lnTo>
                  <a:lnTo>
                    <a:pt x="1502" y="486"/>
                  </a:lnTo>
                  <a:lnTo>
                    <a:pt x="1492" y="490"/>
                  </a:lnTo>
                  <a:lnTo>
                    <a:pt x="1521" y="465"/>
                  </a:lnTo>
                  <a:cubicBezTo>
                    <a:pt x="1522" y="464"/>
                    <a:pt x="1524" y="463"/>
                    <a:pt x="1525" y="462"/>
                  </a:cubicBezTo>
                  <a:lnTo>
                    <a:pt x="1549" y="452"/>
                  </a:lnTo>
                  <a:cubicBezTo>
                    <a:pt x="1553" y="451"/>
                    <a:pt x="1557" y="451"/>
                    <a:pt x="1561" y="453"/>
                  </a:cubicBezTo>
                  <a:lnTo>
                    <a:pt x="1577" y="459"/>
                  </a:lnTo>
                  <a:cubicBezTo>
                    <a:pt x="1578" y="459"/>
                    <a:pt x="1579" y="460"/>
                    <a:pt x="1581" y="461"/>
                  </a:cubicBezTo>
                  <a:lnTo>
                    <a:pt x="1607" y="482"/>
                  </a:lnTo>
                  <a:lnTo>
                    <a:pt x="1600" y="479"/>
                  </a:lnTo>
                  <a:lnTo>
                    <a:pt x="1631" y="486"/>
                  </a:lnTo>
                  <a:lnTo>
                    <a:pt x="1615" y="492"/>
                  </a:lnTo>
                  <a:lnTo>
                    <a:pt x="1621" y="482"/>
                  </a:lnTo>
                  <a:lnTo>
                    <a:pt x="1620" y="485"/>
                  </a:lnTo>
                  <a:lnTo>
                    <a:pt x="1632" y="454"/>
                  </a:lnTo>
                  <a:lnTo>
                    <a:pt x="1641" y="437"/>
                  </a:lnTo>
                  <a:lnTo>
                    <a:pt x="1667" y="384"/>
                  </a:lnTo>
                  <a:cubicBezTo>
                    <a:pt x="1668" y="383"/>
                    <a:pt x="1669" y="381"/>
                    <a:pt x="1670" y="380"/>
                  </a:cubicBezTo>
                  <a:lnTo>
                    <a:pt x="1679" y="371"/>
                  </a:lnTo>
                  <a:lnTo>
                    <a:pt x="1675" y="386"/>
                  </a:lnTo>
                  <a:lnTo>
                    <a:pt x="1659" y="308"/>
                  </a:lnTo>
                  <a:cubicBezTo>
                    <a:pt x="1658" y="303"/>
                    <a:pt x="1659" y="298"/>
                    <a:pt x="1663" y="294"/>
                  </a:cubicBezTo>
                  <a:lnTo>
                    <a:pt x="1701" y="253"/>
                  </a:lnTo>
                  <a:cubicBezTo>
                    <a:pt x="1706" y="249"/>
                    <a:pt x="1713" y="247"/>
                    <a:pt x="1719" y="250"/>
                  </a:cubicBezTo>
                  <a:lnTo>
                    <a:pt x="1735" y="256"/>
                  </a:lnTo>
                  <a:lnTo>
                    <a:pt x="1716" y="261"/>
                  </a:lnTo>
                  <a:lnTo>
                    <a:pt x="1757" y="208"/>
                  </a:lnTo>
                  <a:cubicBezTo>
                    <a:pt x="1760" y="205"/>
                    <a:pt x="1764" y="203"/>
                    <a:pt x="1769" y="202"/>
                  </a:cubicBezTo>
                  <a:cubicBezTo>
                    <a:pt x="1774" y="202"/>
                    <a:pt x="1778" y="204"/>
                    <a:pt x="1781" y="207"/>
                  </a:cubicBezTo>
                  <a:lnTo>
                    <a:pt x="1825" y="253"/>
                  </a:lnTo>
                  <a:lnTo>
                    <a:pt x="1840" y="266"/>
                  </a:lnTo>
                  <a:lnTo>
                    <a:pt x="1822" y="263"/>
                  </a:lnTo>
                  <a:lnTo>
                    <a:pt x="1846" y="252"/>
                  </a:lnTo>
                  <a:cubicBezTo>
                    <a:pt x="1853" y="249"/>
                    <a:pt x="1861" y="251"/>
                    <a:pt x="1865" y="256"/>
                  </a:cubicBezTo>
                  <a:lnTo>
                    <a:pt x="1884" y="279"/>
                  </a:lnTo>
                  <a:cubicBezTo>
                    <a:pt x="1886" y="282"/>
                    <a:pt x="1887" y="285"/>
                    <a:pt x="1888" y="288"/>
                  </a:cubicBezTo>
                  <a:lnTo>
                    <a:pt x="1889" y="305"/>
                  </a:lnTo>
                  <a:lnTo>
                    <a:pt x="1884" y="294"/>
                  </a:lnTo>
                  <a:lnTo>
                    <a:pt x="1898" y="306"/>
                  </a:lnTo>
                  <a:cubicBezTo>
                    <a:pt x="1901" y="309"/>
                    <a:pt x="1903" y="313"/>
                    <a:pt x="1903" y="317"/>
                  </a:cubicBezTo>
                  <a:lnTo>
                    <a:pt x="1905" y="341"/>
                  </a:lnTo>
                  <a:lnTo>
                    <a:pt x="1876" y="334"/>
                  </a:lnTo>
                  <a:lnTo>
                    <a:pt x="1898" y="302"/>
                  </a:lnTo>
                  <a:cubicBezTo>
                    <a:pt x="1899" y="301"/>
                    <a:pt x="1899" y="300"/>
                    <a:pt x="1900" y="299"/>
                  </a:cubicBezTo>
                  <a:lnTo>
                    <a:pt x="1937" y="264"/>
                  </a:lnTo>
                  <a:lnTo>
                    <a:pt x="1933" y="270"/>
                  </a:lnTo>
                  <a:lnTo>
                    <a:pt x="1952" y="221"/>
                  </a:lnTo>
                  <a:lnTo>
                    <a:pt x="1962" y="242"/>
                  </a:lnTo>
                  <a:lnTo>
                    <a:pt x="1944" y="236"/>
                  </a:lnTo>
                  <a:lnTo>
                    <a:pt x="1962" y="231"/>
                  </a:lnTo>
                  <a:lnTo>
                    <a:pt x="1942" y="257"/>
                  </a:lnTo>
                  <a:cubicBezTo>
                    <a:pt x="1938" y="262"/>
                    <a:pt x="1931" y="264"/>
                    <a:pt x="1925" y="263"/>
                  </a:cubicBezTo>
                  <a:cubicBezTo>
                    <a:pt x="1919" y="261"/>
                    <a:pt x="1915" y="257"/>
                    <a:pt x="1913" y="251"/>
                  </a:cubicBezTo>
                  <a:lnTo>
                    <a:pt x="1904" y="210"/>
                  </a:lnTo>
                  <a:lnTo>
                    <a:pt x="1916" y="222"/>
                  </a:lnTo>
                  <a:lnTo>
                    <a:pt x="1899" y="218"/>
                  </a:lnTo>
                  <a:cubicBezTo>
                    <a:pt x="1894" y="216"/>
                    <a:pt x="1890" y="213"/>
                    <a:pt x="1888" y="208"/>
                  </a:cubicBezTo>
                  <a:lnTo>
                    <a:pt x="1879" y="186"/>
                  </a:lnTo>
                  <a:cubicBezTo>
                    <a:pt x="1876" y="180"/>
                    <a:pt x="1878" y="173"/>
                    <a:pt x="1883" y="168"/>
                  </a:cubicBezTo>
                  <a:lnTo>
                    <a:pt x="1941" y="115"/>
                  </a:lnTo>
                  <a:cubicBezTo>
                    <a:pt x="1945" y="111"/>
                    <a:pt x="1950" y="110"/>
                    <a:pt x="1955" y="111"/>
                  </a:cubicBezTo>
                  <a:lnTo>
                    <a:pt x="1978" y="117"/>
                  </a:lnTo>
                  <a:lnTo>
                    <a:pt x="1959" y="129"/>
                  </a:lnTo>
                  <a:lnTo>
                    <a:pt x="1966" y="96"/>
                  </a:lnTo>
                  <a:lnTo>
                    <a:pt x="1976" y="115"/>
                  </a:lnTo>
                  <a:lnTo>
                    <a:pt x="1960" y="108"/>
                  </a:lnTo>
                  <a:lnTo>
                    <a:pt x="1921" y="97"/>
                  </a:lnTo>
                  <a:lnTo>
                    <a:pt x="1897" y="92"/>
                  </a:lnTo>
                  <a:cubicBezTo>
                    <a:pt x="1894" y="91"/>
                    <a:pt x="1892" y="90"/>
                    <a:pt x="1890" y="88"/>
                  </a:cubicBezTo>
                  <a:lnTo>
                    <a:pt x="1856" y="61"/>
                  </a:lnTo>
                  <a:lnTo>
                    <a:pt x="1862" y="64"/>
                  </a:lnTo>
                  <a:lnTo>
                    <a:pt x="1832" y="57"/>
                  </a:lnTo>
                  <a:lnTo>
                    <a:pt x="1847" y="52"/>
                  </a:lnTo>
                  <a:lnTo>
                    <a:pt x="1818" y="86"/>
                  </a:lnTo>
                  <a:lnTo>
                    <a:pt x="1820" y="83"/>
                  </a:lnTo>
                  <a:lnTo>
                    <a:pt x="1807" y="109"/>
                  </a:lnTo>
                  <a:cubicBezTo>
                    <a:pt x="1805" y="113"/>
                    <a:pt x="1801" y="116"/>
                    <a:pt x="1797" y="117"/>
                  </a:cubicBezTo>
                  <a:cubicBezTo>
                    <a:pt x="1792" y="118"/>
                    <a:pt x="1788" y="117"/>
                    <a:pt x="1784" y="115"/>
                  </a:cubicBezTo>
                  <a:lnTo>
                    <a:pt x="1750" y="93"/>
                  </a:lnTo>
                  <a:cubicBezTo>
                    <a:pt x="1746" y="91"/>
                    <a:pt x="1744" y="87"/>
                    <a:pt x="1743" y="82"/>
                  </a:cubicBezTo>
                  <a:cubicBezTo>
                    <a:pt x="1742" y="77"/>
                    <a:pt x="1744" y="73"/>
                    <a:pt x="1747" y="69"/>
                  </a:cubicBezTo>
                  <a:lnTo>
                    <a:pt x="1762" y="51"/>
                  </a:lnTo>
                  <a:lnTo>
                    <a:pt x="1758" y="60"/>
                  </a:lnTo>
                  <a:lnTo>
                    <a:pt x="1763" y="22"/>
                  </a:lnTo>
                  <a:lnTo>
                    <a:pt x="1768" y="36"/>
                  </a:lnTo>
                  <a:lnTo>
                    <a:pt x="1760" y="29"/>
                  </a:lnTo>
                  <a:lnTo>
                    <a:pt x="1772" y="32"/>
                  </a:lnTo>
                  <a:lnTo>
                    <a:pt x="1733" y="36"/>
                  </a:lnTo>
                  <a:lnTo>
                    <a:pt x="1745" y="28"/>
                  </a:lnTo>
                  <a:lnTo>
                    <a:pt x="1737" y="42"/>
                  </a:lnTo>
                  <a:lnTo>
                    <a:pt x="1739" y="36"/>
                  </a:lnTo>
                  <a:lnTo>
                    <a:pt x="1735" y="62"/>
                  </a:lnTo>
                  <a:lnTo>
                    <a:pt x="1735" y="55"/>
                  </a:lnTo>
                  <a:lnTo>
                    <a:pt x="1742" y="77"/>
                  </a:lnTo>
                  <a:cubicBezTo>
                    <a:pt x="1744" y="82"/>
                    <a:pt x="1743" y="88"/>
                    <a:pt x="1739" y="92"/>
                  </a:cubicBezTo>
                  <a:lnTo>
                    <a:pt x="1713" y="124"/>
                  </a:lnTo>
                  <a:cubicBezTo>
                    <a:pt x="1710" y="128"/>
                    <a:pt x="1705" y="131"/>
                    <a:pt x="1700" y="130"/>
                  </a:cubicBezTo>
                  <a:cubicBezTo>
                    <a:pt x="1695" y="130"/>
                    <a:pt x="1691" y="128"/>
                    <a:pt x="1688" y="123"/>
                  </a:cubicBezTo>
                  <a:lnTo>
                    <a:pt x="1658" y="79"/>
                  </a:lnTo>
                  <a:lnTo>
                    <a:pt x="1678" y="84"/>
                  </a:lnTo>
                  <a:lnTo>
                    <a:pt x="1656" y="95"/>
                  </a:lnTo>
                  <a:lnTo>
                    <a:pt x="1665" y="82"/>
                  </a:lnTo>
                  <a:lnTo>
                    <a:pt x="1662" y="120"/>
                  </a:lnTo>
                  <a:cubicBezTo>
                    <a:pt x="1662" y="121"/>
                    <a:pt x="1662" y="122"/>
                    <a:pt x="1662" y="122"/>
                  </a:cubicBezTo>
                  <a:lnTo>
                    <a:pt x="1650" y="178"/>
                  </a:lnTo>
                  <a:cubicBezTo>
                    <a:pt x="1649" y="181"/>
                    <a:pt x="1648" y="183"/>
                    <a:pt x="1646" y="185"/>
                  </a:cubicBezTo>
                  <a:lnTo>
                    <a:pt x="1610" y="227"/>
                  </a:lnTo>
                  <a:cubicBezTo>
                    <a:pt x="1606" y="231"/>
                    <a:pt x="1601" y="233"/>
                    <a:pt x="1596" y="233"/>
                  </a:cubicBezTo>
                  <a:cubicBezTo>
                    <a:pt x="1591" y="232"/>
                    <a:pt x="1587" y="230"/>
                    <a:pt x="1584" y="225"/>
                  </a:cubicBezTo>
                  <a:lnTo>
                    <a:pt x="1558" y="182"/>
                  </a:lnTo>
                  <a:cubicBezTo>
                    <a:pt x="1554" y="176"/>
                    <a:pt x="1555" y="168"/>
                    <a:pt x="1560" y="162"/>
                  </a:cubicBezTo>
                  <a:lnTo>
                    <a:pt x="1595" y="128"/>
                  </a:lnTo>
                  <a:lnTo>
                    <a:pt x="1591" y="137"/>
                  </a:lnTo>
                  <a:lnTo>
                    <a:pt x="1596" y="89"/>
                  </a:lnTo>
                  <a:lnTo>
                    <a:pt x="1613" y="107"/>
                  </a:lnTo>
                  <a:lnTo>
                    <a:pt x="1589" y="109"/>
                  </a:lnTo>
                  <a:lnTo>
                    <a:pt x="1550" y="112"/>
                  </a:lnTo>
                  <a:lnTo>
                    <a:pt x="1562" y="104"/>
                  </a:lnTo>
                  <a:lnTo>
                    <a:pt x="1534" y="154"/>
                  </a:lnTo>
                  <a:lnTo>
                    <a:pt x="1502" y="219"/>
                  </a:lnTo>
                  <a:lnTo>
                    <a:pt x="1501" y="204"/>
                  </a:lnTo>
                  <a:lnTo>
                    <a:pt x="1518" y="231"/>
                  </a:lnTo>
                  <a:cubicBezTo>
                    <a:pt x="1523" y="237"/>
                    <a:pt x="1521" y="246"/>
                    <a:pt x="1515" y="251"/>
                  </a:cubicBezTo>
                  <a:lnTo>
                    <a:pt x="1494" y="270"/>
                  </a:lnTo>
                  <a:cubicBezTo>
                    <a:pt x="1489" y="275"/>
                    <a:pt x="1481" y="275"/>
                    <a:pt x="1476" y="272"/>
                  </a:cubicBezTo>
                  <a:lnTo>
                    <a:pt x="1442" y="252"/>
                  </a:lnTo>
                  <a:lnTo>
                    <a:pt x="1458" y="252"/>
                  </a:lnTo>
                  <a:lnTo>
                    <a:pt x="1427" y="270"/>
                  </a:lnTo>
                  <a:lnTo>
                    <a:pt x="1434" y="251"/>
                  </a:lnTo>
                  <a:lnTo>
                    <a:pt x="1444" y="282"/>
                  </a:lnTo>
                  <a:cubicBezTo>
                    <a:pt x="1446" y="287"/>
                    <a:pt x="1445" y="292"/>
                    <a:pt x="1443" y="296"/>
                  </a:cubicBezTo>
                  <a:cubicBezTo>
                    <a:pt x="1440" y="300"/>
                    <a:pt x="1435" y="302"/>
                    <a:pt x="1431" y="303"/>
                  </a:cubicBezTo>
                  <a:lnTo>
                    <a:pt x="1393" y="306"/>
                  </a:lnTo>
                  <a:lnTo>
                    <a:pt x="1398" y="305"/>
                  </a:lnTo>
                  <a:lnTo>
                    <a:pt x="1374" y="314"/>
                  </a:lnTo>
                  <a:lnTo>
                    <a:pt x="1381" y="308"/>
                  </a:lnTo>
                  <a:lnTo>
                    <a:pt x="1354" y="348"/>
                  </a:lnTo>
                  <a:cubicBezTo>
                    <a:pt x="1351" y="353"/>
                    <a:pt x="1345" y="356"/>
                    <a:pt x="1339" y="355"/>
                  </a:cubicBezTo>
                  <a:lnTo>
                    <a:pt x="1299" y="351"/>
                  </a:lnTo>
                  <a:lnTo>
                    <a:pt x="1317" y="334"/>
                  </a:lnTo>
                  <a:lnTo>
                    <a:pt x="1319" y="358"/>
                  </a:lnTo>
                  <a:cubicBezTo>
                    <a:pt x="1319" y="364"/>
                    <a:pt x="1316" y="370"/>
                    <a:pt x="1311" y="373"/>
                  </a:cubicBezTo>
                  <a:cubicBezTo>
                    <a:pt x="1306" y="376"/>
                    <a:pt x="1299" y="376"/>
                    <a:pt x="1294" y="373"/>
                  </a:cubicBezTo>
                  <a:lnTo>
                    <a:pt x="1260" y="351"/>
                  </a:lnTo>
                  <a:lnTo>
                    <a:pt x="1276" y="351"/>
                  </a:lnTo>
                  <a:lnTo>
                    <a:pt x="1240" y="371"/>
                  </a:lnTo>
                  <a:lnTo>
                    <a:pt x="1248" y="361"/>
                  </a:lnTo>
                  <a:lnTo>
                    <a:pt x="1241" y="391"/>
                  </a:lnTo>
                  <a:cubicBezTo>
                    <a:pt x="1240" y="397"/>
                    <a:pt x="1236" y="401"/>
                    <a:pt x="1231" y="403"/>
                  </a:cubicBezTo>
                  <a:lnTo>
                    <a:pt x="1201" y="413"/>
                  </a:lnTo>
                  <a:cubicBezTo>
                    <a:pt x="1195" y="415"/>
                    <a:pt x="1189" y="413"/>
                    <a:pt x="1185" y="409"/>
                  </a:cubicBezTo>
                  <a:lnTo>
                    <a:pt x="1158" y="381"/>
                  </a:lnTo>
                  <a:lnTo>
                    <a:pt x="1173" y="385"/>
                  </a:lnTo>
                  <a:lnTo>
                    <a:pt x="1128" y="395"/>
                  </a:lnTo>
                  <a:lnTo>
                    <a:pt x="1131" y="394"/>
                  </a:lnTo>
                  <a:lnTo>
                    <a:pt x="1086" y="414"/>
                  </a:lnTo>
                  <a:lnTo>
                    <a:pt x="1095" y="398"/>
                  </a:lnTo>
                  <a:lnTo>
                    <a:pt x="1099" y="445"/>
                  </a:lnTo>
                  <a:lnTo>
                    <a:pt x="1086" y="431"/>
                  </a:lnTo>
                  <a:lnTo>
                    <a:pt x="1117" y="438"/>
                  </a:lnTo>
                  <a:cubicBezTo>
                    <a:pt x="1124" y="439"/>
                    <a:pt x="1129" y="445"/>
                    <a:pt x="1130" y="452"/>
                  </a:cubicBezTo>
                  <a:lnTo>
                    <a:pt x="1130" y="463"/>
                  </a:lnTo>
                  <a:lnTo>
                    <a:pt x="1133" y="493"/>
                  </a:lnTo>
                  <a:cubicBezTo>
                    <a:pt x="1133" y="498"/>
                    <a:pt x="1131" y="503"/>
                    <a:pt x="1127" y="507"/>
                  </a:cubicBezTo>
                  <a:cubicBezTo>
                    <a:pt x="1124" y="510"/>
                    <a:pt x="1118" y="511"/>
                    <a:pt x="1113" y="510"/>
                  </a:cubicBezTo>
                  <a:lnTo>
                    <a:pt x="1088" y="505"/>
                  </a:lnTo>
                  <a:lnTo>
                    <a:pt x="1101" y="502"/>
                  </a:lnTo>
                  <a:lnTo>
                    <a:pt x="1076" y="519"/>
                  </a:lnTo>
                  <a:lnTo>
                    <a:pt x="1082" y="501"/>
                  </a:lnTo>
                  <a:lnTo>
                    <a:pt x="1092" y="530"/>
                  </a:lnTo>
                  <a:lnTo>
                    <a:pt x="1087" y="523"/>
                  </a:lnTo>
                  <a:lnTo>
                    <a:pt x="1117" y="547"/>
                  </a:lnTo>
                  <a:cubicBezTo>
                    <a:pt x="1120" y="550"/>
                    <a:pt x="1122" y="554"/>
                    <a:pt x="1123" y="558"/>
                  </a:cubicBezTo>
                  <a:lnTo>
                    <a:pt x="1126" y="596"/>
                  </a:lnTo>
                  <a:cubicBezTo>
                    <a:pt x="1126" y="601"/>
                    <a:pt x="1124" y="607"/>
                    <a:pt x="1119" y="610"/>
                  </a:cubicBezTo>
                  <a:cubicBezTo>
                    <a:pt x="1115" y="613"/>
                    <a:pt x="1109" y="614"/>
                    <a:pt x="1103" y="612"/>
                  </a:cubicBezTo>
                  <a:lnTo>
                    <a:pt x="1074" y="599"/>
                  </a:lnTo>
                  <a:lnTo>
                    <a:pt x="1086" y="599"/>
                  </a:lnTo>
                  <a:lnTo>
                    <a:pt x="1063" y="607"/>
                  </a:lnTo>
                  <a:lnTo>
                    <a:pt x="1074" y="590"/>
                  </a:lnTo>
                  <a:lnTo>
                    <a:pt x="1077" y="622"/>
                  </a:lnTo>
                  <a:cubicBezTo>
                    <a:pt x="1078" y="631"/>
                    <a:pt x="1071" y="639"/>
                    <a:pt x="1062" y="639"/>
                  </a:cubicBezTo>
                  <a:lnTo>
                    <a:pt x="1025" y="642"/>
                  </a:lnTo>
                  <a:lnTo>
                    <a:pt x="993" y="645"/>
                  </a:lnTo>
                  <a:lnTo>
                    <a:pt x="1007" y="634"/>
                  </a:lnTo>
                  <a:lnTo>
                    <a:pt x="999" y="657"/>
                  </a:lnTo>
                  <a:lnTo>
                    <a:pt x="993" y="675"/>
                  </a:lnTo>
                  <a:cubicBezTo>
                    <a:pt x="991" y="679"/>
                    <a:pt x="988" y="683"/>
                    <a:pt x="984" y="684"/>
                  </a:cubicBezTo>
                  <a:lnTo>
                    <a:pt x="962" y="694"/>
                  </a:lnTo>
                  <a:lnTo>
                    <a:pt x="970" y="686"/>
                  </a:lnTo>
                  <a:lnTo>
                    <a:pt x="962" y="703"/>
                  </a:lnTo>
                  <a:lnTo>
                    <a:pt x="962" y="689"/>
                  </a:lnTo>
                  <a:lnTo>
                    <a:pt x="973" y="711"/>
                  </a:lnTo>
                  <a:cubicBezTo>
                    <a:pt x="975" y="715"/>
                    <a:pt x="975" y="720"/>
                    <a:pt x="974" y="724"/>
                  </a:cubicBezTo>
                  <a:cubicBezTo>
                    <a:pt x="972" y="728"/>
                    <a:pt x="969" y="731"/>
                    <a:pt x="965" y="733"/>
                  </a:cubicBezTo>
                  <a:lnTo>
                    <a:pt x="919" y="752"/>
                  </a:lnTo>
                  <a:lnTo>
                    <a:pt x="923" y="725"/>
                  </a:lnTo>
                  <a:lnTo>
                    <a:pt x="958" y="754"/>
                  </a:lnTo>
                  <a:cubicBezTo>
                    <a:pt x="960" y="756"/>
                    <a:pt x="961" y="758"/>
                    <a:pt x="962" y="760"/>
                  </a:cubicBezTo>
                  <a:lnTo>
                    <a:pt x="969" y="777"/>
                  </a:lnTo>
                  <a:cubicBezTo>
                    <a:pt x="972" y="783"/>
                    <a:pt x="970" y="790"/>
                    <a:pt x="965" y="795"/>
                  </a:cubicBezTo>
                  <a:lnTo>
                    <a:pt x="937" y="820"/>
                  </a:lnTo>
                  <a:lnTo>
                    <a:pt x="885" y="862"/>
                  </a:lnTo>
                  <a:lnTo>
                    <a:pt x="849" y="896"/>
                  </a:lnTo>
                  <a:lnTo>
                    <a:pt x="853" y="890"/>
                  </a:lnTo>
                  <a:lnTo>
                    <a:pt x="834" y="939"/>
                  </a:lnTo>
                  <a:cubicBezTo>
                    <a:pt x="833" y="941"/>
                    <a:pt x="832" y="943"/>
                    <a:pt x="830" y="945"/>
                  </a:cubicBezTo>
                  <a:lnTo>
                    <a:pt x="791" y="980"/>
                  </a:lnTo>
                  <a:lnTo>
                    <a:pt x="796" y="967"/>
                  </a:lnTo>
                  <a:lnTo>
                    <a:pt x="798" y="990"/>
                  </a:lnTo>
                  <a:lnTo>
                    <a:pt x="796" y="983"/>
                  </a:lnTo>
                  <a:lnTo>
                    <a:pt x="807" y="1005"/>
                  </a:lnTo>
                  <a:cubicBezTo>
                    <a:pt x="811" y="1011"/>
                    <a:pt x="809" y="1019"/>
                    <a:pt x="804" y="1024"/>
                  </a:cubicBezTo>
                  <a:lnTo>
                    <a:pt x="774" y="1053"/>
                  </a:lnTo>
                  <a:lnTo>
                    <a:pt x="778" y="1036"/>
                  </a:lnTo>
                  <a:lnTo>
                    <a:pt x="788" y="1063"/>
                  </a:lnTo>
                  <a:cubicBezTo>
                    <a:pt x="790" y="1067"/>
                    <a:pt x="789" y="1072"/>
                    <a:pt x="788" y="1075"/>
                  </a:cubicBezTo>
                  <a:lnTo>
                    <a:pt x="762" y="1132"/>
                  </a:lnTo>
                  <a:cubicBezTo>
                    <a:pt x="760" y="1136"/>
                    <a:pt x="758" y="1138"/>
                    <a:pt x="754" y="1140"/>
                  </a:cubicBezTo>
                  <a:lnTo>
                    <a:pt x="731" y="1151"/>
                  </a:lnTo>
                  <a:lnTo>
                    <a:pt x="740" y="1136"/>
                  </a:lnTo>
                  <a:lnTo>
                    <a:pt x="743" y="1175"/>
                  </a:lnTo>
                  <a:lnTo>
                    <a:pt x="739" y="1166"/>
                  </a:lnTo>
                  <a:lnTo>
                    <a:pt x="758" y="1189"/>
                  </a:lnTo>
                  <a:cubicBezTo>
                    <a:pt x="763" y="1195"/>
                    <a:pt x="763" y="1204"/>
                    <a:pt x="757" y="1210"/>
                  </a:cubicBezTo>
                  <a:lnTo>
                    <a:pt x="735" y="1235"/>
                  </a:lnTo>
                  <a:cubicBezTo>
                    <a:pt x="732" y="1238"/>
                    <a:pt x="728" y="1239"/>
                    <a:pt x="723" y="1240"/>
                  </a:cubicBezTo>
                  <a:cubicBezTo>
                    <a:pt x="719" y="1240"/>
                    <a:pt x="715" y="1238"/>
                    <a:pt x="712" y="1235"/>
                  </a:cubicBezTo>
                  <a:lnTo>
                    <a:pt x="696" y="1220"/>
                  </a:lnTo>
                  <a:lnTo>
                    <a:pt x="715" y="1221"/>
                  </a:lnTo>
                  <a:lnTo>
                    <a:pt x="685" y="1241"/>
                  </a:lnTo>
                  <a:lnTo>
                    <a:pt x="691" y="1223"/>
                  </a:lnTo>
                  <a:lnTo>
                    <a:pt x="705" y="1269"/>
                  </a:lnTo>
                  <a:cubicBezTo>
                    <a:pt x="707" y="1276"/>
                    <a:pt x="703" y="1284"/>
                    <a:pt x="696" y="1288"/>
                  </a:cubicBezTo>
                  <a:lnTo>
                    <a:pt x="665" y="1303"/>
                  </a:lnTo>
                  <a:cubicBezTo>
                    <a:pt x="665" y="1304"/>
                    <a:pt x="664" y="1304"/>
                    <a:pt x="663" y="1305"/>
                  </a:cubicBezTo>
                  <a:lnTo>
                    <a:pt x="616" y="1318"/>
                  </a:lnTo>
                  <a:lnTo>
                    <a:pt x="625" y="1311"/>
                  </a:lnTo>
                  <a:lnTo>
                    <a:pt x="596" y="1353"/>
                  </a:lnTo>
                  <a:lnTo>
                    <a:pt x="599" y="1346"/>
                  </a:lnTo>
                  <a:lnTo>
                    <a:pt x="595" y="1384"/>
                  </a:lnTo>
                  <a:cubicBezTo>
                    <a:pt x="594" y="1387"/>
                    <a:pt x="593" y="1390"/>
                    <a:pt x="591" y="1393"/>
                  </a:cubicBezTo>
                  <a:lnTo>
                    <a:pt x="561" y="1427"/>
                  </a:lnTo>
                  <a:lnTo>
                    <a:pt x="565" y="1415"/>
                  </a:lnTo>
                  <a:lnTo>
                    <a:pt x="567" y="1440"/>
                  </a:lnTo>
                  <a:lnTo>
                    <a:pt x="540" y="1429"/>
                  </a:lnTo>
                  <a:lnTo>
                    <a:pt x="577" y="1394"/>
                  </a:lnTo>
                  <a:lnTo>
                    <a:pt x="623" y="1358"/>
                  </a:lnTo>
                  <a:cubicBezTo>
                    <a:pt x="627" y="1354"/>
                    <a:pt x="633" y="1353"/>
                    <a:pt x="638" y="1355"/>
                  </a:cubicBezTo>
                  <a:lnTo>
                    <a:pt x="655" y="1361"/>
                  </a:lnTo>
                  <a:cubicBezTo>
                    <a:pt x="663" y="1364"/>
                    <a:pt x="668" y="1373"/>
                    <a:pt x="666" y="1381"/>
                  </a:cubicBezTo>
                  <a:lnTo>
                    <a:pt x="652" y="1429"/>
                  </a:lnTo>
                  <a:cubicBezTo>
                    <a:pt x="651" y="1432"/>
                    <a:pt x="649" y="1435"/>
                    <a:pt x="647" y="1437"/>
                  </a:cubicBezTo>
                  <a:lnTo>
                    <a:pt x="611" y="1465"/>
                  </a:lnTo>
                  <a:cubicBezTo>
                    <a:pt x="608" y="1467"/>
                    <a:pt x="604" y="1468"/>
                    <a:pt x="600" y="1468"/>
                  </a:cubicBezTo>
                  <a:lnTo>
                    <a:pt x="558" y="1464"/>
                  </a:lnTo>
                  <a:lnTo>
                    <a:pt x="574" y="1442"/>
                  </a:lnTo>
                  <a:lnTo>
                    <a:pt x="586" y="1473"/>
                  </a:lnTo>
                  <a:cubicBezTo>
                    <a:pt x="589" y="1481"/>
                    <a:pt x="586" y="1489"/>
                    <a:pt x="579" y="1493"/>
                  </a:cubicBezTo>
                  <a:lnTo>
                    <a:pt x="526" y="1520"/>
                  </a:lnTo>
                  <a:cubicBezTo>
                    <a:pt x="522" y="1522"/>
                    <a:pt x="517" y="1522"/>
                    <a:pt x="512" y="1520"/>
                  </a:cubicBezTo>
                  <a:cubicBezTo>
                    <a:pt x="508" y="1519"/>
                    <a:pt x="504" y="1515"/>
                    <a:pt x="503" y="1510"/>
                  </a:cubicBezTo>
                  <a:lnTo>
                    <a:pt x="490" y="1464"/>
                  </a:lnTo>
                  <a:lnTo>
                    <a:pt x="498" y="1474"/>
                  </a:lnTo>
                  <a:lnTo>
                    <a:pt x="474" y="1460"/>
                  </a:lnTo>
                  <a:lnTo>
                    <a:pt x="495" y="1455"/>
                  </a:lnTo>
                  <a:lnTo>
                    <a:pt x="467" y="1502"/>
                  </a:lnTo>
                  <a:cubicBezTo>
                    <a:pt x="464" y="1507"/>
                    <a:pt x="460" y="1510"/>
                    <a:pt x="455" y="1510"/>
                  </a:cubicBezTo>
                  <a:lnTo>
                    <a:pt x="423" y="1512"/>
                  </a:lnTo>
                  <a:lnTo>
                    <a:pt x="427" y="1512"/>
                  </a:lnTo>
                  <a:lnTo>
                    <a:pt x="394" y="1524"/>
                  </a:lnTo>
                  <a:lnTo>
                    <a:pt x="404" y="1509"/>
                  </a:lnTo>
                  <a:lnTo>
                    <a:pt x="404" y="1548"/>
                  </a:lnTo>
                  <a:cubicBezTo>
                    <a:pt x="404" y="1555"/>
                    <a:pt x="400" y="1560"/>
                    <a:pt x="394" y="1563"/>
                  </a:cubicBezTo>
                  <a:lnTo>
                    <a:pt x="378" y="1570"/>
                  </a:lnTo>
                  <a:lnTo>
                    <a:pt x="387" y="1554"/>
                  </a:lnTo>
                  <a:lnTo>
                    <a:pt x="389" y="1576"/>
                  </a:lnTo>
                  <a:cubicBezTo>
                    <a:pt x="389" y="1582"/>
                    <a:pt x="387" y="1587"/>
                    <a:pt x="383" y="1591"/>
                  </a:cubicBezTo>
                  <a:cubicBezTo>
                    <a:pt x="378" y="1594"/>
                    <a:pt x="372" y="1595"/>
                    <a:pt x="367" y="1592"/>
                  </a:cubicBezTo>
                  <a:lnTo>
                    <a:pt x="348" y="1585"/>
                  </a:lnTo>
                  <a:lnTo>
                    <a:pt x="318" y="1569"/>
                  </a:lnTo>
                  <a:lnTo>
                    <a:pt x="329" y="1571"/>
                  </a:lnTo>
                  <a:lnTo>
                    <a:pt x="286" y="1578"/>
                  </a:lnTo>
                  <a:lnTo>
                    <a:pt x="299" y="1561"/>
                  </a:lnTo>
                  <a:lnTo>
                    <a:pt x="301" y="1585"/>
                  </a:lnTo>
                  <a:lnTo>
                    <a:pt x="300" y="1582"/>
                  </a:lnTo>
                  <a:lnTo>
                    <a:pt x="306" y="1603"/>
                  </a:lnTo>
                  <a:cubicBezTo>
                    <a:pt x="308" y="1610"/>
                    <a:pt x="304" y="1618"/>
                    <a:pt x="297" y="1622"/>
                  </a:cubicBezTo>
                  <a:lnTo>
                    <a:pt x="280" y="1629"/>
                  </a:lnTo>
                  <a:cubicBezTo>
                    <a:pt x="276" y="1630"/>
                    <a:pt x="272" y="1630"/>
                    <a:pt x="268" y="1629"/>
                  </a:cubicBezTo>
                  <a:lnTo>
                    <a:pt x="229" y="1613"/>
                  </a:lnTo>
                  <a:lnTo>
                    <a:pt x="246" y="1610"/>
                  </a:lnTo>
                  <a:lnTo>
                    <a:pt x="212" y="1641"/>
                  </a:lnTo>
                  <a:lnTo>
                    <a:pt x="216" y="1622"/>
                  </a:lnTo>
                  <a:lnTo>
                    <a:pt x="227" y="1643"/>
                  </a:lnTo>
                  <a:cubicBezTo>
                    <a:pt x="229" y="1647"/>
                    <a:pt x="229" y="1651"/>
                    <a:pt x="228" y="1655"/>
                  </a:cubicBezTo>
                  <a:lnTo>
                    <a:pt x="224" y="1672"/>
                  </a:lnTo>
                  <a:cubicBezTo>
                    <a:pt x="223" y="1676"/>
                    <a:pt x="220" y="1680"/>
                    <a:pt x="216" y="1682"/>
                  </a:cubicBezTo>
                  <a:cubicBezTo>
                    <a:pt x="212" y="1684"/>
                    <a:pt x="207" y="1685"/>
                    <a:pt x="203" y="1683"/>
                  </a:cubicBezTo>
                  <a:lnTo>
                    <a:pt x="166" y="1669"/>
                  </a:lnTo>
                  <a:lnTo>
                    <a:pt x="186" y="1660"/>
                  </a:lnTo>
                  <a:lnTo>
                    <a:pt x="178" y="1681"/>
                  </a:lnTo>
                  <a:cubicBezTo>
                    <a:pt x="178" y="1682"/>
                    <a:pt x="177" y="1684"/>
                    <a:pt x="176" y="1685"/>
                  </a:cubicBezTo>
                  <a:lnTo>
                    <a:pt x="164" y="1701"/>
                  </a:lnTo>
                  <a:cubicBezTo>
                    <a:pt x="161" y="1706"/>
                    <a:pt x="155" y="1708"/>
                    <a:pt x="150" y="1707"/>
                  </a:cubicBezTo>
                  <a:lnTo>
                    <a:pt x="108" y="1703"/>
                  </a:lnTo>
                  <a:lnTo>
                    <a:pt x="113" y="1703"/>
                  </a:lnTo>
                  <a:lnTo>
                    <a:pt x="89" y="1708"/>
                  </a:lnTo>
                  <a:lnTo>
                    <a:pt x="101" y="1694"/>
                  </a:lnTo>
                  <a:lnTo>
                    <a:pt x="100" y="1726"/>
                  </a:lnTo>
                  <a:cubicBezTo>
                    <a:pt x="100" y="1731"/>
                    <a:pt x="97" y="1736"/>
                    <a:pt x="92" y="1739"/>
                  </a:cubicBezTo>
                  <a:lnTo>
                    <a:pt x="76" y="1748"/>
                  </a:lnTo>
                  <a:lnTo>
                    <a:pt x="82" y="1742"/>
                  </a:lnTo>
                  <a:lnTo>
                    <a:pt x="62" y="1777"/>
                  </a:lnTo>
                  <a:lnTo>
                    <a:pt x="64" y="1767"/>
                  </a:lnTo>
                  <a:lnTo>
                    <a:pt x="71" y="1812"/>
                  </a:lnTo>
                  <a:cubicBezTo>
                    <a:pt x="71" y="1813"/>
                    <a:pt x="71" y="1814"/>
                    <a:pt x="71" y="1815"/>
                  </a:cubicBezTo>
                  <a:lnTo>
                    <a:pt x="67" y="1876"/>
                  </a:lnTo>
                  <a:lnTo>
                    <a:pt x="62" y="1940"/>
                  </a:lnTo>
                  <a:lnTo>
                    <a:pt x="58" y="1999"/>
                  </a:lnTo>
                  <a:lnTo>
                    <a:pt x="52" y="2031"/>
                  </a:lnTo>
                  <a:lnTo>
                    <a:pt x="48" y="2018"/>
                  </a:lnTo>
                  <a:lnTo>
                    <a:pt x="71" y="2042"/>
                  </a:lnTo>
                  <a:lnTo>
                    <a:pt x="49" y="2041"/>
                  </a:lnTo>
                  <a:lnTo>
                    <a:pt x="81" y="2016"/>
                  </a:lnTo>
                  <a:cubicBezTo>
                    <a:pt x="86" y="2012"/>
                    <a:pt x="93" y="2011"/>
                    <a:pt x="98" y="2014"/>
                  </a:cubicBezTo>
                  <a:lnTo>
                    <a:pt x="122" y="2025"/>
                  </a:lnTo>
                  <a:cubicBezTo>
                    <a:pt x="127" y="2027"/>
                    <a:pt x="130" y="2032"/>
                    <a:pt x="131" y="2038"/>
                  </a:cubicBezTo>
                  <a:lnTo>
                    <a:pt x="133" y="2061"/>
                  </a:lnTo>
                  <a:cubicBezTo>
                    <a:pt x="133" y="2066"/>
                    <a:pt x="130" y="2072"/>
                    <a:pt x="125" y="2075"/>
                  </a:cubicBezTo>
                  <a:lnTo>
                    <a:pt x="93" y="2097"/>
                  </a:lnTo>
                  <a:lnTo>
                    <a:pt x="100" y="2084"/>
                  </a:lnTo>
                  <a:lnTo>
                    <a:pt x="100" y="2123"/>
                  </a:lnTo>
                  <a:cubicBezTo>
                    <a:pt x="100" y="2125"/>
                    <a:pt x="99" y="2126"/>
                    <a:pt x="99" y="2127"/>
                  </a:cubicBezTo>
                  <a:lnTo>
                    <a:pt x="93" y="2148"/>
                  </a:lnTo>
                  <a:cubicBezTo>
                    <a:pt x="91" y="2156"/>
                    <a:pt x="84" y="2161"/>
                    <a:pt x="76" y="2160"/>
                  </a:cubicBezTo>
                  <a:lnTo>
                    <a:pt x="42" y="2157"/>
                  </a:lnTo>
                  <a:lnTo>
                    <a:pt x="59" y="2144"/>
                  </a:lnTo>
                  <a:lnTo>
                    <a:pt x="50" y="2192"/>
                  </a:lnTo>
                  <a:lnTo>
                    <a:pt x="44" y="2176"/>
                  </a:lnTo>
                  <a:lnTo>
                    <a:pt x="60" y="2188"/>
                  </a:lnTo>
                  <a:lnTo>
                    <a:pt x="45" y="2186"/>
                  </a:lnTo>
                  <a:lnTo>
                    <a:pt x="76" y="2174"/>
                  </a:lnTo>
                  <a:cubicBezTo>
                    <a:pt x="82" y="2172"/>
                    <a:pt x="88" y="2173"/>
                    <a:pt x="93" y="2178"/>
                  </a:cubicBezTo>
                  <a:lnTo>
                    <a:pt x="111" y="2197"/>
                  </a:lnTo>
                  <a:cubicBezTo>
                    <a:pt x="113" y="2199"/>
                    <a:pt x="115" y="2202"/>
                    <a:pt x="115" y="2205"/>
                  </a:cubicBezTo>
                  <a:lnTo>
                    <a:pt x="118" y="2216"/>
                  </a:lnTo>
                  <a:cubicBezTo>
                    <a:pt x="120" y="2222"/>
                    <a:pt x="117" y="2228"/>
                    <a:pt x="112" y="2232"/>
                  </a:cubicBezTo>
                  <a:lnTo>
                    <a:pt x="87" y="2251"/>
                  </a:lnTo>
                  <a:lnTo>
                    <a:pt x="94" y="2236"/>
                  </a:lnTo>
                  <a:lnTo>
                    <a:pt x="98" y="2264"/>
                  </a:lnTo>
                  <a:cubicBezTo>
                    <a:pt x="99" y="2272"/>
                    <a:pt x="94" y="2280"/>
                    <a:pt x="86" y="2282"/>
                  </a:cubicBezTo>
                  <a:lnTo>
                    <a:pt x="59" y="2290"/>
                  </a:lnTo>
                  <a:cubicBezTo>
                    <a:pt x="54" y="2291"/>
                    <a:pt x="50" y="2290"/>
                    <a:pt x="46" y="2288"/>
                  </a:cubicBezTo>
                  <a:lnTo>
                    <a:pt x="24" y="2275"/>
                  </a:lnTo>
                  <a:lnTo>
                    <a:pt x="48" y="2258"/>
                  </a:lnTo>
                  <a:lnTo>
                    <a:pt x="55" y="2295"/>
                  </a:lnTo>
                  <a:cubicBezTo>
                    <a:pt x="55" y="2296"/>
                    <a:pt x="55" y="2298"/>
                    <a:pt x="55" y="2299"/>
                  </a:cubicBezTo>
                  <a:lnTo>
                    <a:pt x="53" y="2327"/>
                  </a:lnTo>
                  <a:cubicBezTo>
                    <a:pt x="53" y="2335"/>
                    <a:pt x="47" y="2342"/>
                    <a:pt x="39" y="2342"/>
                  </a:cubicBezTo>
                  <a:lnTo>
                    <a:pt x="18" y="2344"/>
                  </a:lnTo>
                  <a:lnTo>
                    <a:pt x="27" y="2316"/>
                  </a:lnTo>
                  <a:lnTo>
                    <a:pt x="78" y="2361"/>
                  </a:lnTo>
                  <a:lnTo>
                    <a:pt x="104" y="2386"/>
                  </a:lnTo>
                  <a:cubicBezTo>
                    <a:pt x="105" y="2388"/>
                    <a:pt x="106" y="2389"/>
                    <a:pt x="107" y="2391"/>
                  </a:cubicBezTo>
                  <a:lnTo>
                    <a:pt x="123" y="2428"/>
                  </a:lnTo>
                  <a:lnTo>
                    <a:pt x="116" y="2420"/>
                  </a:lnTo>
                  <a:lnTo>
                    <a:pt x="165" y="2444"/>
                  </a:lnTo>
                  <a:lnTo>
                    <a:pt x="217" y="2468"/>
                  </a:lnTo>
                  <a:lnTo>
                    <a:pt x="209" y="2467"/>
                  </a:lnTo>
                  <a:lnTo>
                    <a:pt x="258" y="2463"/>
                  </a:lnTo>
                  <a:lnTo>
                    <a:pt x="249" y="2466"/>
                  </a:lnTo>
                  <a:lnTo>
                    <a:pt x="315" y="2414"/>
                  </a:lnTo>
                  <a:lnTo>
                    <a:pt x="380" y="2358"/>
                  </a:lnTo>
                  <a:lnTo>
                    <a:pt x="377" y="2362"/>
                  </a:lnTo>
                  <a:lnTo>
                    <a:pt x="432" y="2271"/>
                  </a:lnTo>
                  <a:cubicBezTo>
                    <a:pt x="433" y="2269"/>
                    <a:pt x="434" y="2268"/>
                    <a:pt x="436" y="2266"/>
                  </a:cubicBezTo>
                  <a:lnTo>
                    <a:pt x="447" y="2258"/>
                  </a:lnTo>
                  <a:cubicBezTo>
                    <a:pt x="450" y="2255"/>
                    <a:pt x="454" y="2254"/>
                    <a:pt x="459" y="2255"/>
                  </a:cubicBezTo>
                  <a:cubicBezTo>
                    <a:pt x="463" y="2255"/>
                    <a:pt x="467" y="2257"/>
                    <a:pt x="469" y="2261"/>
                  </a:cubicBezTo>
                  <a:lnTo>
                    <a:pt x="488" y="2286"/>
                  </a:lnTo>
                  <a:lnTo>
                    <a:pt x="466" y="2282"/>
                  </a:lnTo>
                  <a:lnTo>
                    <a:pt x="497" y="2261"/>
                  </a:lnTo>
                  <a:lnTo>
                    <a:pt x="490" y="2271"/>
                  </a:lnTo>
                  <a:lnTo>
                    <a:pt x="497" y="2238"/>
                  </a:lnTo>
                  <a:lnTo>
                    <a:pt x="497" y="2241"/>
                  </a:lnTo>
                  <a:lnTo>
                    <a:pt x="498" y="2204"/>
                  </a:lnTo>
                  <a:cubicBezTo>
                    <a:pt x="498" y="2201"/>
                    <a:pt x="498" y="2198"/>
                    <a:pt x="500" y="2196"/>
                  </a:cubicBezTo>
                  <a:lnTo>
                    <a:pt x="528" y="2145"/>
                  </a:lnTo>
                  <a:cubicBezTo>
                    <a:pt x="531" y="2138"/>
                    <a:pt x="539" y="2135"/>
                    <a:pt x="547" y="2137"/>
                  </a:cubicBezTo>
                  <a:cubicBezTo>
                    <a:pt x="554" y="2140"/>
                    <a:pt x="559" y="2147"/>
                    <a:pt x="557" y="2155"/>
                  </a:cubicBezTo>
                  <a:lnTo>
                    <a:pt x="549" y="2210"/>
                  </a:lnTo>
                  <a:lnTo>
                    <a:pt x="539" y="2193"/>
                  </a:lnTo>
                  <a:lnTo>
                    <a:pt x="557" y="2201"/>
                  </a:lnTo>
                  <a:cubicBezTo>
                    <a:pt x="564" y="2205"/>
                    <a:pt x="568" y="2212"/>
                    <a:pt x="566" y="2220"/>
                  </a:cubicBezTo>
                  <a:lnTo>
                    <a:pt x="560" y="2243"/>
                  </a:lnTo>
                  <a:lnTo>
                    <a:pt x="560" y="2235"/>
                  </a:lnTo>
                  <a:lnTo>
                    <a:pt x="571" y="2278"/>
                  </a:lnTo>
                  <a:lnTo>
                    <a:pt x="570" y="2274"/>
                  </a:lnTo>
                  <a:lnTo>
                    <a:pt x="588" y="2309"/>
                  </a:lnTo>
                  <a:lnTo>
                    <a:pt x="564" y="2303"/>
                  </a:lnTo>
                  <a:lnTo>
                    <a:pt x="582" y="2290"/>
                  </a:lnTo>
                  <a:lnTo>
                    <a:pt x="601" y="2316"/>
                  </a:lnTo>
                  <a:lnTo>
                    <a:pt x="583" y="2329"/>
                  </a:lnTo>
                  <a:cubicBezTo>
                    <a:pt x="579" y="2332"/>
                    <a:pt x="574" y="2333"/>
                    <a:pt x="570" y="2332"/>
                  </a:cubicBezTo>
                  <a:cubicBezTo>
                    <a:pt x="565" y="2330"/>
                    <a:pt x="561" y="2327"/>
                    <a:pt x="559" y="2323"/>
                  </a:cubicBezTo>
                  <a:lnTo>
                    <a:pt x="541" y="2289"/>
                  </a:lnTo>
                  <a:cubicBezTo>
                    <a:pt x="541" y="2288"/>
                    <a:pt x="540" y="2287"/>
                    <a:pt x="540" y="2286"/>
                  </a:cubicBezTo>
                  <a:lnTo>
                    <a:pt x="529" y="2243"/>
                  </a:lnTo>
                  <a:cubicBezTo>
                    <a:pt x="529" y="2240"/>
                    <a:pt x="529" y="2238"/>
                    <a:pt x="529" y="2235"/>
                  </a:cubicBezTo>
                  <a:lnTo>
                    <a:pt x="535" y="2212"/>
                  </a:lnTo>
                  <a:lnTo>
                    <a:pt x="544" y="2231"/>
                  </a:lnTo>
                  <a:lnTo>
                    <a:pt x="526" y="2223"/>
                  </a:lnTo>
                  <a:cubicBezTo>
                    <a:pt x="520" y="2220"/>
                    <a:pt x="516" y="2213"/>
                    <a:pt x="517" y="2205"/>
                  </a:cubicBezTo>
                  <a:lnTo>
                    <a:pt x="526" y="2150"/>
                  </a:lnTo>
                  <a:lnTo>
                    <a:pt x="556" y="2160"/>
                  </a:lnTo>
                  <a:lnTo>
                    <a:pt x="528" y="2212"/>
                  </a:lnTo>
                  <a:lnTo>
                    <a:pt x="530" y="2204"/>
                  </a:lnTo>
                  <a:lnTo>
                    <a:pt x="529" y="2242"/>
                  </a:lnTo>
                  <a:cubicBezTo>
                    <a:pt x="529" y="2243"/>
                    <a:pt x="529" y="2244"/>
                    <a:pt x="528" y="2245"/>
                  </a:cubicBezTo>
                  <a:lnTo>
                    <a:pt x="522" y="2278"/>
                  </a:lnTo>
                  <a:cubicBezTo>
                    <a:pt x="521" y="2281"/>
                    <a:pt x="518" y="2285"/>
                    <a:pt x="515" y="2287"/>
                  </a:cubicBezTo>
                  <a:lnTo>
                    <a:pt x="485" y="2309"/>
                  </a:lnTo>
                  <a:cubicBezTo>
                    <a:pt x="478" y="2314"/>
                    <a:pt x="468" y="2312"/>
                    <a:pt x="463" y="2305"/>
                  </a:cubicBezTo>
                  <a:lnTo>
                    <a:pt x="444" y="2280"/>
                  </a:lnTo>
                  <a:lnTo>
                    <a:pt x="466" y="2283"/>
                  </a:lnTo>
                  <a:lnTo>
                    <a:pt x="456" y="2292"/>
                  </a:lnTo>
                  <a:lnTo>
                    <a:pt x="460" y="2287"/>
                  </a:lnTo>
                  <a:lnTo>
                    <a:pt x="404" y="2378"/>
                  </a:lnTo>
                  <a:cubicBezTo>
                    <a:pt x="403" y="2380"/>
                    <a:pt x="402" y="2381"/>
                    <a:pt x="401" y="2382"/>
                  </a:cubicBezTo>
                  <a:lnTo>
                    <a:pt x="335" y="2439"/>
                  </a:lnTo>
                  <a:lnTo>
                    <a:pt x="269" y="2491"/>
                  </a:lnTo>
                  <a:cubicBezTo>
                    <a:pt x="267" y="2493"/>
                    <a:pt x="264" y="2494"/>
                    <a:pt x="261" y="2495"/>
                  </a:cubicBezTo>
                  <a:lnTo>
                    <a:pt x="212" y="2498"/>
                  </a:lnTo>
                  <a:cubicBezTo>
                    <a:pt x="209" y="2499"/>
                    <a:pt x="206" y="2498"/>
                    <a:pt x="204" y="2497"/>
                  </a:cubicBezTo>
                  <a:lnTo>
                    <a:pt x="151" y="2473"/>
                  </a:lnTo>
                  <a:lnTo>
                    <a:pt x="101" y="2448"/>
                  </a:lnTo>
                  <a:cubicBezTo>
                    <a:pt x="98" y="2447"/>
                    <a:pt x="95" y="2444"/>
                    <a:pt x="94" y="2441"/>
                  </a:cubicBezTo>
                  <a:lnTo>
                    <a:pt x="78" y="2404"/>
                  </a:lnTo>
                  <a:lnTo>
                    <a:pt x="81" y="2409"/>
                  </a:lnTo>
                  <a:lnTo>
                    <a:pt x="57" y="2385"/>
                  </a:lnTo>
                  <a:lnTo>
                    <a:pt x="6" y="2340"/>
                  </a:lnTo>
                  <a:cubicBezTo>
                    <a:pt x="1" y="2336"/>
                    <a:pt x="0" y="2329"/>
                    <a:pt x="2" y="2323"/>
                  </a:cubicBezTo>
                  <a:cubicBezTo>
                    <a:pt x="4" y="2317"/>
                    <a:pt x="9" y="2313"/>
                    <a:pt x="16" y="2312"/>
                  </a:cubicBezTo>
                  <a:lnTo>
                    <a:pt x="36" y="2311"/>
                  </a:lnTo>
                  <a:lnTo>
                    <a:pt x="22" y="2326"/>
                  </a:lnTo>
                  <a:lnTo>
                    <a:pt x="23" y="2297"/>
                  </a:lnTo>
                  <a:lnTo>
                    <a:pt x="23" y="2301"/>
                  </a:lnTo>
                  <a:lnTo>
                    <a:pt x="17" y="2264"/>
                  </a:lnTo>
                  <a:cubicBezTo>
                    <a:pt x="15" y="2258"/>
                    <a:pt x="18" y="2251"/>
                    <a:pt x="23" y="2248"/>
                  </a:cubicBezTo>
                  <a:cubicBezTo>
                    <a:pt x="28" y="2244"/>
                    <a:pt x="35" y="2244"/>
                    <a:pt x="41" y="2247"/>
                  </a:cubicBezTo>
                  <a:lnTo>
                    <a:pt x="62" y="2261"/>
                  </a:lnTo>
                  <a:lnTo>
                    <a:pt x="50" y="2259"/>
                  </a:lnTo>
                  <a:lnTo>
                    <a:pt x="78" y="2251"/>
                  </a:lnTo>
                  <a:lnTo>
                    <a:pt x="66" y="2269"/>
                  </a:lnTo>
                  <a:lnTo>
                    <a:pt x="62" y="2241"/>
                  </a:lnTo>
                  <a:cubicBezTo>
                    <a:pt x="61" y="2235"/>
                    <a:pt x="63" y="2229"/>
                    <a:pt x="68" y="2226"/>
                  </a:cubicBezTo>
                  <a:lnTo>
                    <a:pt x="93" y="2207"/>
                  </a:lnTo>
                  <a:lnTo>
                    <a:pt x="87" y="2223"/>
                  </a:lnTo>
                  <a:lnTo>
                    <a:pt x="84" y="2212"/>
                  </a:lnTo>
                  <a:lnTo>
                    <a:pt x="88" y="2220"/>
                  </a:lnTo>
                  <a:lnTo>
                    <a:pt x="70" y="2200"/>
                  </a:lnTo>
                  <a:lnTo>
                    <a:pt x="87" y="2204"/>
                  </a:lnTo>
                  <a:lnTo>
                    <a:pt x="56" y="2216"/>
                  </a:lnTo>
                  <a:cubicBezTo>
                    <a:pt x="51" y="2218"/>
                    <a:pt x="45" y="2217"/>
                    <a:pt x="41" y="2214"/>
                  </a:cubicBezTo>
                  <a:lnTo>
                    <a:pt x="25" y="2202"/>
                  </a:lnTo>
                  <a:cubicBezTo>
                    <a:pt x="20" y="2198"/>
                    <a:pt x="17" y="2192"/>
                    <a:pt x="18" y="2186"/>
                  </a:cubicBezTo>
                  <a:lnTo>
                    <a:pt x="28" y="2138"/>
                  </a:lnTo>
                  <a:cubicBezTo>
                    <a:pt x="29" y="2130"/>
                    <a:pt x="37" y="2125"/>
                    <a:pt x="45" y="2125"/>
                  </a:cubicBezTo>
                  <a:lnTo>
                    <a:pt x="79" y="2128"/>
                  </a:lnTo>
                  <a:lnTo>
                    <a:pt x="62" y="2140"/>
                  </a:lnTo>
                  <a:lnTo>
                    <a:pt x="68" y="2119"/>
                  </a:lnTo>
                  <a:lnTo>
                    <a:pt x="68" y="2123"/>
                  </a:lnTo>
                  <a:lnTo>
                    <a:pt x="68" y="2083"/>
                  </a:lnTo>
                  <a:cubicBezTo>
                    <a:pt x="68" y="2078"/>
                    <a:pt x="71" y="2073"/>
                    <a:pt x="75" y="2070"/>
                  </a:cubicBezTo>
                  <a:lnTo>
                    <a:pt x="108" y="2049"/>
                  </a:lnTo>
                  <a:lnTo>
                    <a:pt x="101" y="2063"/>
                  </a:lnTo>
                  <a:lnTo>
                    <a:pt x="99" y="2041"/>
                  </a:lnTo>
                  <a:lnTo>
                    <a:pt x="108" y="2054"/>
                  </a:lnTo>
                  <a:lnTo>
                    <a:pt x="84" y="2043"/>
                  </a:lnTo>
                  <a:lnTo>
                    <a:pt x="101" y="2041"/>
                  </a:lnTo>
                  <a:lnTo>
                    <a:pt x="69" y="2066"/>
                  </a:lnTo>
                  <a:cubicBezTo>
                    <a:pt x="63" y="2071"/>
                    <a:pt x="53" y="2070"/>
                    <a:pt x="48" y="2064"/>
                  </a:cubicBezTo>
                  <a:lnTo>
                    <a:pt x="25" y="2040"/>
                  </a:lnTo>
                  <a:cubicBezTo>
                    <a:pt x="21" y="2036"/>
                    <a:pt x="20" y="2031"/>
                    <a:pt x="21" y="2026"/>
                  </a:cubicBezTo>
                  <a:lnTo>
                    <a:pt x="26" y="1997"/>
                  </a:lnTo>
                  <a:lnTo>
                    <a:pt x="30" y="1938"/>
                  </a:lnTo>
                  <a:lnTo>
                    <a:pt x="35" y="1874"/>
                  </a:lnTo>
                  <a:lnTo>
                    <a:pt x="39" y="1813"/>
                  </a:lnTo>
                  <a:lnTo>
                    <a:pt x="40" y="1817"/>
                  </a:lnTo>
                  <a:lnTo>
                    <a:pt x="32" y="1772"/>
                  </a:lnTo>
                  <a:cubicBezTo>
                    <a:pt x="32" y="1768"/>
                    <a:pt x="32" y="1765"/>
                    <a:pt x="34" y="1762"/>
                  </a:cubicBezTo>
                  <a:lnTo>
                    <a:pt x="54" y="1726"/>
                  </a:lnTo>
                  <a:cubicBezTo>
                    <a:pt x="55" y="1723"/>
                    <a:pt x="58" y="1721"/>
                    <a:pt x="60" y="1720"/>
                  </a:cubicBezTo>
                  <a:lnTo>
                    <a:pt x="77" y="1711"/>
                  </a:lnTo>
                  <a:lnTo>
                    <a:pt x="68" y="1724"/>
                  </a:lnTo>
                  <a:lnTo>
                    <a:pt x="69" y="1692"/>
                  </a:lnTo>
                  <a:cubicBezTo>
                    <a:pt x="70" y="1685"/>
                    <a:pt x="75" y="1679"/>
                    <a:pt x="82" y="1677"/>
                  </a:cubicBezTo>
                  <a:lnTo>
                    <a:pt x="106" y="1672"/>
                  </a:lnTo>
                  <a:cubicBezTo>
                    <a:pt x="108" y="1671"/>
                    <a:pt x="109" y="1671"/>
                    <a:pt x="111" y="1671"/>
                  </a:cubicBezTo>
                  <a:lnTo>
                    <a:pt x="153" y="1676"/>
                  </a:lnTo>
                  <a:lnTo>
                    <a:pt x="139" y="1682"/>
                  </a:lnTo>
                  <a:lnTo>
                    <a:pt x="151" y="1666"/>
                  </a:lnTo>
                  <a:lnTo>
                    <a:pt x="148" y="1670"/>
                  </a:lnTo>
                  <a:lnTo>
                    <a:pt x="156" y="1649"/>
                  </a:lnTo>
                  <a:cubicBezTo>
                    <a:pt x="158" y="1645"/>
                    <a:pt x="161" y="1641"/>
                    <a:pt x="165" y="1640"/>
                  </a:cubicBezTo>
                  <a:cubicBezTo>
                    <a:pt x="168" y="1638"/>
                    <a:pt x="173" y="1638"/>
                    <a:pt x="177" y="1639"/>
                  </a:cubicBezTo>
                  <a:lnTo>
                    <a:pt x="214" y="1653"/>
                  </a:lnTo>
                  <a:lnTo>
                    <a:pt x="193" y="1664"/>
                  </a:lnTo>
                  <a:lnTo>
                    <a:pt x="197" y="1647"/>
                  </a:lnTo>
                  <a:lnTo>
                    <a:pt x="198" y="1658"/>
                  </a:lnTo>
                  <a:lnTo>
                    <a:pt x="187" y="1636"/>
                  </a:lnTo>
                  <a:cubicBezTo>
                    <a:pt x="184" y="1630"/>
                    <a:pt x="185" y="1622"/>
                    <a:pt x="190" y="1617"/>
                  </a:cubicBezTo>
                  <a:lnTo>
                    <a:pt x="224" y="1586"/>
                  </a:lnTo>
                  <a:cubicBezTo>
                    <a:pt x="228" y="1582"/>
                    <a:pt x="235" y="1581"/>
                    <a:pt x="241" y="1583"/>
                  </a:cubicBezTo>
                  <a:lnTo>
                    <a:pt x="280" y="1599"/>
                  </a:lnTo>
                  <a:lnTo>
                    <a:pt x="268" y="1599"/>
                  </a:lnTo>
                  <a:lnTo>
                    <a:pt x="284" y="1592"/>
                  </a:lnTo>
                  <a:lnTo>
                    <a:pt x="275" y="1611"/>
                  </a:lnTo>
                  <a:lnTo>
                    <a:pt x="269" y="1591"/>
                  </a:lnTo>
                  <a:cubicBezTo>
                    <a:pt x="269" y="1590"/>
                    <a:pt x="269" y="1589"/>
                    <a:pt x="269" y="1588"/>
                  </a:cubicBezTo>
                  <a:lnTo>
                    <a:pt x="267" y="1563"/>
                  </a:lnTo>
                  <a:cubicBezTo>
                    <a:pt x="266" y="1555"/>
                    <a:pt x="272" y="1548"/>
                    <a:pt x="280" y="1546"/>
                  </a:cubicBezTo>
                  <a:lnTo>
                    <a:pt x="323" y="1539"/>
                  </a:lnTo>
                  <a:cubicBezTo>
                    <a:pt x="327" y="1539"/>
                    <a:pt x="330" y="1539"/>
                    <a:pt x="333" y="1541"/>
                  </a:cubicBezTo>
                  <a:lnTo>
                    <a:pt x="360" y="1555"/>
                  </a:lnTo>
                  <a:lnTo>
                    <a:pt x="379" y="1563"/>
                  </a:lnTo>
                  <a:lnTo>
                    <a:pt x="357" y="1579"/>
                  </a:lnTo>
                  <a:lnTo>
                    <a:pt x="355" y="1556"/>
                  </a:lnTo>
                  <a:cubicBezTo>
                    <a:pt x="355" y="1550"/>
                    <a:pt x="359" y="1543"/>
                    <a:pt x="365" y="1540"/>
                  </a:cubicBezTo>
                  <a:lnTo>
                    <a:pt x="381" y="1533"/>
                  </a:lnTo>
                  <a:lnTo>
                    <a:pt x="372" y="1548"/>
                  </a:lnTo>
                  <a:lnTo>
                    <a:pt x="372" y="1508"/>
                  </a:lnTo>
                  <a:cubicBezTo>
                    <a:pt x="372" y="1502"/>
                    <a:pt x="377" y="1496"/>
                    <a:pt x="383" y="1494"/>
                  </a:cubicBezTo>
                  <a:lnTo>
                    <a:pt x="416" y="1481"/>
                  </a:lnTo>
                  <a:cubicBezTo>
                    <a:pt x="417" y="1481"/>
                    <a:pt x="419" y="1481"/>
                    <a:pt x="420" y="1481"/>
                  </a:cubicBezTo>
                  <a:lnTo>
                    <a:pt x="452" y="1478"/>
                  </a:lnTo>
                  <a:lnTo>
                    <a:pt x="440" y="1486"/>
                  </a:lnTo>
                  <a:lnTo>
                    <a:pt x="468" y="1438"/>
                  </a:lnTo>
                  <a:cubicBezTo>
                    <a:pt x="472" y="1431"/>
                    <a:pt x="482" y="1428"/>
                    <a:pt x="490" y="1432"/>
                  </a:cubicBezTo>
                  <a:lnTo>
                    <a:pt x="513" y="1446"/>
                  </a:lnTo>
                  <a:cubicBezTo>
                    <a:pt x="517" y="1448"/>
                    <a:pt x="520" y="1451"/>
                    <a:pt x="521" y="1455"/>
                  </a:cubicBezTo>
                  <a:lnTo>
                    <a:pt x="534" y="1501"/>
                  </a:lnTo>
                  <a:lnTo>
                    <a:pt x="511" y="1491"/>
                  </a:lnTo>
                  <a:lnTo>
                    <a:pt x="564" y="1465"/>
                  </a:lnTo>
                  <a:lnTo>
                    <a:pt x="556" y="1485"/>
                  </a:lnTo>
                  <a:lnTo>
                    <a:pt x="544" y="1454"/>
                  </a:lnTo>
                  <a:cubicBezTo>
                    <a:pt x="542" y="1448"/>
                    <a:pt x="543" y="1443"/>
                    <a:pt x="547" y="1438"/>
                  </a:cubicBezTo>
                  <a:cubicBezTo>
                    <a:pt x="550" y="1434"/>
                    <a:pt x="555" y="1431"/>
                    <a:pt x="561" y="1432"/>
                  </a:cubicBezTo>
                  <a:lnTo>
                    <a:pt x="603" y="1436"/>
                  </a:lnTo>
                  <a:lnTo>
                    <a:pt x="592" y="1439"/>
                  </a:lnTo>
                  <a:lnTo>
                    <a:pt x="627" y="1412"/>
                  </a:lnTo>
                  <a:lnTo>
                    <a:pt x="621" y="1420"/>
                  </a:lnTo>
                  <a:lnTo>
                    <a:pt x="635" y="1372"/>
                  </a:lnTo>
                  <a:lnTo>
                    <a:pt x="645" y="1392"/>
                  </a:lnTo>
                  <a:lnTo>
                    <a:pt x="627" y="1385"/>
                  </a:lnTo>
                  <a:lnTo>
                    <a:pt x="643" y="1383"/>
                  </a:lnTo>
                  <a:lnTo>
                    <a:pt x="599" y="1418"/>
                  </a:lnTo>
                  <a:lnTo>
                    <a:pt x="562" y="1453"/>
                  </a:lnTo>
                  <a:cubicBezTo>
                    <a:pt x="558" y="1457"/>
                    <a:pt x="551" y="1458"/>
                    <a:pt x="545" y="1456"/>
                  </a:cubicBezTo>
                  <a:cubicBezTo>
                    <a:pt x="540" y="1454"/>
                    <a:pt x="536" y="1448"/>
                    <a:pt x="535" y="1442"/>
                  </a:cubicBezTo>
                  <a:lnTo>
                    <a:pt x="533" y="1418"/>
                  </a:lnTo>
                  <a:cubicBezTo>
                    <a:pt x="533" y="1414"/>
                    <a:pt x="534" y="1409"/>
                    <a:pt x="537" y="1406"/>
                  </a:cubicBezTo>
                  <a:lnTo>
                    <a:pt x="567" y="1372"/>
                  </a:lnTo>
                  <a:lnTo>
                    <a:pt x="563" y="1380"/>
                  </a:lnTo>
                  <a:lnTo>
                    <a:pt x="567" y="1342"/>
                  </a:lnTo>
                  <a:cubicBezTo>
                    <a:pt x="568" y="1340"/>
                    <a:pt x="569" y="1337"/>
                    <a:pt x="570" y="1335"/>
                  </a:cubicBezTo>
                  <a:lnTo>
                    <a:pt x="599" y="1293"/>
                  </a:lnTo>
                  <a:cubicBezTo>
                    <a:pt x="601" y="1290"/>
                    <a:pt x="604" y="1288"/>
                    <a:pt x="608" y="1287"/>
                  </a:cubicBezTo>
                  <a:lnTo>
                    <a:pt x="654" y="1274"/>
                  </a:lnTo>
                  <a:lnTo>
                    <a:pt x="651" y="1275"/>
                  </a:lnTo>
                  <a:lnTo>
                    <a:pt x="682" y="1259"/>
                  </a:lnTo>
                  <a:lnTo>
                    <a:pt x="674" y="1278"/>
                  </a:lnTo>
                  <a:lnTo>
                    <a:pt x="661" y="1232"/>
                  </a:lnTo>
                  <a:cubicBezTo>
                    <a:pt x="659" y="1225"/>
                    <a:pt x="661" y="1218"/>
                    <a:pt x="667" y="1214"/>
                  </a:cubicBezTo>
                  <a:lnTo>
                    <a:pt x="698" y="1194"/>
                  </a:lnTo>
                  <a:cubicBezTo>
                    <a:pt x="704" y="1191"/>
                    <a:pt x="712" y="1191"/>
                    <a:pt x="718" y="1196"/>
                  </a:cubicBezTo>
                  <a:lnTo>
                    <a:pt x="734" y="1212"/>
                  </a:lnTo>
                  <a:lnTo>
                    <a:pt x="711" y="1213"/>
                  </a:lnTo>
                  <a:lnTo>
                    <a:pt x="734" y="1188"/>
                  </a:lnTo>
                  <a:lnTo>
                    <a:pt x="733" y="1209"/>
                  </a:lnTo>
                  <a:lnTo>
                    <a:pt x="714" y="1186"/>
                  </a:lnTo>
                  <a:cubicBezTo>
                    <a:pt x="712" y="1184"/>
                    <a:pt x="711" y="1181"/>
                    <a:pt x="711" y="1177"/>
                  </a:cubicBezTo>
                  <a:lnTo>
                    <a:pt x="708" y="1138"/>
                  </a:lnTo>
                  <a:cubicBezTo>
                    <a:pt x="707" y="1131"/>
                    <a:pt x="711" y="1125"/>
                    <a:pt x="717" y="1122"/>
                  </a:cubicBezTo>
                  <a:lnTo>
                    <a:pt x="740" y="1111"/>
                  </a:lnTo>
                  <a:lnTo>
                    <a:pt x="733" y="1119"/>
                  </a:lnTo>
                  <a:lnTo>
                    <a:pt x="758" y="1062"/>
                  </a:lnTo>
                  <a:lnTo>
                    <a:pt x="758" y="1074"/>
                  </a:lnTo>
                  <a:lnTo>
                    <a:pt x="748" y="1047"/>
                  </a:lnTo>
                  <a:cubicBezTo>
                    <a:pt x="746" y="1041"/>
                    <a:pt x="748" y="1034"/>
                    <a:pt x="752" y="1030"/>
                  </a:cubicBezTo>
                  <a:lnTo>
                    <a:pt x="782" y="1001"/>
                  </a:lnTo>
                  <a:lnTo>
                    <a:pt x="779" y="1020"/>
                  </a:lnTo>
                  <a:lnTo>
                    <a:pt x="768" y="998"/>
                  </a:lnTo>
                  <a:cubicBezTo>
                    <a:pt x="767" y="996"/>
                    <a:pt x="766" y="994"/>
                    <a:pt x="766" y="992"/>
                  </a:cubicBezTo>
                  <a:lnTo>
                    <a:pt x="764" y="970"/>
                  </a:lnTo>
                  <a:cubicBezTo>
                    <a:pt x="764" y="965"/>
                    <a:pt x="766" y="960"/>
                    <a:pt x="769" y="956"/>
                  </a:cubicBezTo>
                  <a:lnTo>
                    <a:pt x="808" y="921"/>
                  </a:lnTo>
                  <a:lnTo>
                    <a:pt x="804" y="927"/>
                  </a:lnTo>
                  <a:lnTo>
                    <a:pt x="823" y="879"/>
                  </a:lnTo>
                  <a:cubicBezTo>
                    <a:pt x="824" y="877"/>
                    <a:pt x="825" y="875"/>
                    <a:pt x="827" y="873"/>
                  </a:cubicBezTo>
                  <a:lnTo>
                    <a:pt x="865" y="837"/>
                  </a:lnTo>
                  <a:lnTo>
                    <a:pt x="916" y="796"/>
                  </a:lnTo>
                  <a:lnTo>
                    <a:pt x="944" y="771"/>
                  </a:lnTo>
                  <a:lnTo>
                    <a:pt x="940" y="789"/>
                  </a:lnTo>
                  <a:lnTo>
                    <a:pt x="933" y="773"/>
                  </a:lnTo>
                  <a:lnTo>
                    <a:pt x="937" y="779"/>
                  </a:lnTo>
                  <a:lnTo>
                    <a:pt x="903" y="749"/>
                  </a:lnTo>
                  <a:cubicBezTo>
                    <a:pt x="898" y="746"/>
                    <a:pt x="896" y="740"/>
                    <a:pt x="897" y="735"/>
                  </a:cubicBezTo>
                  <a:cubicBezTo>
                    <a:pt x="898" y="729"/>
                    <a:pt x="902" y="724"/>
                    <a:pt x="907" y="722"/>
                  </a:cubicBezTo>
                  <a:lnTo>
                    <a:pt x="953" y="704"/>
                  </a:lnTo>
                  <a:lnTo>
                    <a:pt x="945" y="726"/>
                  </a:lnTo>
                  <a:lnTo>
                    <a:pt x="933" y="704"/>
                  </a:lnTo>
                  <a:cubicBezTo>
                    <a:pt x="931" y="700"/>
                    <a:pt x="931" y="694"/>
                    <a:pt x="933" y="690"/>
                  </a:cubicBezTo>
                  <a:lnTo>
                    <a:pt x="941" y="672"/>
                  </a:lnTo>
                  <a:cubicBezTo>
                    <a:pt x="943" y="669"/>
                    <a:pt x="946" y="666"/>
                    <a:pt x="949" y="664"/>
                  </a:cubicBezTo>
                  <a:lnTo>
                    <a:pt x="971" y="655"/>
                  </a:lnTo>
                  <a:lnTo>
                    <a:pt x="963" y="664"/>
                  </a:lnTo>
                  <a:lnTo>
                    <a:pt x="969" y="647"/>
                  </a:lnTo>
                  <a:lnTo>
                    <a:pt x="976" y="624"/>
                  </a:lnTo>
                  <a:cubicBezTo>
                    <a:pt x="978" y="618"/>
                    <a:pt x="984" y="614"/>
                    <a:pt x="990" y="613"/>
                  </a:cubicBezTo>
                  <a:lnTo>
                    <a:pt x="1022" y="611"/>
                  </a:lnTo>
                  <a:lnTo>
                    <a:pt x="1060" y="608"/>
                  </a:lnTo>
                  <a:lnTo>
                    <a:pt x="1045" y="625"/>
                  </a:lnTo>
                  <a:lnTo>
                    <a:pt x="1042" y="593"/>
                  </a:lnTo>
                  <a:cubicBezTo>
                    <a:pt x="1042" y="586"/>
                    <a:pt x="1046" y="579"/>
                    <a:pt x="1053" y="577"/>
                  </a:cubicBezTo>
                  <a:lnTo>
                    <a:pt x="1075" y="569"/>
                  </a:lnTo>
                  <a:cubicBezTo>
                    <a:pt x="1079" y="568"/>
                    <a:pt x="1083" y="568"/>
                    <a:pt x="1087" y="570"/>
                  </a:cubicBezTo>
                  <a:lnTo>
                    <a:pt x="1116" y="582"/>
                  </a:lnTo>
                  <a:lnTo>
                    <a:pt x="1094" y="598"/>
                  </a:lnTo>
                  <a:lnTo>
                    <a:pt x="1091" y="561"/>
                  </a:lnTo>
                  <a:lnTo>
                    <a:pt x="1097" y="572"/>
                  </a:lnTo>
                  <a:lnTo>
                    <a:pt x="1067" y="548"/>
                  </a:lnTo>
                  <a:cubicBezTo>
                    <a:pt x="1064" y="546"/>
                    <a:pt x="1062" y="544"/>
                    <a:pt x="1061" y="541"/>
                  </a:cubicBezTo>
                  <a:lnTo>
                    <a:pt x="1052" y="511"/>
                  </a:lnTo>
                  <a:cubicBezTo>
                    <a:pt x="1049" y="504"/>
                    <a:pt x="1052" y="497"/>
                    <a:pt x="1058" y="493"/>
                  </a:cubicBezTo>
                  <a:lnTo>
                    <a:pt x="1083" y="476"/>
                  </a:lnTo>
                  <a:cubicBezTo>
                    <a:pt x="1086" y="473"/>
                    <a:pt x="1091" y="473"/>
                    <a:pt x="1095" y="473"/>
                  </a:cubicBezTo>
                  <a:lnTo>
                    <a:pt x="1120" y="479"/>
                  </a:lnTo>
                  <a:lnTo>
                    <a:pt x="1101" y="496"/>
                  </a:lnTo>
                  <a:lnTo>
                    <a:pt x="1099" y="466"/>
                  </a:lnTo>
                  <a:lnTo>
                    <a:pt x="1098" y="455"/>
                  </a:lnTo>
                  <a:lnTo>
                    <a:pt x="1110" y="469"/>
                  </a:lnTo>
                  <a:lnTo>
                    <a:pt x="1079" y="462"/>
                  </a:lnTo>
                  <a:cubicBezTo>
                    <a:pt x="1072" y="460"/>
                    <a:pt x="1067" y="455"/>
                    <a:pt x="1067" y="448"/>
                  </a:cubicBezTo>
                  <a:lnTo>
                    <a:pt x="1063" y="401"/>
                  </a:lnTo>
                  <a:cubicBezTo>
                    <a:pt x="1063" y="394"/>
                    <a:pt x="1066" y="388"/>
                    <a:pt x="1072" y="385"/>
                  </a:cubicBezTo>
                  <a:lnTo>
                    <a:pt x="1118" y="364"/>
                  </a:lnTo>
                  <a:cubicBezTo>
                    <a:pt x="1119" y="364"/>
                    <a:pt x="1120" y="364"/>
                    <a:pt x="1121" y="363"/>
                  </a:cubicBezTo>
                  <a:lnTo>
                    <a:pt x="1166" y="354"/>
                  </a:lnTo>
                  <a:cubicBezTo>
                    <a:pt x="1171" y="353"/>
                    <a:pt x="1177" y="355"/>
                    <a:pt x="1181" y="359"/>
                  </a:cubicBezTo>
                  <a:lnTo>
                    <a:pt x="1208" y="387"/>
                  </a:lnTo>
                  <a:lnTo>
                    <a:pt x="1191" y="383"/>
                  </a:lnTo>
                  <a:lnTo>
                    <a:pt x="1220" y="373"/>
                  </a:lnTo>
                  <a:lnTo>
                    <a:pt x="1210" y="384"/>
                  </a:lnTo>
                  <a:lnTo>
                    <a:pt x="1217" y="354"/>
                  </a:lnTo>
                  <a:cubicBezTo>
                    <a:pt x="1218" y="349"/>
                    <a:pt x="1221" y="345"/>
                    <a:pt x="1225" y="343"/>
                  </a:cubicBezTo>
                  <a:lnTo>
                    <a:pt x="1261" y="323"/>
                  </a:lnTo>
                  <a:cubicBezTo>
                    <a:pt x="1266" y="321"/>
                    <a:pt x="1273" y="321"/>
                    <a:pt x="1277" y="324"/>
                  </a:cubicBezTo>
                  <a:lnTo>
                    <a:pt x="1311" y="346"/>
                  </a:lnTo>
                  <a:lnTo>
                    <a:pt x="1287" y="360"/>
                  </a:lnTo>
                  <a:lnTo>
                    <a:pt x="1285" y="336"/>
                  </a:lnTo>
                  <a:cubicBezTo>
                    <a:pt x="1284" y="331"/>
                    <a:pt x="1286" y="327"/>
                    <a:pt x="1290" y="323"/>
                  </a:cubicBezTo>
                  <a:cubicBezTo>
                    <a:pt x="1293" y="320"/>
                    <a:pt x="1298" y="318"/>
                    <a:pt x="1302" y="319"/>
                  </a:cubicBezTo>
                  <a:lnTo>
                    <a:pt x="1343" y="323"/>
                  </a:lnTo>
                  <a:lnTo>
                    <a:pt x="1328" y="330"/>
                  </a:lnTo>
                  <a:lnTo>
                    <a:pt x="1355" y="290"/>
                  </a:lnTo>
                  <a:cubicBezTo>
                    <a:pt x="1356" y="288"/>
                    <a:pt x="1359" y="286"/>
                    <a:pt x="1362" y="284"/>
                  </a:cubicBezTo>
                  <a:lnTo>
                    <a:pt x="1386" y="275"/>
                  </a:lnTo>
                  <a:cubicBezTo>
                    <a:pt x="1387" y="274"/>
                    <a:pt x="1389" y="274"/>
                    <a:pt x="1390" y="274"/>
                  </a:cubicBezTo>
                  <a:lnTo>
                    <a:pt x="1428" y="271"/>
                  </a:lnTo>
                  <a:lnTo>
                    <a:pt x="1414" y="292"/>
                  </a:lnTo>
                  <a:lnTo>
                    <a:pt x="1404" y="261"/>
                  </a:lnTo>
                  <a:cubicBezTo>
                    <a:pt x="1402" y="253"/>
                    <a:pt x="1405" y="245"/>
                    <a:pt x="1411" y="242"/>
                  </a:cubicBezTo>
                  <a:lnTo>
                    <a:pt x="1442" y="224"/>
                  </a:lnTo>
                  <a:cubicBezTo>
                    <a:pt x="1447" y="221"/>
                    <a:pt x="1453" y="221"/>
                    <a:pt x="1458" y="224"/>
                  </a:cubicBezTo>
                  <a:lnTo>
                    <a:pt x="1492" y="244"/>
                  </a:lnTo>
                  <a:lnTo>
                    <a:pt x="1473" y="246"/>
                  </a:lnTo>
                  <a:lnTo>
                    <a:pt x="1494" y="227"/>
                  </a:lnTo>
                  <a:lnTo>
                    <a:pt x="1491" y="248"/>
                  </a:lnTo>
                  <a:lnTo>
                    <a:pt x="1474" y="221"/>
                  </a:lnTo>
                  <a:cubicBezTo>
                    <a:pt x="1471" y="216"/>
                    <a:pt x="1471" y="210"/>
                    <a:pt x="1473" y="205"/>
                  </a:cubicBezTo>
                  <a:lnTo>
                    <a:pt x="1506" y="138"/>
                  </a:lnTo>
                  <a:lnTo>
                    <a:pt x="1534" y="88"/>
                  </a:lnTo>
                  <a:cubicBezTo>
                    <a:pt x="1537" y="84"/>
                    <a:pt x="1542" y="81"/>
                    <a:pt x="1547" y="80"/>
                  </a:cubicBezTo>
                  <a:lnTo>
                    <a:pt x="1587" y="77"/>
                  </a:lnTo>
                  <a:lnTo>
                    <a:pt x="1611" y="75"/>
                  </a:lnTo>
                  <a:cubicBezTo>
                    <a:pt x="1616" y="75"/>
                    <a:pt x="1620" y="77"/>
                    <a:pt x="1624" y="80"/>
                  </a:cubicBezTo>
                  <a:cubicBezTo>
                    <a:pt x="1627" y="84"/>
                    <a:pt x="1629" y="88"/>
                    <a:pt x="1628" y="93"/>
                  </a:cubicBezTo>
                  <a:lnTo>
                    <a:pt x="1622" y="141"/>
                  </a:lnTo>
                  <a:cubicBezTo>
                    <a:pt x="1622" y="144"/>
                    <a:pt x="1620" y="148"/>
                    <a:pt x="1618" y="150"/>
                  </a:cubicBezTo>
                  <a:lnTo>
                    <a:pt x="1583" y="185"/>
                  </a:lnTo>
                  <a:lnTo>
                    <a:pt x="1585" y="165"/>
                  </a:lnTo>
                  <a:lnTo>
                    <a:pt x="1611" y="209"/>
                  </a:lnTo>
                  <a:lnTo>
                    <a:pt x="1585" y="207"/>
                  </a:lnTo>
                  <a:lnTo>
                    <a:pt x="1622" y="164"/>
                  </a:lnTo>
                  <a:lnTo>
                    <a:pt x="1618" y="171"/>
                  </a:lnTo>
                  <a:lnTo>
                    <a:pt x="1631" y="115"/>
                  </a:lnTo>
                  <a:lnTo>
                    <a:pt x="1631" y="118"/>
                  </a:lnTo>
                  <a:lnTo>
                    <a:pt x="1633" y="80"/>
                  </a:lnTo>
                  <a:cubicBezTo>
                    <a:pt x="1634" y="74"/>
                    <a:pt x="1637" y="69"/>
                    <a:pt x="1642" y="67"/>
                  </a:cubicBezTo>
                  <a:lnTo>
                    <a:pt x="1664" y="55"/>
                  </a:lnTo>
                  <a:cubicBezTo>
                    <a:pt x="1671" y="52"/>
                    <a:pt x="1680" y="54"/>
                    <a:pt x="1684" y="61"/>
                  </a:cubicBezTo>
                  <a:lnTo>
                    <a:pt x="1714" y="106"/>
                  </a:lnTo>
                  <a:lnTo>
                    <a:pt x="1689" y="104"/>
                  </a:lnTo>
                  <a:lnTo>
                    <a:pt x="1714" y="72"/>
                  </a:lnTo>
                  <a:lnTo>
                    <a:pt x="1712" y="87"/>
                  </a:lnTo>
                  <a:lnTo>
                    <a:pt x="1704" y="65"/>
                  </a:lnTo>
                  <a:cubicBezTo>
                    <a:pt x="1703" y="63"/>
                    <a:pt x="1703" y="61"/>
                    <a:pt x="1704" y="58"/>
                  </a:cubicBezTo>
                  <a:lnTo>
                    <a:pt x="1707" y="31"/>
                  </a:lnTo>
                  <a:cubicBezTo>
                    <a:pt x="1707" y="29"/>
                    <a:pt x="1708" y="27"/>
                    <a:pt x="1709" y="25"/>
                  </a:cubicBezTo>
                  <a:lnTo>
                    <a:pt x="1718" y="11"/>
                  </a:lnTo>
                  <a:cubicBezTo>
                    <a:pt x="1720" y="7"/>
                    <a:pt x="1725" y="4"/>
                    <a:pt x="1730" y="4"/>
                  </a:cubicBezTo>
                  <a:lnTo>
                    <a:pt x="1769" y="1"/>
                  </a:lnTo>
                  <a:cubicBezTo>
                    <a:pt x="1774" y="0"/>
                    <a:pt x="1778" y="2"/>
                    <a:pt x="1781" y="4"/>
                  </a:cubicBezTo>
                  <a:lnTo>
                    <a:pt x="1789" y="11"/>
                  </a:lnTo>
                  <a:cubicBezTo>
                    <a:pt x="1793" y="15"/>
                    <a:pt x="1795" y="20"/>
                    <a:pt x="1795" y="25"/>
                  </a:cubicBezTo>
                  <a:lnTo>
                    <a:pt x="1790" y="63"/>
                  </a:lnTo>
                  <a:cubicBezTo>
                    <a:pt x="1790" y="67"/>
                    <a:pt x="1789" y="69"/>
                    <a:pt x="1786" y="72"/>
                  </a:cubicBezTo>
                  <a:lnTo>
                    <a:pt x="1771" y="90"/>
                  </a:lnTo>
                  <a:lnTo>
                    <a:pt x="1767" y="66"/>
                  </a:lnTo>
                  <a:lnTo>
                    <a:pt x="1801" y="88"/>
                  </a:lnTo>
                  <a:lnTo>
                    <a:pt x="1778" y="94"/>
                  </a:lnTo>
                  <a:lnTo>
                    <a:pt x="1791" y="69"/>
                  </a:lnTo>
                  <a:cubicBezTo>
                    <a:pt x="1792" y="68"/>
                    <a:pt x="1793" y="67"/>
                    <a:pt x="1794" y="66"/>
                  </a:cubicBezTo>
                  <a:lnTo>
                    <a:pt x="1823" y="31"/>
                  </a:lnTo>
                  <a:cubicBezTo>
                    <a:pt x="1827" y="27"/>
                    <a:pt x="1833" y="25"/>
                    <a:pt x="1839" y="26"/>
                  </a:cubicBezTo>
                  <a:lnTo>
                    <a:pt x="1869" y="33"/>
                  </a:lnTo>
                  <a:cubicBezTo>
                    <a:pt x="1872" y="33"/>
                    <a:pt x="1874" y="35"/>
                    <a:pt x="1876" y="36"/>
                  </a:cubicBezTo>
                  <a:lnTo>
                    <a:pt x="1910" y="63"/>
                  </a:lnTo>
                  <a:lnTo>
                    <a:pt x="1904" y="60"/>
                  </a:lnTo>
                  <a:lnTo>
                    <a:pt x="1930" y="66"/>
                  </a:lnTo>
                  <a:lnTo>
                    <a:pt x="1972" y="79"/>
                  </a:lnTo>
                  <a:lnTo>
                    <a:pt x="1987" y="85"/>
                  </a:lnTo>
                  <a:cubicBezTo>
                    <a:pt x="1995" y="88"/>
                    <a:pt x="1999" y="95"/>
                    <a:pt x="1997" y="103"/>
                  </a:cubicBezTo>
                  <a:lnTo>
                    <a:pt x="1990" y="136"/>
                  </a:lnTo>
                  <a:cubicBezTo>
                    <a:pt x="1989" y="140"/>
                    <a:pt x="1987" y="144"/>
                    <a:pt x="1983" y="146"/>
                  </a:cubicBezTo>
                  <a:cubicBezTo>
                    <a:pt x="1979" y="148"/>
                    <a:pt x="1975" y="149"/>
                    <a:pt x="1971" y="148"/>
                  </a:cubicBezTo>
                  <a:lnTo>
                    <a:pt x="1948" y="142"/>
                  </a:lnTo>
                  <a:lnTo>
                    <a:pt x="1962" y="138"/>
                  </a:lnTo>
                  <a:lnTo>
                    <a:pt x="1904" y="192"/>
                  </a:lnTo>
                  <a:lnTo>
                    <a:pt x="1908" y="174"/>
                  </a:lnTo>
                  <a:lnTo>
                    <a:pt x="1917" y="196"/>
                  </a:lnTo>
                  <a:lnTo>
                    <a:pt x="1906" y="187"/>
                  </a:lnTo>
                  <a:lnTo>
                    <a:pt x="1924" y="191"/>
                  </a:lnTo>
                  <a:cubicBezTo>
                    <a:pt x="1930" y="192"/>
                    <a:pt x="1934" y="197"/>
                    <a:pt x="1936" y="203"/>
                  </a:cubicBezTo>
                  <a:lnTo>
                    <a:pt x="1945" y="244"/>
                  </a:lnTo>
                  <a:lnTo>
                    <a:pt x="1916" y="237"/>
                  </a:lnTo>
                  <a:lnTo>
                    <a:pt x="1937" y="211"/>
                  </a:lnTo>
                  <a:cubicBezTo>
                    <a:pt x="1941" y="206"/>
                    <a:pt x="1948" y="204"/>
                    <a:pt x="1955" y="206"/>
                  </a:cubicBezTo>
                  <a:lnTo>
                    <a:pt x="1972" y="212"/>
                  </a:lnTo>
                  <a:cubicBezTo>
                    <a:pt x="1976" y="214"/>
                    <a:pt x="1980" y="217"/>
                    <a:pt x="1982" y="220"/>
                  </a:cubicBezTo>
                  <a:cubicBezTo>
                    <a:pt x="1983" y="224"/>
                    <a:pt x="1984" y="229"/>
                    <a:pt x="1982" y="233"/>
                  </a:cubicBezTo>
                  <a:lnTo>
                    <a:pt x="1963" y="282"/>
                  </a:lnTo>
                  <a:cubicBezTo>
                    <a:pt x="1962" y="284"/>
                    <a:pt x="1961" y="286"/>
                    <a:pt x="1959" y="287"/>
                  </a:cubicBezTo>
                  <a:lnTo>
                    <a:pt x="1922" y="322"/>
                  </a:lnTo>
                  <a:lnTo>
                    <a:pt x="1924" y="320"/>
                  </a:lnTo>
                  <a:lnTo>
                    <a:pt x="1902" y="352"/>
                  </a:lnTo>
                  <a:cubicBezTo>
                    <a:pt x="1899" y="357"/>
                    <a:pt x="1892" y="360"/>
                    <a:pt x="1885" y="358"/>
                  </a:cubicBezTo>
                  <a:cubicBezTo>
                    <a:pt x="1879" y="356"/>
                    <a:pt x="1874" y="351"/>
                    <a:pt x="1873" y="344"/>
                  </a:cubicBezTo>
                  <a:lnTo>
                    <a:pt x="1871" y="320"/>
                  </a:lnTo>
                  <a:lnTo>
                    <a:pt x="1877" y="331"/>
                  </a:lnTo>
                  <a:lnTo>
                    <a:pt x="1863" y="318"/>
                  </a:lnTo>
                  <a:cubicBezTo>
                    <a:pt x="1860" y="316"/>
                    <a:pt x="1858" y="312"/>
                    <a:pt x="1857" y="308"/>
                  </a:cubicBezTo>
                  <a:lnTo>
                    <a:pt x="1856" y="291"/>
                  </a:lnTo>
                  <a:lnTo>
                    <a:pt x="1859" y="300"/>
                  </a:lnTo>
                  <a:lnTo>
                    <a:pt x="1841" y="277"/>
                  </a:lnTo>
                  <a:lnTo>
                    <a:pt x="1860" y="281"/>
                  </a:lnTo>
                  <a:lnTo>
                    <a:pt x="1836" y="292"/>
                  </a:lnTo>
                  <a:cubicBezTo>
                    <a:pt x="1830" y="295"/>
                    <a:pt x="1824" y="294"/>
                    <a:pt x="1819" y="290"/>
                  </a:cubicBezTo>
                  <a:lnTo>
                    <a:pt x="1801" y="275"/>
                  </a:lnTo>
                  <a:lnTo>
                    <a:pt x="1758" y="229"/>
                  </a:lnTo>
                  <a:lnTo>
                    <a:pt x="1782" y="228"/>
                  </a:lnTo>
                  <a:lnTo>
                    <a:pt x="1741" y="281"/>
                  </a:lnTo>
                  <a:cubicBezTo>
                    <a:pt x="1737" y="286"/>
                    <a:pt x="1729" y="288"/>
                    <a:pt x="1723" y="285"/>
                  </a:cubicBezTo>
                  <a:lnTo>
                    <a:pt x="1707" y="279"/>
                  </a:lnTo>
                  <a:lnTo>
                    <a:pt x="1725" y="275"/>
                  </a:lnTo>
                  <a:lnTo>
                    <a:pt x="1686" y="316"/>
                  </a:lnTo>
                  <a:lnTo>
                    <a:pt x="1690" y="302"/>
                  </a:lnTo>
                  <a:lnTo>
                    <a:pt x="1706" y="380"/>
                  </a:lnTo>
                  <a:cubicBezTo>
                    <a:pt x="1707" y="385"/>
                    <a:pt x="1705" y="391"/>
                    <a:pt x="1701" y="395"/>
                  </a:cubicBezTo>
                  <a:lnTo>
                    <a:pt x="1692" y="403"/>
                  </a:lnTo>
                  <a:lnTo>
                    <a:pt x="1696" y="398"/>
                  </a:lnTo>
                  <a:lnTo>
                    <a:pt x="1670" y="452"/>
                  </a:lnTo>
                  <a:lnTo>
                    <a:pt x="1662" y="466"/>
                  </a:lnTo>
                  <a:lnTo>
                    <a:pt x="1649" y="497"/>
                  </a:lnTo>
                  <a:cubicBezTo>
                    <a:pt x="1649" y="498"/>
                    <a:pt x="1648" y="499"/>
                    <a:pt x="1648" y="500"/>
                  </a:cubicBezTo>
                  <a:lnTo>
                    <a:pt x="1641" y="510"/>
                  </a:lnTo>
                  <a:cubicBezTo>
                    <a:pt x="1637" y="516"/>
                    <a:pt x="1631" y="518"/>
                    <a:pt x="1624" y="517"/>
                  </a:cubicBezTo>
                  <a:lnTo>
                    <a:pt x="1593" y="510"/>
                  </a:lnTo>
                  <a:cubicBezTo>
                    <a:pt x="1591" y="509"/>
                    <a:pt x="1589" y="508"/>
                    <a:pt x="1587" y="507"/>
                  </a:cubicBezTo>
                  <a:lnTo>
                    <a:pt x="1561" y="486"/>
                  </a:lnTo>
                  <a:lnTo>
                    <a:pt x="1565" y="488"/>
                  </a:lnTo>
                  <a:lnTo>
                    <a:pt x="1549" y="482"/>
                  </a:lnTo>
                  <a:lnTo>
                    <a:pt x="1561" y="482"/>
                  </a:lnTo>
                  <a:lnTo>
                    <a:pt x="1537" y="492"/>
                  </a:lnTo>
                  <a:lnTo>
                    <a:pt x="1542" y="489"/>
                  </a:lnTo>
                  <a:lnTo>
                    <a:pt x="1514" y="514"/>
                  </a:lnTo>
                  <a:cubicBezTo>
                    <a:pt x="1511" y="516"/>
                    <a:pt x="1508" y="517"/>
                    <a:pt x="1504" y="518"/>
                  </a:cubicBezTo>
                  <a:lnTo>
                    <a:pt x="1480" y="520"/>
                  </a:lnTo>
                  <a:cubicBezTo>
                    <a:pt x="1475" y="520"/>
                    <a:pt x="1471" y="518"/>
                    <a:pt x="1468" y="515"/>
                  </a:cubicBezTo>
                  <a:lnTo>
                    <a:pt x="1407" y="458"/>
                  </a:lnTo>
                  <a:lnTo>
                    <a:pt x="1372" y="418"/>
                  </a:lnTo>
                  <a:lnTo>
                    <a:pt x="1388" y="423"/>
                  </a:lnTo>
                  <a:lnTo>
                    <a:pt x="1343" y="434"/>
                  </a:lnTo>
                  <a:lnTo>
                    <a:pt x="1351" y="430"/>
                  </a:lnTo>
                  <a:lnTo>
                    <a:pt x="1321" y="460"/>
                  </a:lnTo>
                  <a:lnTo>
                    <a:pt x="1316" y="434"/>
                  </a:lnTo>
                  <a:lnTo>
                    <a:pt x="1331" y="441"/>
                  </a:lnTo>
                  <a:cubicBezTo>
                    <a:pt x="1335" y="442"/>
                    <a:pt x="1339" y="445"/>
                    <a:pt x="1340" y="449"/>
                  </a:cubicBezTo>
                  <a:cubicBezTo>
                    <a:pt x="1342" y="453"/>
                    <a:pt x="1342" y="458"/>
                    <a:pt x="1340" y="461"/>
                  </a:cubicBezTo>
                  <a:lnTo>
                    <a:pt x="1334" y="477"/>
                  </a:lnTo>
                  <a:lnTo>
                    <a:pt x="1334" y="466"/>
                  </a:lnTo>
                  <a:lnTo>
                    <a:pt x="1344" y="495"/>
                  </a:lnTo>
                  <a:cubicBezTo>
                    <a:pt x="1346" y="501"/>
                    <a:pt x="1345" y="507"/>
                    <a:pt x="1340" y="512"/>
                  </a:cubicBezTo>
                  <a:lnTo>
                    <a:pt x="1283" y="571"/>
                  </a:lnTo>
                  <a:cubicBezTo>
                    <a:pt x="1280" y="574"/>
                    <a:pt x="1275" y="576"/>
                    <a:pt x="1270" y="576"/>
                  </a:cubicBezTo>
                  <a:lnTo>
                    <a:pt x="1223" y="572"/>
                  </a:lnTo>
                  <a:lnTo>
                    <a:pt x="1229" y="571"/>
                  </a:lnTo>
                  <a:lnTo>
                    <a:pt x="1199" y="581"/>
                  </a:lnTo>
                  <a:cubicBezTo>
                    <a:pt x="1196" y="582"/>
                    <a:pt x="1192" y="582"/>
                    <a:pt x="1189" y="581"/>
                  </a:cubicBezTo>
                  <a:lnTo>
                    <a:pt x="1172" y="575"/>
                  </a:lnTo>
                  <a:lnTo>
                    <a:pt x="1189" y="570"/>
                  </a:lnTo>
                  <a:lnTo>
                    <a:pt x="1162" y="604"/>
                  </a:lnTo>
                  <a:lnTo>
                    <a:pt x="1165" y="590"/>
                  </a:lnTo>
                  <a:lnTo>
                    <a:pt x="1173" y="621"/>
                  </a:lnTo>
                  <a:cubicBezTo>
                    <a:pt x="1174" y="627"/>
                    <a:pt x="1173" y="633"/>
                    <a:pt x="1169" y="637"/>
                  </a:cubicBezTo>
                  <a:lnTo>
                    <a:pt x="1127" y="678"/>
                  </a:lnTo>
                  <a:cubicBezTo>
                    <a:pt x="1123" y="681"/>
                    <a:pt x="1118" y="683"/>
                    <a:pt x="1112" y="682"/>
                  </a:cubicBezTo>
                  <a:lnTo>
                    <a:pt x="1084" y="677"/>
                  </a:lnTo>
                  <a:lnTo>
                    <a:pt x="1101" y="668"/>
                  </a:lnTo>
                  <a:lnTo>
                    <a:pt x="1069" y="740"/>
                  </a:lnTo>
                  <a:cubicBezTo>
                    <a:pt x="1068" y="742"/>
                    <a:pt x="1067" y="744"/>
                    <a:pt x="1065" y="745"/>
                  </a:cubicBezTo>
                  <a:lnTo>
                    <a:pt x="1035" y="772"/>
                  </a:lnTo>
                  <a:lnTo>
                    <a:pt x="1040" y="759"/>
                  </a:lnTo>
                  <a:lnTo>
                    <a:pt x="1043" y="791"/>
                  </a:lnTo>
                  <a:lnTo>
                    <a:pt x="1041" y="785"/>
                  </a:lnTo>
                  <a:lnTo>
                    <a:pt x="1052" y="807"/>
                  </a:lnTo>
                  <a:cubicBezTo>
                    <a:pt x="1054" y="810"/>
                    <a:pt x="1055" y="815"/>
                    <a:pt x="1053" y="819"/>
                  </a:cubicBezTo>
                  <a:lnTo>
                    <a:pt x="1046" y="842"/>
                  </a:lnTo>
                  <a:cubicBezTo>
                    <a:pt x="1045" y="845"/>
                    <a:pt x="1044" y="847"/>
                    <a:pt x="1042" y="849"/>
                  </a:cubicBezTo>
                  <a:lnTo>
                    <a:pt x="1005" y="884"/>
                  </a:lnTo>
                  <a:lnTo>
                    <a:pt x="1009" y="878"/>
                  </a:lnTo>
                  <a:lnTo>
                    <a:pt x="996" y="911"/>
                  </a:lnTo>
                  <a:lnTo>
                    <a:pt x="997" y="906"/>
                  </a:lnTo>
                  <a:lnTo>
                    <a:pt x="993" y="954"/>
                  </a:lnTo>
                  <a:cubicBezTo>
                    <a:pt x="993" y="959"/>
                    <a:pt x="990" y="964"/>
                    <a:pt x="985" y="967"/>
                  </a:cubicBezTo>
                  <a:lnTo>
                    <a:pt x="956" y="983"/>
                  </a:lnTo>
                  <a:lnTo>
                    <a:pt x="912" y="1017"/>
                  </a:lnTo>
                  <a:lnTo>
                    <a:pt x="915" y="1013"/>
                  </a:lnTo>
                  <a:lnTo>
                    <a:pt x="895" y="1041"/>
                  </a:lnTo>
                  <a:lnTo>
                    <a:pt x="898" y="1033"/>
                  </a:lnTo>
                  <a:lnTo>
                    <a:pt x="893" y="1093"/>
                  </a:lnTo>
                  <a:lnTo>
                    <a:pt x="892" y="1159"/>
                  </a:lnTo>
                  <a:lnTo>
                    <a:pt x="887" y="1204"/>
                  </a:lnTo>
                  <a:cubicBezTo>
                    <a:pt x="886" y="1207"/>
                    <a:pt x="886" y="1209"/>
                    <a:pt x="884" y="1211"/>
                  </a:cubicBezTo>
                  <a:lnTo>
                    <a:pt x="870" y="1236"/>
                  </a:lnTo>
                  <a:cubicBezTo>
                    <a:pt x="867" y="1241"/>
                    <a:pt x="862" y="1244"/>
                    <a:pt x="857" y="1244"/>
                  </a:cubicBezTo>
                  <a:lnTo>
                    <a:pt x="844" y="1245"/>
                  </a:lnTo>
                  <a:lnTo>
                    <a:pt x="857" y="1236"/>
                  </a:lnTo>
                  <a:lnTo>
                    <a:pt x="849" y="1253"/>
                  </a:lnTo>
                  <a:lnTo>
                    <a:pt x="849" y="1241"/>
                  </a:lnTo>
                  <a:lnTo>
                    <a:pt x="861" y="1268"/>
                  </a:lnTo>
                  <a:lnTo>
                    <a:pt x="889" y="1340"/>
                  </a:lnTo>
                  <a:cubicBezTo>
                    <a:pt x="890" y="1341"/>
                    <a:pt x="890" y="1343"/>
                    <a:pt x="890" y="1344"/>
                  </a:cubicBezTo>
                  <a:lnTo>
                    <a:pt x="893" y="1382"/>
                  </a:lnTo>
                  <a:cubicBezTo>
                    <a:pt x="894" y="1385"/>
                    <a:pt x="893" y="1388"/>
                    <a:pt x="891" y="1391"/>
                  </a:cubicBezTo>
                  <a:lnTo>
                    <a:pt x="871" y="1425"/>
                  </a:lnTo>
                  <a:cubicBezTo>
                    <a:pt x="867" y="1432"/>
                    <a:pt x="858" y="1435"/>
                    <a:pt x="850" y="1431"/>
                  </a:cubicBezTo>
                  <a:lnTo>
                    <a:pt x="834" y="1423"/>
                  </a:lnTo>
                  <a:lnTo>
                    <a:pt x="837" y="1424"/>
                  </a:lnTo>
                  <a:lnTo>
                    <a:pt x="795" y="1412"/>
                  </a:lnTo>
                  <a:lnTo>
                    <a:pt x="805" y="1411"/>
                  </a:lnTo>
                  <a:lnTo>
                    <a:pt x="761" y="1430"/>
                  </a:lnTo>
                  <a:lnTo>
                    <a:pt x="765" y="1428"/>
                  </a:lnTo>
                  <a:lnTo>
                    <a:pt x="721" y="1463"/>
                  </a:lnTo>
                  <a:lnTo>
                    <a:pt x="726" y="1455"/>
                  </a:lnTo>
                  <a:lnTo>
                    <a:pt x="721" y="1478"/>
                  </a:lnTo>
                  <a:cubicBezTo>
                    <a:pt x="720" y="1479"/>
                    <a:pt x="720" y="1480"/>
                    <a:pt x="720" y="1480"/>
                  </a:cubicBezTo>
                  <a:lnTo>
                    <a:pt x="705" y="1514"/>
                  </a:lnTo>
                  <a:lnTo>
                    <a:pt x="706" y="1503"/>
                  </a:lnTo>
                  <a:lnTo>
                    <a:pt x="717" y="1550"/>
                  </a:lnTo>
                  <a:cubicBezTo>
                    <a:pt x="718" y="1551"/>
                    <a:pt x="718" y="1553"/>
                    <a:pt x="718" y="1554"/>
                  </a:cubicBezTo>
                  <a:lnTo>
                    <a:pt x="715" y="1610"/>
                  </a:lnTo>
                  <a:lnTo>
                    <a:pt x="711" y="1659"/>
                  </a:lnTo>
                  <a:cubicBezTo>
                    <a:pt x="711" y="1660"/>
                    <a:pt x="711" y="1662"/>
                    <a:pt x="710" y="1664"/>
                  </a:cubicBezTo>
                  <a:lnTo>
                    <a:pt x="691" y="1710"/>
                  </a:lnTo>
                  <a:lnTo>
                    <a:pt x="692" y="1703"/>
                  </a:lnTo>
                  <a:lnTo>
                    <a:pt x="697" y="1763"/>
                  </a:lnTo>
                  <a:lnTo>
                    <a:pt x="697" y="1769"/>
                  </a:lnTo>
                  <a:lnTo>
                    <a:pt x="694" y="1760"/>
                  </a:lnTo>
                  <a:lnTo>
                    <a:pt x="711" y="1781"/>
                  </a:lnTo>
                  <a:cubicBezTo>
                    <a:pt x="711" y="1782"/>
                    <a:pt x="712" y="1783"/>
                    <a:pt x="712" y="1784"/>
                  </a:cubicBezTo>
                  <a:lnTo>
                    <a:pt x="750" y="1852"/>
                  </a:lnTo>
                  <a:cubicBezTo>
                    <a:pt x="754" y="1859"/>
                    <a:pt x="752" y="1868"/>
                    <a:pt x="745" y="1873"/>
                  </a:cubicBezTo>
                  <a:lnTo>
                    <a:pt x="706" y="1901"/>
                  </a:lnTo>
                  <a:cubicBezTo>
                    <a:pt x="703" y="1902"/>
                    <a:pt x="700" y="1903"/>
                    <a:pt x="698" y="1904"/>
                  </a:cubicBezTo>
                  <a:lnTo>
                    <a:pt x="683" y="1905"/>
                  </a:lnTo>
                  <a:lnTo>
                    <a:pt x="697" y="1891"/>
                  </a:lnTo>
                  <a:lnTo>
                    <a:pt x="693" y="1929"/>
                  </a:lnTo>
                  <a:lnTo>
                    <a:pt x="687" y="1915"/>
                  </a:lnTo>
                  <a:lnTo>
                    <a:pt x="705" y="1930"/>
                  </a:lnTo>
                  <a:cubicBezTo>
                    <a:pt x="709" y="1933"/>
                    <a:pt x="711" y="1937"/>
                    <a:pt x="711" y="1941"/>
                  </a:cubicBezTo>
                  <a:lnTo>
                    <a:pt x="715" y="1988"/>
                  </a:lnTo>
                  <a:lnTo>
                    <a:pt x="713" y="1982"/>
                  </a:lnTo>
                  <a:lnTo>
                    <a:pt x="720" y="1994"/>
                  </a:lnTo>
                  <a:cubicBezTo>
                    <a:pt x="720" y="1996"/>
                    <a:pt x="721" y="1997"/>
                    <a:pt x="721" y="1999"/>
                  </a:cubicBezTo>
                  <a:lnTo>
                    <a:pt x="737" y="2077"/>
                  </a:lnTo>
                  <a:cubicBezTo>
                    <a:pt x="737" y="2079"/>
                    <a:pt x="737" y="2082"/>
                    <a:pt x="736" y="2084"/>
                  </a:cubicBezTo>
                  <a:lnTo>
                    <a:pt x="729" y="2110"/>
                  </a:lnTo>
                  <a:cubicBezTo>
                    <a:pt x="728" y="2114"/>
                    <a:pt x="725" y="2117"/>
                    <a:pt x="721" y="2119"/>
                  </a:cubicBezTo>
                  <a:lnTo>
                    <a:pt x="670" y="2147"/>
                  </a:lnTo>
                  <a:lnTo>
                    <a:pt x="649" y="2162"/>
                  </a:lnTo>
                  <a:lnTo>
                    <a:pt x="655" y="2151"/>
                  </a:lnTo>
                  <a:lnTo>
                    <a:pt x="650" y="2183"/>
                  </a:lnTo>
                  <a:lnTo>
                    <a:pt x="650" y="2177"/>
                  </a:lnTo>
                  <a:lnTo>
                    <a:pt x="661" y="2223"/>
                  </a:lnTo>
                  <a:cubicBezTo>
                    <a:pt x="662" y="2226"/>
                    <a:pt x="662" y="2230"/>
                    <a:pt x="661" y="2233"/>
                  </a:cubicBezTo>
                  <a:lnTo>
                    <a:pt x="655" y="2250"/>
                  </a:lnTo>
                  <a:lnTo>
                    <a:pt x="655" y="2247"/>
                  </a:lnTo>
                  <a:lnTo>
                    <a:pt x="650" y="2278"/>
                  </a:lnTo>
                  <a:cubicBezTo>
                    <a:pt x="650" y="2280"/>
                    <a:pt x="649" y="2282"/>
                    <a:pt x="648" y="2283"/>
                  </a:cubicBezTo>
                  <a:lnTo>
                    <a:pt x="633" y="2309"/>
                  </a:lnTo>
                  <a:cubicBezTo>
                    <a:pt x="631" y="2312"/>
                    <a:pt x="628" y="2315"/>
                    <a:pt x="625" y="2316"/>
                  </a:cubicBezTo>
                  <a:lnTo>
                    <a:pt x="603" y="2324"/>
                  </a:lnTo>
                  <a:lnTo>
                    <a:pt x="608" y="2320"/>
                  </a:lnTo>
                  <a:lnTo>
                    <a:pt x="601" y="2327"/>
                  </a:lnTo>
                  <a:lnTo>
                    <a:pt x="580" y="23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187"/>
            <p:cNvSpPr>
              <a:spLocks/>
            </p:cNvSpPr>
            <p:nvPr/>
          </p:nvSpPr>
          <p:spPr bwMode="auto">
            <a:xfrm>
              <a:off x="7331585" y="4727726"/>
              <a:ext cx="21379" cy="2646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8" y="26"/>
                </a:cxn>
                <a:cxn ang="0">
                  <a:pos x="1" y="21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20" y="3"/>
                </a:cxn>
              </a:cxnLst>
              <a:rect l="0" t="0" r="r" b="b"/>
              <a:pathLst>
                <a:path w="21" h="26">
                  <a:moveTo>
                    <a:pt x="20" y="3"/>
                  </a:moveTo>
                  <a:lnTo>
                    <a:pt x="18" y="9"/>
                  </a:lnTo>
                  <a:lnTo>
                    <a:pt x="21" y="21"/>
                  </a:lnTo>
                  <a:lnTo>
                    <a:pt x="8" y="26"/>
                  </a:lnTo>
                  <a:lnTo>
                    <a:pt x="1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188"/>
            <p:cNvSpPr>
              <a:spLocks noEditPoints="1"/>
            </p:cNvSpPr>
            <p:nvPr/>
          </p:nvSpPr>
          <p:spPr bwMode="auto">
            <a:xfrm>
              <a:off x="7326494" y="4721618"/>
              <a:ext cx="32577" cy="38685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90" y="18"/>
                </a:cxn>
                <a:cxn ang="0">
                  <a:pos x="92" y="30"/>
                </a:cxn>
                <a:cxn ang="0">
                  <a:pos x="88" y="49"/>
                </a:cxn>
                <a:cxn ang="0">
                  <a:pos x="88" y="42"/>
                </a:cxn>
                <a:cxn ang="0">
                  <a:pos x="96" y="79"/>
                </a:cxn>
                <a:cxn ang="0">
                  <a:pos x="87" y="98"/>
                </a:cxn>
                <a:cxn ang="0">
                  <a:pos x="44" y="114"/>
                </a:cxn>
                <a:cxn ang="0">
                  <a:pos x="28" y="111"/>
                </a:cxn>
                <a:cxn ang="0">
                  <a:pos x="8" y="94"/>
                </a:cxn>
                <a:cxn ang="0">
                  <a:pos x="2" y="83"/>
                </a:cxn>
                <a:cxn ang="0">
                  <a:pos x="0" y="51"/>
                </a:cxn>
                <a:cxn ang="0">
                  <a:pos x="1" y="45"/>
                </a:cxn>
                <a:cxn ang="0">
                  <a:pos x="11" y="12"/>
                </a:cxn>
                <a:cxn ang="0">
                  <a:pos x="29" y="2"/>
                </a:cxn>
                <a:cxn ang="0">
                  <a:pos x="79" y="11"/>
                </a:cxn>
                <a:cxn ang="0">
                  <a:pos x="24" y="33"/>
                </a:cxn>
                <a:cxn ang="0">
                  <a:pos x="42" y="22"/>
                </a:cxn>
                <a:cxn ang="0">
                  <a:pos x="31" y="55"/>
                </a:cxn>
                <a:cxn ang="0">
                  <a:pos x="32" y="49"/>
                </a:cxn>
                <a:cxn ang="0">
                  <a:pos x="34" y="81"/>
                </a:cxn>
                <a:cxn ang="0">
                  <a:pos x="29" y="70"/>
                </a:cxn>
                <a:cxn ang="0">
                  <a:pos x="49" y="87"/>
                </a:cxn>
                <a:cxn ang="0">
                  <a:pos x="33" y="84"/>
                </a:cxn>
                <a:cxn ang="0">
                  <a:pos x="75" y="68"/>
                </a:cxn>
                <a:cxn ang="0">
                  <a:pos x="65" y="86"/>
                </a:cxn>
                <a:cxn ang="0">
                  <a:pos x="57" y="49"/>
                </a:cxn>
                <a:cxn ang="0">
                  <a:pos x="57" y="42"/>
                </a:cxn>
                <a:cxn ang="0">
                  <a:pos x="61" y="23"/>
                </a:cxn>
                <a:cxn ang="0">
                  <a:pos x="73" y="42"/>
                </a:cxn>
                <a:cxn ang="0">
                  <a:pos x="24" y="33"/>
                </a:cxn>
              </a:cxnLst>
              <a:rect l="0" t="0" r="r" b="b"/>
              <a:pathLst>
                <a:path w="98" h="116">
                  <a:moveTo>
                    <a:pt x="79" y="11"/>
                  </a:moveTo>
                  <a:cubicBezTo>
                    <a:pt x="83" y="12"/>
                    <a:pt x="87" y="14"/>
                    <a:pt x="90" y="18"/>
                  </a:cubicBezTo>
                  <a:cubicBezTo>
                    <a:pt x="92" y="21"/>
                    <a:pt x="93" y="26"/>
                    <a:pt x="92" y="30"/>
                  </a:cubicBezTo>
                  <a:lnTo>
                    <a:pt x="88" y="49"/>
                  </a:lnTo>
                  <a:lnTo>
                    <a:pt x="88" y="42"/>
                  </a:lnTo>
                  <a:lnTo>
                    <a:pt x="96" y="79"/>
                  </a:lnTo>
                  <a:cubicBezTo>
                    <a:pt x="98" y="87"/>
                    <a:pt x="94" y="95"/>
                    <a:pt x="87" y="98"/>
                  </a:cubicBezTo>
                  <a:lnTo>
                    <a:pt x="44" y="114"/>
                  </a:lnTo>
                  <a:cubicBezTo>
                    <a:pt x="39" y="116"/>
                    <a:pt x="33" y="115"/>
                    <a:pt x="28" y="111"/>
                  </a:cubicBezTo>
                  <a:lnTo>
                    <a:pt x="8" y="94"/>
                  </a:lnTo>
                  <a:cubicBezTo>
                    <a:pt x="5" y="91"/>
                    <a:pt x="3" y="88"/>
                    <a:pt x="2" y="83"/>
                  </a:cubicBezTo>
                  <a:lnTo>
                    <a:pt x="0" y="51"/>
                  </a:lnTo>
                  <a:cubicBezTo>
                    <a:pt x="0" y="49"/>
                    <a:pt x="0" y="47"/>
                    <a:pt x="1" y="45"/>
                  </a:cubicBezTo>
                  <a:lnTo>
                    <a:pt x="11" y="12"/>
                  </a:lnTo>
                  <a:cubicBezTo>
                    <a:pt x="14" y="5"/>
                    <a:pt x="21" y="0"/>
                    <a:pt x="29" y="2"/>
                  </a:cubicBezTo>
                  <a:lnTo>
                    <a:pt x="79" y="11"/>
                  </a:lnTo>
                  <a:close/>
                  <a:moveTo>
                    <a:pt x="24" y="33"/>
                  </a:moveTo>
                  <a:lnTo>
                    <a:pt x="42" y="22"/>
                  </a:lnTo>
                  <a:lnTo>
                    <a:pt x="31" y="55"/>
                  </a:lnTo>
                  <a:lnTo>
                    <a:pt x="32" y="49"/>
                  </a:lnTo>
                  <a:lnTo>
                    <a:pt x="34" y="81"/>
                  </a:lnTo>
                  <a:lnTo>
                    <a:pt x="29" y="70"/>
                  </a:lnTo>
                  <a:lnTo>
                    <a:pt x="49" y="87"/>
                  </a:lnTo>
                  <a:lnTo>
                    <a:pt x="33" y="84"/>
                  </a:lnTo>
                  <a:lnTo>
                    <a:pt x="75" y="68"/>
                  </a:lnTo>
                  <a:lnTo>
                    <a:pt x="65" y="86"/>
                  </a:lnTo>
                  <a:lnTo>
                    <a:pt x="57" y="49"/>
                  </a:lnTo>
                  <a:cubicBezTo>
                    <a:pt x="56" y="47"/>
                    <a:pt x="56" y="45"/>
                    <a:pt x="57" y="42"/>
                  </a:cubicBezTo>
                  <a:lnTo>
                    <a:pt x="61" y="23"/>
                  </a:lnTo>
                  <a:lnTo>
                    <a:pt x="73" y="42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189"/>
            <p:cNvSpPr>
              <a:spLocks/>
            </p:cNvSpPr>
            <p:nvPr/>
          </p:nvSpPr>
          <p:spPr bwMode="auto">
            <a:xfrm>
              <a:off x="7300025" y="4748086"/>
              <a:ext cx="18324" cy="1527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8" y="10"/>
                </a:cxn>
                <a:cxn ang="0">
                  <a:pos x="5" y="15"/>
                </a:cxn>
                <a:cxn ang="0">
                  <a:pos x="0" y="5"/>
                </a:cxn>
                <a:cxn ang="0">
                  <a:pos x="16" y="0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10"/>
                  </a:lnTo>
                  <a:lnTo>
                    <a:pt x="5" y="15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90"/>
            <p:cNvSpPr>
              <a:spLocks noEditPoints="1"/>
            </p:cNvSpPr>
            <p:nvPr/>
          </p:nvSpPr>
          <p:spPr bwMode="auto">
            <a:xfrm>
              <a:off x="7293917" y="4741978"/>
              <a:ext cx="30540" cy="27487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74" y="2"/>
                </a:cxn>
                <a:cxn ang="0">
                  <a:pos x="82" y="13"/>
                </a:cxn>
                <a:cxn ang="0">
                  <a:pos x="90" y="44"/>
                </a:cxn>
                <a:cxn ang="0">
                  <a:pos x="80" y="63"/>
                </a:cxn>
                <a:cxn ang="0">
                  <a:pos x="38" y="79"/>
                </a:cxn>
                <a:cxn ang="0">
                  <a:pos x="18" y="72"/>
                </a:cxn>
                <a:cxn ang="0">
                  <a:pos x="2" y="41"/>
                </a:cxn>
                <a:cxn ang="0">
                  <a:pos x="2" y="28"/>
                </a:cxn>
                <a:cxn ang="0">
                  <a:pos x="11" y="19"/>
                </a:cxn>
                <a:cxn ang="0">
                  <a:pos x="61" y="1"/>
                </a:cxn>
                <a:cxn ang="0">
                  <a:pos x="22" y="49"/>
                </a:cxn>
                <a:cxn ang="0">
                  <a:pos x="31" y="26"/>
                </a:cxn>
                <a:cxn ang="0">
                  <a:pos x="46" y="57"/>
                </a:cxn>
                <a:cxn ang="0">
                  <a:pos x="26" y="50"/>
                </a:cxn>
                <a:cxn ang="0">
                  <a:pos x="68" y="33"/>
                </a:cxn>
                <a:cxn ang="0">
                  <a:pos x="59" y="52"/>
                </a:cxn>
                <a:cxn ang="0">
                  <a:pos x="51" y="21"/>
                </a:cxn>
                <a:cxn ang="0">
                  <a:pos x="71" y="32"/>
                </a:cxn>
                <a:cxn ang="0">
                  <a:pos x="22" y="49"/>
                </a:cxn>
              </a:cxnLst>
              <a:rect l="0" t="0" r="r" b="b"/>
              <a:pathLst>
                <a:path w="92" h="82">
                  <a:moveTo>
                    <a:pt x="61" y="1"/>
                  </a:moveTo>
                  <a:cubicBezTo>
                    <a:pt x="65" y="0"/>
                    <a:pt x="70" y="0"/>
                    <a:pt x="74" y="2"/>
                  </a:cubicBezTo>
                  <a:cubicBezTo>
                    <a:pt x="78" y="5"/>
                    <a:pt x="80" y="8"/>
                    <a:pt x="82" y="13"/>
                  </a:cubicBezTo>
                  <a:lnTo>
                    <a:pt x="90" y="44"/>
                  </a:lnTo>
                  <a:cubicBezTo>
                    <a:pt x="92" y="52"/>
                    <a:pt x="88" y="60"/>
                    <a:pt x="80" y="63"/>
                  </a:cubicBezTo>
                  <a:lnTo>
                    <a:pt x="38" y="79"/>
                  </a:lnTo>
                  <a:cubicBezTo>
                    <a:pt x="30" y="82"/>
                    <a:pt x="22" y="79"/>
                    <a:pt x="18" y="72"/>
                  </a:cubicBezTo>
                  <a:lnTo>
                    <a:pt x="2" y="41"/>
                  </a:lnTo>
                  <a:cubicBezTo>
                    <a:pt x="0" y="37"/>
                    <a:pt x="0" y="32"/>
                    <a:pt x="2" y="28"/>
                  </a:cubicBezTo>
                  <a:cubicBezTo>
                    <a:pt x="3" y="23"/>
                    <a:pt x="7" y="20"/>
                    <a:pt x="11" y="19"/>
                  </a:cubicBezTo>
                  <a:lnTo>
                    <a:pt x="61" y="1"/>
                  </a:lnTo>
                  <a:close/>
                  <a:moveTo>
                    <a:pt x="22" y="49"/>
                  </a:moveTo>
                  <a:lnTo>
                    <a:pt x="31" y="26"/>
                  </a:lnTo>
                  <a:lnTo>
                    <a:pt x="46" y="57"/>
                  </a:lnTo>
                  <a:lnTo>
                    <a:pt x="26" y="50"/>
                  </a:lnTo>
                  <a:lnTo>
                    <a:pt x="68" y="33"/>
                  </a:lnTo>
                  <a:lnTo>
                    <a:pt x="59" y="52"/>
                  </a:lnTo>
                  <a:lnTo>
                    <a:pt x="51" y="21"/>
                  </a:lnTo>
                  <a:lnTo>
                    <a:pt x="71" y="32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191"/>
            <p:cNvSpPr>
              <a:spLocks/>
            </p:cNvSpPr>
            <p:nvPr/>
          </p:nvSpPr>
          <p:spPr bwMode="auto">
            <a:xfrm>
              <a:off x="7304098" y="4717545"/>
              <a:ext cx="22397" cy="1730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" y="17"/>
                </a:cxn>
                <a:cxn ang="0">
                  <a:pos x="22" y="4"/>
                </a:cxn>
                <a:cxn ang="0">
                  <a:pos x="11" y="0"/>
                </a:cxn>
                <a:cxn ang="0">
                  <a:pos x="6" y="5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22" h="17">
                  <a:moveTo>
                    <a:pt x="0" y="12"/>
                  </a:moveTo>
                  <a:lnTo>
                    <a:pt x="17" y="17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6" y="5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192"/>
            <p:cNvSpPr>
              <a:spLocks noEditPoints="1"/>
            </p:cNvSpPr>
            <p:nvPr/>
          </p:nvSpPr>
          <p:spPr bwMode="auto">
            <a:xfrm>
              <a:off x="7297990" y="4712455"/>
              <a:ext cx="33595" cy="28505"/>
            </a:xfrm>
            <a:custGeom>
              <a:avLst/>
              <a:gdLst/>
              <a:ahLst/>
              <a:cxnLst>
                <a:cxn ang="0">
                  <a:pos x="34" y="53"/>
                </a:cxn>
                <a:cxn ang="0">
                  <a:pos x="22" y="39"/>
                </a:cxn>
                <a:cxn ang="0">
                  <a:pos x="74" y="53"/>
                </a:cxn>
                <a:cxn ang="0">
                  <a:pos x="55" y="63"/>
                </a:cxn>
                <a:cxn ang="0">
                  <a:pos x="71" y="22"/>
                </a:cxn>
                <a:cxn ang="0">
                  <a:pos x="81" y="43"/>
                </a:cxn>
                <a:cxn ang="0">
                  <a:pos x="48" y="32"/>
                </a:cxn>
                <a:cxn ang="0">
                  <a:pos x="63" y="30"/>
                </a:cxn>
                <a:cxn ang="0">
                  <a:pos x="45" y="44"/>
                </a:cxn>
                <a:cxn ang="0">
                  <a:pos x="43" y="46"/>
                </a:cxn>
                <a:cxn ang="0">
                  <a:pos x="25" y="56"/>
                </a:cxn>
                <a:cxn ang="0">
                  <a:pos x="33" y="41"/>
                </a:cxn>
                <a:cxn ang="0">
                  <a:pos x="34" y="53"/>
                </a:cxn>
                <a:cxn ang="0">
                  <a:pos x="1" y="44"/>
                </a:cxn>
                <a:cxn ang="0">
                  <a:pos x="8" y="29"/>
                </a:cxn>
                <a:cxn ang="0">
                  <a:pos x="27" y="18"/>
                </a:cxn>
                <a:cxn ang="0">
                  <a:pos x="25" y="19"/>
                </a:cxn>
                <a:cxn ang="0">
                  <a:pos x="42" y="5"/>
                </a:cxn>
                <a:cxn ang="0">
                  <a:pos x="57" y="2"/>
                </a:cxn>
                <a:cxn ang="0">
                  <a:pos x="90" y="13"/>
                </a:cxn>
                <a:cxn ang="0">
                  <a:pos x="100" y="21"/>
                </a:cxn>
                <a:cxn ang="0">
                  <a:pos x="100" y="34"/>
                </a:cxn>
                <a:cxn ang="0">
                  <a:pos x="85" y="74"/>
                </a:cxn>
                <a:cxn ang="0">
                  <a:pos x="66" y="84"/>
                </a:cxn>
                <a:cxn ang="0">
                  <a:pos x="13" y="69"/>
                </a:cxn>
                <a:cxn ang="0">
                  <a:pos x="2" y="55"/>
                </a:cxn>
                <a:cxn ang="0">
                  <a:pos x="1" y="44"/>
                </a:cxn>
              </a:cxnLst>
              <a:rect l="0" t="0" r="r" b="b"/>
              <a:pathLst>
                <a:path w="102" h="86">
                  <a:moveTo>
                    <a:pt x="34" y="53"/>
                  </a:moveTo>
                  <a:lnTo>
                    <a:pt x="22" y="39"/>
                  </a:lnTo>
                  <a:lnTo>
                    <a:pt x="74" y="53"/>
                  </a:lnTo>
                  <a:lnTo>
                    <a:pt x="55" y="63"/>
                  </a:lnTo>
                  <a:lnTo>
                    <a:pt x="71" y="22"/>
                  </a:lnTo>
                  <a:lnTo>
                    <a:pt x="81" y="43"/>
                  </a:lnTo>
                  <a:lnTo>
                    <a:pt x="48" y="32"/>
                  </a:lnTo>
                  <a:lnTo>
                    <a:pt x="63" y="30"/>
                  </a:lnTo>
                  <a:lnTo>
                    <a:pt x="45" y="44"/>
                  </a:lnTo>
                  <a:cubicBezTo>
                    <a:pt x="44" y="45"/>
                    <a:pt x="44" y="45"/>
                    <a:pt x="43" y="46"/>
                  </a:cubicBezTo>
                  <a:lnTo>
                    <a:pt x="25" y="56"/>
                  </a:lnTo>
                  <a:lnTo>
                    <a:pt x="33" y="41"/>
                  </a:lnTo>
                  <a:lnTo>
                    <a:pt x="34" y="53"/>
                  </a:lnTo>
                  <a:close/>
                  <a:moveTo>
                    <a:pt x="1" y="44"/>
                  </a:moveTo>
                  <a:cubicBezTo>
                    <a:pt x="0" y="38"/>
                    <a:pt x="3" y="32"/>
                    <a:pt x="8" y="29"/>
                  </a:cubicBezTo>
                  <a:lnTo>
                    <a:pt x="27" y="18"/>
                  </a:lnTo>
                  <a:lnTo>
                    <a:pt x="25" y="19"/>
                  </a:lnTo>
                  <a:lnTo>
                    <a:pt x="42" y="5"/>
                  </a:lnTo>
                  <a:cubicBezTo>
                    <a:pt x="47" y="1"/>
                    <a:pt x="52" y="0"/>
                    <a:pt x="57" y="2"/>
                  </a:cubicBezTo>
                  <a:lnTo>
                    <a:pt x="90" y="13"/>
                  </a:lnTo>
                  <a:cubicBezTo>
                    <a:pt x="95" y="14"/>
                    <a:pt x="98" y="17"/>
                    <a:pt x="100" y="21"/>
                  </a:cubicBezTo>
                  <a:cubicBezTo>
                    <a:pt x="102" y="25"/>
                    <a:pt x="102" y="29"/>
                    <a:pt x="100" y="34"/>
                  </a:cubicBezTo>
                  <a:lnTo>
                    <a:pt x="85" y="74"/>
                  </a:lnTo>
                  <a:cubicBezTo>
                    <a:pt x="82" y="82"/>
                    <a:pt x="73" y="86"/>
                    <a:pt x="66" y="84"/>
                  </a:cubicBezTo>
                  <a:lnTo>
                    <a:pt x="13" y="69"/>
                  </a:lnTo>
                  <a:cubicBezTo>
                    <a:pt x="7" y="67"/>
                    <a:pt x="2" y="62"/>
                    <a:pt x="2" y="55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193"/>
            <p:cNvSpPr>
              <a:spLocks/>
            </p:cNvSpPr>
            <p:nvPr/>
          </p:nvSpPr>
          <p:spPr bwMode="auto">
            <a:xfrm>
              <a:off x="7329548" y="4700239"/>
              <a:ext cx="16289" cy="1221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94"/>
            <p:cNvSpPr>
              <a:spLocks noEditPoints="1"/>
            </p:cNvSpPr>
            <p:nvPr/>
          </p:nvSpPr>
          <p:spPr bwMode="auto">
            <a:xfrm>
              <a:off x="7324458" y="4694131"/>
              <a:ext cx="26468" cy="23415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5" y="64"/>
                </a:cxn>
                <a:cxn ang="0">
                  <a:pos x="6" y="44"/>
                </a:cxn>
                <a:cxn ang="0">
                  <a:pos x="41" y="7"/>
                </a:cxn>
                <a:cxn ang="0">
                  <a:pos x="63" y="6"/>
                </a:cxn>
                <a:cxn ang="0">
                  <a:pos x="77" y="18"/>
                </a:cxn>
                <a:cxn ang="0">
                  <a:pos x="82" y="32"/>
                </a:cxn>
                <a:cxn ang="0">
                  <a:pos x="74" y="44"/>
                </a:cxn>
                <a:cxn ang="0">
                  <a:pos x="25" y="69"/>
                </a:cxn>
                <a:cxn ang="0">
                  <a:pos x="59" y="16"/>
                </a:cxn>
                <a:cxn ang="0">
                  <a:pos x="56" y="42"/>
                </a:cxn>
                <a:cxn ang="0">
                  <a:pos x="42" y="30"/>
                </a:cxn>
                <a:cxn ang="0">
                  <a:pos x="64" y="29"/>
                </a:cxn>
                <a:cxn ang="0">
                  <a:pos x="29" y="66"/>
                </a:cxn>
                <a:cxn ang="0">
                  <a:pos x="10" y="40"/>
                </a:cxn>
                <a:cxn ang="0">
                  <a:pos x="59" y="16"/>
                </a:cxn>
              </a:cxnLst>
              <a:rect l="0" t="0" r="r" b="b"/>
              <a:pathLst>
                <a:path w="83" h="72">
                  <a:moveTo>
                    <a:pt x="25" y="69"/>
                  </a:moveTo>
                  <a:cubicBezTo>
                    <a:pt x="18" y="72"/>
                    <a:pt x="9" y="70"/>
                    <a:pt x="5" y="64"/>
                  </a:cubicBezTo>
                  <a:cubicBezTo>
                    <a:pt x="0" y="58"/>
                    <a:pt x="0" y="49"/>
                    <a:pt x="6" y="44"/>
                  </a:cubicBezTo>
                  <a:lnTo>
                    <a:pt x="41" y="7"/>
                  </a:lnTo>
                  <a:cubicBezTo>
                    <a:pt x="47" y="1"/>
                    <a:pt x="56" y="0"/>
                    <a:pt x="63" y="6"/>
                  </a:cubicBezTo>
                  <a:lnTo>
                    <a:pt x="77" y="18"/>
                  </a:lnTo>
                  <a:cubicBezTo>
                    <a:pt x="81" y="21"/>
                    <a:pt x="83" y="27"/>
                    <a:pt x="82" y="32"/>
                  </a:cubicBezTo>
                  <a:cubicBezTo>
                    <a:pt x="82" y="37"/>
                    <a:pt x="78" y="42"/>
                    <a:pt x="74" y="44"/>
                  </a:cubicBezTo>
                  <a:lnTo>
                    <a:pt x="25" y="69"/>
                  </a:lnTo>
                  <a:close/>
                  <a:moveTo>
                    <a:pt x="59" y="16"/>
                  </a:moveTo>
                  <a:lnTo>
                    <a:pt x="56" y="42"/>
                  </a:lnTo>
                  <a:lnTo>
                    <a:pt x="42" y="30"/>
                  </a:lnTo>
                  <a:lnTo>
                    <a:pt x="64" y="29"/>
                  </a:lnTo>
                  <a:lnTo>
                    <a:pt x="29" y="66"/>
                  </a:lnTo>
                  <a:lnTo>
                    <a:pt x="10" y="40"/>
                  </a:lnTo>
                  <a:lnTo>
                    <a:pt x="59" y="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Freeform 195"/>
            <p:cNvSpPr>
              <a:spLocks/>
            </p:cNvSpPr>
            <p:nvPr/>
          </p:nvSpPr>
          <p:spPr bwMode="auto">
            <a:xfrm>
              <a:off x="7273557" y="4756230"/>
              <a:ext cx="13234" cy="1323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10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13" y="10"/>
                  </a:lnTo>
                  <a:lnTo>
                    <a:pt x="0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Freeform 196"/>
            <p:cNvSpPr>
              <a:spLocks noEditPoints="1"/>
            </p:cNvSpPr>
            <p:nvPr/>
          </p:nvSpPr>
          <p:spPr bwMode="auto">
            <a:xfrm>
              <a:off x="7268467" y="4751140"/>
              <a:ext cx="23415" cy="2341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49" y="1"/>
                </a:cxn>
                <a:cxn ang="0">
                  <a:pos x="61" y="11"/>
                </a:cxn>
                <a:cxn ang="0">
                  <a:pos x="71" y="43"/>
                </a:cxn>
                <a:cxn ang="0">
                  <a:pos x="70" y="56"/>
                </a:cxn>
                <a:cxn ang="0">
                  <a:pos x="60" y="63"/>
                </a:cxn>
                <a:cxn ang="0">
                  <a:pos x="21" y="72"/>
                </a:cxn>
                <a:cxn ang="0">
                  <a:pos x="4" y="65"/>
                </a:cxn>
                <a:cxn ang="0">
                  <a:pos x="4" y="47"/>
                </a:cxn>
                <a:cxn ang="0">
                  <a:pos x="33" y="7"/>
                </a:cxn>
                <a:cxn ang="0">
                  <a:pos x="30" y="66"/>
                </a:cxn>
                <a:cxn ang="0">
                  <a:pos x="14" y="41"/>
                </a:cxn>
                <a:cxn ang="0">
                  <a:pos x="53" y="32"/>
                </a:cxn>
                <a:cxn ang="0">
                  <a:pos x="41" y="53"/>
                </a:cxn>
                <a:cxn ang="0">
                  <a:pos x="31" y="21"/>
                </a:cxn>
                <a:cxn ang="0">
                  <a:pos x="59" y="26"/>
                </a:cxn>
                <a:cxn ang="0">
                  <a:pos x="30" y="66"/>
                </a:cxn>
              </a:cxnLst>
              <a:rect l="0" t="0" r="r" b="b"/>
              <a:pathLst>
                <a:path w="73" h="73">
                  <a:moveTo>
                    <a:pt x="33" y="7"/>
                  </a:moveTo>
                  <a:cubicBezTo>
                    <a:pt x="37" y="2"/>
                    <a:pt x="43" y="0"/>
                    <a:pt x="49" y="1"/>
                  </a:cubicBezTo>
                  <a:cubicBezTo>
                    <a:pt x="55" y="2"/>
                    <a:pt x="59" y="6"/>
                    <a:pt x="61" y="11"/>
                  </a:cubicBezTo>
                  <a:lnTo>
                    <a:pt x="71" y="43"/>
                  </a:lnTo>
                  <a:cubicBezTo>
                    <a:pt x="73" y="47"/>
                    <a:pt x="72" y="52"/>
                    <a:pt x="70" y="56"/>
                  </a:cubicBezTo>
                  <a:cubicBezTo>
                    <a:pt x="68" y="59"/>
                    <a:pt x="64" y="62"/>
                    <a:pt x="60" y="63"/>
                  </a:cubicBezTo>
                  <a:lnTo>
                    <a:pt x="21" y="72"/>
                  </a:lnTo>
                  <a:cubicBezTo>
                    <a:pt x="14" y="73"/>
                    <a:pt x="7" y="71"/>
                    <a:pt x="4" y="65"/>
                  </a:cubicBezTo>
                  <a:cubicBezTo>
                    <a:pt x="0" y="60"/>
                    <a:pt x="0" y="52"/>
                    <a:pt x="4" y="47"/>
                  </a:cubicBezTo>
                  <a:lnTo>
                    <a:pt x="33" y="7"/>
                  </a:lnTo>
                  <a:close/>
                  <a:moveTo>
                    <a:pt x="30" y="66"/>
                  </a:moveTo>
                  <a:lnTo>
                    <a:pt x="14" y="41"/>
                  </a:lnTo>
                  <a:lnTo>
                    <a:pt x="53" y="32"/>
                  </a:lnTo>
                  <a:lnTo>
                    <a:pt x="41" y="53"/>
                  </a:lnTo>
                  <a:lnTo>
                    <a:pt x="31" y="21"/>
                  </a:lnTo>
                  <a:lnTo>
                    <a:pt x="59" y="2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197"/>
            <p:cNvSpPr>
              <a:spLocks/>
            </p:cNvSpPr>
            <p:nvPr/>
          </p:nvSpPr>
          <p:spPr bwMode="auto">
            <a:xfrm>
              <a:off x="7397756" y="4660536"/>
              <a:ext cx="22397" cy="183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5" y="18"/>
                </a:cxn>
                <a:cxn ang="0">
                  <a:pos x="22" y="7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9"/>
                  </a:lnTo>
                  <a:lnTo>
                    <a:pt x="15" y="18"/>
                  </a:lnTo>
                  <a:lnTo>
                    <a:pt x="22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98"/>
            <p:cNvSpPr>
              <a:spLocks noEditPoints="1"/>
            </p:cNvSpPr>
            <p:nvPr/>
          </p:nvSpPr>
          <p:spPr bwMode="auto">
            <a:xfrm>
              <a:off x="7392666" y="4655446"/>
              <a:ext cx="33595" cy="29523"/>
            </a:xfrm>
            <a:custGeom>
              <a:avLst/>
              <a:gdLst/>
              <a:ahLst/>
              <a:cxnLst>
                <a:cxn ang="0">
                  <a:pos x="38" y="31"/>
                </a:cxn>
                <a:cxn ang="0">
                  <a:pos x="58" y="29"/>
                </a:cxn>
                <a:cxn ang="0">
                  <a:pos x="28" y="57"/>
                </a:cxn>
                <a:cxn ang="0">
                  <a:pos x="25" y="32"/>
                </a:cxn>
                <a:cxn ang="0">
                  <a:pos x="72" y="60"/>
                </a:cxn>
                <a:cxn ang="0">
                  <a:pos x="51" y="65"/>
                </a:cxn>
                <a:cxn ang="0">
                  <a:pos x="73" y="32"/>
                </a:cxn>
                <a:cxn ang="0">
                  <a:pos x="78" y="54"/>
                </a:cxn>
                <a:cxn ang="0">
                  <a:pos x="38" y="31"/>
                </a:cxn>
                <a:cxn ang="0">
                  <a:pos x="94" y="27"/>
                </a:cxn>
                <a:cxn ang="0">
                  <a:pos x="102" y="37"/>
                </a:cxn>
                <a:cxn ang="0">
                  <a:pos x="100" y="49"/>
                </a:cxn>
                <a:cxn ang="0">
                  <a:pos x="78" y="83"/>
                </a:cxn>
                <a:cxn ang="0">
                  <a:pos x="56" y="88"/>
                </a:cxn>
                <a:cxn ang="0">
                  <a:pos x="8" y="60"/>
                </a:cxn>
                <a:cxn ang="0">
                  <a:pos x="1" y="48"/>
                </a:cxn>
                <a:cxn ang="0">
                  <a:pos x="6" y="34"/>
                </a:cxn>
                <a:cxn ang="0">
                  <a:pos x="35" y="6"/>
                </a:cxn>
                <a:cxn ang="0">
                  <a:pos x="55" y="3"/>
                </a:cxn>
                <a:cxn ang="0">
                  <a:pos x="94" y="27"/>
                </a:cxn>
              </a:cxnLst>
              <a:rect l="0" t="0" r="r" b="b"/>
              <a:pathLst>
                <a:path w="103" h="92">
                  <a:moveTo>
                    <a:pt x="38" y="31"/>
                  </a:moveTo>
                  <a:lnTo>
                    <a:pt x="58" y="29"/>
                  </a:lnTo>
                  <a:lnTo>
                    <a:pt x="28" y="57"/>
                  </a:lnTo>
                  <a:lnTo>
                    <a:pt x="25" y="32"/>
                  </a:lnTo>
                  <a:lnTo>
                    <a:pt x="72" y="60"/>
                  </a:lnTo>
                  <a:lnTo>
                    <a:pt x="51" y="65"/>
                  </a:lnTo>
                  <a:lnTo>
                    <a:pt x="73" y="32"/>
                  </a:lnTo>
                  <a:lnTo>
                    <a:pt x="78" y="54"/>
                  </a:lnTo>
                  <a:lnTo>
                    <a:pt x="38" y="31"/>
                  </a:lnTo>
                  <a:close/>
                  <a:moveTo>
                    <a:pt x="94" y="27"/>
                  </a:moveTo>
                  <a:cubicBezTo>
                    <a:pt x="98" y="29"/>
                    <a:pt x="101" y="32"/>
                    <a:pt x="102" y="37"/>
                  </a:cubicBezTo>
                  <a:cubicBezTo>
                    <a:pt x="103" y="41"/>
                    <a:pt x="102" y="45"/>
                    <a:pt x="100" y="49"/>
                  </a:cubicBezTo>
                  <a:lnTo>
                    <a:pt x="78" y="83"/>
                  </a:lnTo>
                  <a:cubicBezTo>
                    <a:pt x="73" y="90"/>
                    <a:pt x="63" y="92"/>
                    <a:pt x="56" y="88"/>
                  </a:cubicBezTo>
                  <a:lnTo>
                    <a:pt x="8" y="60"/>
                  </a:lnTo>
                  <a:cubicBezTo>
                    <a:pt x="4" y="57"/>
                    <a:pt x="1" y="53"/>
                    <a:pt x="1" y="48"/>
                  </a:cubicBezTo>
                  <a:cubicBezTo>
                    <a:pt x="0" y="43"/>
                    <a:pt x="2" y="38"/>
                    <a:pt x="6" y="34"/>
                  </a:cubicBezTo>
                  <a:lnTo>
                    <a:pt x="35" y="6"/>
                  </a:lnTo>
                  <a:cubicBezTo>
                    <a:pt x="41" y="1"/>
                    <a:pt x="48" y="0"/>
                    <a:pt x="55" y="3"/>
                  </a:cubicBezTo>
                  <a:lnTo>
                    <a:pt x="94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199"/>
            <p:cNvSpPr>
              <a:spLocks/>
            </p:cNvSpPr>
            <p:nvPr/>
          </p:nvSpPr>
          <p:spPr bwMode="auto">
            <a:xfrm>
              <a:off x="7417098" y="4642211"/>
              <a:ext cx="23415" cy="193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1" y="19"/>
                </a:cxn>
                <a:cxn ang="0">
                  <a:pos x="23" y="9"/>
                </a:cxn>
                <a:cxn ang="0">
                  <a:pos x="12" y="0"/>
                </a:cxn>
                <a:cxn ang="0">
                  <a:pos x="0" y="7"/>
                </a:cxn>
              </a:cxnLst>
              <a:rect l="0" t="0" r="r" b="b"/>
              <a:pathLst>
                <a:path w="23" h="19">
                  <a:moveTo>
                    <a:pt x="0" y="7"/>
                  </a:moveTo>
                  <a:lnTo>
                    <a:pt x="11" y="19"/>
                  </a:lnTo>
                  <a:lnTo>
                    <a:pt x="23" y="9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200"/>
            <p:cNvSpPr>
              <a:spLocks noEditPoints="1"/>
            </p:cNvSpPr>
            <p:nvPr/>
          </p:nvSpPr>
          <p:spPr bwMode="auto">
            <a:xfrm>
              <a:off x="7412008" y="4637122"/>
              <a:ext cx="33595" cy="30540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28" y="28"/>
                </a:cxn>
                <a:cxn ang="0">
                  <a:pos x="64" y="65"/>
                </a:cxn>
                <a:cxn ang="0">
                  <a:pos x="42" y="63"/>
                </a:cxn>
                <a:cxn ang="0">
                  <a:pos x="77" y="34"/>
                </a:cxn>
                <a:cxn ang="0">
                  <a:pos x="77" y="59"/>
                </a:cxn>
                <a:cxn ang="0">
                  <a:pos x="43" y="29"/>
                </a:cxn>
                <a:cxn ang="0">
                  <a:pos x="61" y="31"/>
                </a:cxn>
                <a:cxn ang="0">
                  <a:pos x="25" y="52"/>
                </a:cxn>
                <a:cxn ang="0">
                  <a:pos x="45" y="3"/>
                </a:cxn>
                <a:cxn ang="0">
                  <a:pos x="63" y="5"/>
                </a:cxn>
                <a:cxn ang="0">
                  <a:pos x="98" y="34"/>
                </a:cxn>
                <a:cxn ang="0">
                  <a:pos x="103" y="46"/>
                </a:cxn>
                <a:cxn ang="0">
                  <a:pos x="98" y="59"/>
                </a:cxn>
                <a:cxn ang="0">
                  <a:pos x="62" y="88"/>
                </a:cxn>
                <a:cxn ang="0">
                  <a:pos x="40" y="87"/>
                </a:cxn>
                <a:cxn ang="0">
                  <a:pos x="5" y="50"/>
                </a:cxn>
                <a:cxn ang="0">
                  <a:pos x="1" y="37"/>
                </a:cxn>
                <a:cxn ang="0">
                  <a:pos x="9" y="25"/>
                </a:cxn>
                <a:cxn ang="0">
                  <a:pos x="45" y="3"/>
                </a:cxn>
              </a:cxnLst>
              <a:rect l="0" t="0" r="r" b="b"/>
              <a:pathLst>
                <a:path w="103" h="93">
                  <a:moveTo>
                    <a:pt x="25" y="52"/>
                  </a:moveTo>
                  <a:lnTo>
                    <a:pt x="28" y="28"/>
                  </a:lnTo>
                  <a:lnTo>
                    <a:pt x="64" y="65"/>
                  </a:lnTo>
                  <a:lnTo>
                    <a:pt x="42" y="63"/>
                  </a:lnTo>
                  <a:lnTo>
                    <a:pt x="77" y="34"/>
                  </a:lnTo>
                  <a:lnTo>
                    <a:pt x="77" y="59"/>
                  </a:lnTo>
                  <a:lnTo>
                    <a:pt x="43" y="29"/>
                  </a:lnTo>
                  <a:lnTo>
                    <a:pt x="61" y="31"/>
                  </a:lnTo>
                  <a:lnTo>
                    <a:pt x="25" y="52"/>
                  </a:lnTo>
                  <a:close/>
                  <a:moveTo>
                    <a:pt x="45" y="3"/>
                  </a:moveTo>
                  <a:cubicBezTo>
                    <a:pt x="51" y="0"/>
                    <a:pt x="58" y="0"/>
                    <a:pt x="63" y="5"/>
                  </a:cubicBezTo>
                  <a:lnTo>
                    <a:pt x="98" y="34"/>
                  </a:lnTo>
                  <a:cubicBezTo>
                    <a:pt x="101" y="37"/>
                    <a:pt x="103" y="42"/>
                    <a:pt x="103" y="46"/>
                  </a:cubicBezTo>
                  <a:cubicBezTo>
                    <a:pt x="103" y="51"/>
                    <a:pt x="101" y="56"/>
                    <a:pt x="98" y="59"/>
                  </a:cubicBezTo>
                  <a:lnTo>
                    <a:pt x="62" y="88"/>
                  </a:lnTo>
                  <a:cubicBezTo>
                    <a:pt x="56" y="93"/>
                    <a:pt x="46" y="93"/>
                    <a:pt x="40" y="87"/>
                  </a:cubicBezTo>
                  <a:lnTo>
                    <a:pt x="5" y="50"/>
                  </a:lnTo>
                  <a:cubicBezTo>
                    <a:pt x="2" y="46"/>
                    <a:pt x="0" y="41"/>
                    <a:pt x="1" y="37"/>
                  </a:cubicBezTo>
                  <a:cubicBezTo>
                    <a:pt x="2" y="32"/>
                    <a:pt x="4" y="28"/>
                    <a:pt x="9" y="25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Freeform 201"/>
            <p:cNvSpPr>
              <a:spLocks/>
            </p:cNvSpPr>
            <p:nvPr/>
          </p:nvSpPr>
          <p:spPr bwMode="auto">
            <a:xfrm>
              <a:off x="7475125" y="4600473"/>
              <a:ext cx="31558" cy="24432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20" y="11"/>
                </a:cxn>
                <a:cxn ang="0">
                  <a:pos x="31" y="0"/>
                </a:cxn>
                <a:cxn ang="0">
                  <a:pos x="27" y="21"/>
                </a:cxn>
                <a:cxn ang="0">
                  <a:pos x="15" y="24"/>
                </a:cxn>
                <a:cxn ang="0">
                  <a:pos x="0" y="11"/>
                </a:cxn>
                <a:cxn ang="0">
                  <a:pos x="14" y="8"/>
                </a:cxn>
              </a:cxnLst>
              <a:rect l="0" t="0" r="r" b="b"/>
              <a:pathLst>
                <a:path w="31" h="24">
                  <a:moveTo>
                    <a:pt x="14" y="8"/>
                  </a:moveTo>
                  <a:lnTo>
                    <a:pt x="20" y="11"/>
                  </a:lnTo>
                  <a:lnTo>
                    <a:pt x="31" y="0"/>
                  </a:lnTo>
                  <a:lnTo>
                    <a:pt x="27" y="21"/>
                  </a:lnTo>
                  <a:lnTo>
                    <a:pt x="15" y="24"/>
                  </a:lnTo>
                  <a:lnTo>
                    <a:pt x="0" y="11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Freeform 202"/>
            <p:cNvSpPr>
              <a:spLocks noEditPoints="1"/>
            </p:cNvSpPr>
            <p:nvPr/>
          </p:nvSpPr>
          <p:spPr bwMode="auto">
            <a:xfrm>
              <a:off x="7469017" y="4595383"/>
              <a:ext cx="43774" cy="34613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68" y="27"/>
                </a:cxn>
                <a:cxn ang="0">
                  <a:pos x="88" y="39"/>
                </a:cxn>
                <a:cxn ang="0">
                  <a:pos x="68" y="41"/>
                </a:cxn>
                <a:cxn ang="0">
                  <a:pos x="103" y="6"/>
                </a:cxn>
                <a:cxn ang="0">
                  <a:pos x="122" y="4"/>
                </a:cxn>
                <a:cxn ang="0">
                  <a:pos x="130" y="21"/>
                </a:cxn>
                <a:cxn ang="0">
                  <a:pos x="117" y="86"/>
                </a:cxn>
                <a:cxn ang="0">
                  <a:pos x="104" y="98"/>
                </a:cxn>
                <a:cxn ang="0">
                  <a:pos x="67" y="107"/>
                </a:cxn>
                <a:cxn ang="0">
                  <a:pos x="53" y="104"/>
                </a:cxn>
                <a:cxn ang="0">
                  <a:pos x="7" y="64"/>
                </a:cxn>
                <a:cxn ang="0">
                  <a:pos x="2" y="48"/>
                </a:cxn>
                <a:cxn ang="0">
                  <a:pos x="13" y="36"/>
                </a:cxn>
                <a:cxn ang="0">
                  <a:pos x="56" y="25"/>
                </a:cxn>
                <a:cxn ang="0">
                  <a:pos x="21" y="67"/>
                </a:cxn>
                <a:cxn ang="0">
                  <a:pos x="27" y="40"/>
                </a:cxn>
                <a:cxn ang="0">
                  <a:pos x="74" y="79"/>
                </a:cxn>
                <a:cxn ang="0">
                  <a:pos x="60" y="76"/>
                </a:cxn>
                <a:cxn ang="0">
                  <a:pos x="97" y="67"/>
                </a:cxn>
                <a:cxn ang="0">
                  <a:pos x="85" y="80"/>
                </a:cxn>
                <a:cxn ang="0">
                  <a:pos x="99" y="14"/>
                </a:cxn>
                <a:cxn ang="0">
                  <a:pos x="126" y="29"/>
                </a:cxn>
                <a:cxn ang="0">
                  <a:pos x="91" y="64"/>
                </a:cxn>
                <a:cxn ang="0">
                  <a:pos x="71" y="66"/>
                </a:cxn>
                <a:cxn ang="0">
                  <a:pos x="52" y="55"/>
                </a:cxn>
                <a:cxn ang="0">
                  <a:pos x="64" y="56"/>
                </a:cxn>
                <a:cxn ang="0">
                  <a:pos x="21" y="67"/>
                </a:cxn>
              </a:cxnLst>
              <a:rect l="0" t="0" r="r" b="b"/>
              <a:pathLst>
                <a:path w="132" h="108">
                  <a:moveTo>
                    <a:pt x="56" y="25"/>
                  </a:moveTo>
                  <a:cubicBezTo>
                    <a:pt x="60" y="24"/>
                    <a:pt x="64" y="25"/>
                    <a:pt x="68" y="27"/>
                  </a:cubicBezTo>
                  <a:lnTo>
                    <a:pt x="88" y="39"/>
                  </a:lnTo>
                  <a:lnTo>
                    <a:pt x="68" y="41"/>
                  </a:lnTo>
                  <a:lnTo>
                    <a:pt x="103" y="6"/>
                  </a:lnTo>
                  <a:cubicBezTo>
                    <a:pt x="108" y="1"/>
                    <a:pt x="116" y="0"/>
                    <a:pt x="122" y="4"/>
                  </a:cubicBezTo>
                  <a:cubicBezTo>
                    <a:pt x="128" y="7"/>
                    <a:pt x="132" y="14"/>
                    <a:pt x="130" y="21"/>
                  </a:cubicBezTo>
                  <a:lnTo>
                    <a:pt x="117" y="86"/>
                  </a:lnTo>
                  <a:cubicBezTo>
                    <a:pt x="115" y="92"/>
                    <a:pt x="111" y="97"/>
                    <a:pt x="104" y="98"/>
                  </a:cubicBezTo>
                  <a:lnTo>
                    <a:pt x="67" y="107"/>
                  </a:lnTo>
                  <a:cubicBezTo>
                    <a:pt x="62" y="108"/>
                    <a:pt x="57" y="107"/>
                    <a:pt x="53" y="104"/>
                  </a:cubicBezTo>
                  <a:lnTo>
                    <a:pt x="7" y="64"/>
                  </a:lnTo>
                  <a:cubicBezTo>
                    <a:pt x="2" y="60"/>
                    <a:pt x="0" y="54"/>
                    <a:pt x="2" y="48"/>
                  </a:cubicBezTo>
                  <a:cubicBezTo>
                    <a:pt x="3" y="42"/>
                    <a:pt x="7" y="38"/>
                    <a:pt x="13" y="36"/>
                  </a:cubicBezTo>
                  <a:lnTo>
                    <a:pt x="56" y="25"/>
                  </a:lnTo>
                  <a:close/>
                  <a:moveTo>
                    <a:pt x="21" y="67"/>
                  </a:moveTo>
                  <a:lnTo>
                    <a:pt x="27" y="40"/>
                  </a:lnTo>
                  <a:lnTo>
                    <a:pt x="74" y="79"/>
                  </a:lnTo>
                  <a:lnTo>
                    <a:pt x="60" y="76"/>
                  </a:lnTo>
                  <a:lnTo>
                    <a:pt x="97" y="67"/>
                  </a:lnTo>
                  <a:lnTo>
                    <a:pt x="85" y="80"/>
                  </a:lnTo>
                  <a:lnTo>
                    <a:pt x="99" y="14"/>
                  </a:lnTo>
                  <a:lnTo>
                    <a:pt x="126" y="29"/>
                  </a:lnTo>
                  <a:lnTo>
                    <a:pt x="91" y="64"/>
                  </a:lnTo>
                  <a:cubicBezTo>
                    <a:pt x="86" y="69"/>
                    <a:pt x="78" y="70"/>
                    <a:pt x="71" y="66"/>
                  </a:cubicBezTo>
                  <a:lnTo>
                    <a:pt x="52" y="55"/>
                  </a:lnTo>
                  <a:lnTo>
                    <a:pt x="64" y="56"/>
                  </a:lnTo>
                  <a:lnTo>
                    <a:pt x="21" y="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Freeform 203"/>
            <p:cNvSpPr>
              <a:spLocks/>
            </p:cNvSpPr>
            <p:nvPr/>
          </p:nvSpPr>
          <p:spPr bwMode="auto">
            <a:xfrm>
              <a:off x="7537224" y="4577058"/>
              <a:ext cx="17306" cy="132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4"/>
                </a:cxn>
                <a:cxn ang="0">
                  <a:pos x="17" y="12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7" h="13">
                  <a:moveTo>
                    <a:pt x="7" y="0"/>
                  </a:moveTo>
                  <a:lnTo>
                    <a:pt x="14" y="4"/>
                  </a:lnTo>
                  <a:lnTo>
                    <a:pt x="17" y="12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204"/>
            <p:cNvSpPr>
              <a:spLocks noEditPoints="1"/>
            </p:cNvSpPr>
            <p:nvPr/>
          </p:nvSpPr>
          <p:spPr bwMode="auto">
            <a:xfrm>
              <a:off x="7532134" y="4571969"/>
              <a:ext cx="27487" cy="2341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45" y="4"/>
                </a:cxn>
                <a:cxn ang="0">
                  <a:pos x="65" y="14"/>
                </a:cxn>
                <a:cxn ang="0">
                  <a:pos x="73" y="22"/>
                </a:cxn>
                <a:cxn ang="0">
                  <a:pos x="82" y="48"/>
                </a:cxn>
                <a:cxn ang="0">
                  <a:pos x="81" y="62"/>
                </a:cxn>
                <a:cxn ang="0">
                  <a:pos x="68" y="70"/>
                </a:cxn>
                <a:cxn ang="0">
                  <a:pos x="18" y="74"/>
                </a:cxn>
                <a:cxn ang="0">
                  <a:pos x="3" y="66"/>
                </a:cxn>
                <a:cxn ang="0">
                  <a:pos x="2" y="50"/>
                </a:cxn>
                <a:cxn ang="0">
                  <a:pos x="24" y="11"/>
                </a:cxn>
                <a:cxn ang="0">
                  <a:pos x="31" y="65"/>
                </a:cxn>
                <a:cxn ang="0">
                  <a:pos x="15" y="42"/>
                </a:cxn>
                <a:cxn ang="0">
                  <a:pos x="66" y="38"/>
                </a:cxn>
                <a:cxn ang="0">
                  <a:pos x="52" y="59"/>
                </a:cxn>
                <a:cxn ang="0">
                  <a:pos x="43" y="34"/>
                </a:cxn>
                <a:cxn ang="0">
                  <a:pos x="50" y="42"/>
                </a:cxn>
                <a:cxn ang="0">
                  <a:pos x="31" y="33"/>
                </a:cxn>
                <a:cxn ang="0">
                  <a:pos x="52" y="26"/>
                </a:cxn>
                <a:cxn ang="0">
                  <a:pos x="31" y="65"/>
                </a:cxn>
              </a:cxnLst>
              <a:rect l="0" t="0" r="r" b="b"/>
              <a:pathLst>
                <a:path w="84" h="74">
                  <a:moveTo>
                    <a:pt x="24" y="11"/>
                  </a:moveTo>
                  <a:cubicBezTo>
                    <a:pt x="28" y="3"/>
                    <a:pt x="37" y="0"/>
                    <a:pt x="45" y="4"/>
                  </a:cubicBezTo>
                  <a:lnTo>
                    <a:pt x="65" y="14"/>
                  </a:lnTo>
                  <a:cubicBezTo>
                    <a:pt x="68" y="15"/>
                    <a:pt x="71" y="19"/>
                    <a:pt x="73" y="22"/>
                  </a:cubicBezTo>
                  <a:lnTo>
                    <a:pt x="82" y="48"/>
                  </a:lnTo>
                  <a:cubicBezTo>
                    <a:pt x="84" y="53"/>
                    <a:pt x="83" y="58"/>
                    <a:pt x="81" y="62"/>
                  </a:cubicBezTo>
                  <a:cubicBezTo>
                    <a:pt x="78" y="66"/>
                    <a:pt x="73" y="69"/>
                    <a:pt x="68" y="70"/>
                  </a:cubicBezTo>
                  <a:lnTo>
                    <a:pt x="18" y="74"/>
                  </a:lnTo>
                  <a:cubicBezTo>
                    <a:pt x="12" y="74"/>
                    <a:pt x="6" y="71"/>
                    <a:pt x="3" y="66"/>
                  </a:cubicBezTo>
                  <a:cubicBezTo>
                    <a:pt x="0" y="61"/>
                    <a:pt x="0" y="55"/>
                    <a:pt x="2" y="50"/>
                  </a:cubicBezTo>
                  <a:lnTo>
                    <a:pt x="24" y="11"/>
                  </a:lnTo>
                  <a:close/>
                  <a:moveTo>
                    <a:pt x="31" y="65"/>
                  </a:moveTo>
                  <a:lnTo>
                    <a:pt x="15" y="42"/>
                  </a:lnTo>
                  <a:lnTo>
                    <a:pt x="66" y="38"/>
                  </a:lnTo>
                  <a:lnTo>
                    <a:pt x="52" y="59"/>
                  </a:lnTo>
                  <a:lnTo>
                    <a:pt x="43" y="34"/>
                  </a:lnTo>
                  <a:lnTo>
                    <a:pt x="50" y="42"/>
                  </a:lnTo>
                  <a:lnTo>
                    <a:pt x="31" y="33"/>
                  </a:lnTo>
                  <a:lnTo>
                    <a:pt x="52" y="26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205"/>
            <p:cNvSpPr>
              <a:spLocks/>
            </p:cNvSpPr>
            <p:nvPr/>
          </p:nvSpPr>
          <p:spPr bwMode="auto">
            <a:xfrm>
              <a:off x="7145286" y="5033132"/>
              <a:ext cx="25450" cy="1425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3" y="14"/>
                </a:cxn>
                <a:cxn ang="0">
                  <a:pos x="25" y="7"/>
                </a:cxn>
              </a:cxnLst>
              <a:rect l="0" t="0" r="r" b="b"/>
              <a:pathLst>
                <a:path w="25" h="14">
                  <a:moveTo>
                    <a:pt x="25" y="7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4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206"/>
            <p:cNvSpPr>
              <a:spLocks noEditPoints="1"/>
            </p:cNvSpPr>
            <p:nvPr/>
          </p:nvSpPr>
          <p:spPr bwMode="auto">
            <a:xfrm>
              <a:off x="7140196" y="5028042"/>
              <a:ext cx="35631" cy="2545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90" y="52"/>
                </a:cxn>
                <a:cxn ang="0">
                  <a:pos x="30" y="32"/>
                </a:cxn>
                <a:cxn ang="0">
                  <a:pos x="47" y="28"/>
                </a:cxn>
                <a:cxn ang="0">
                  <a:pos x="29" y="48"/>
                </a:cxn>
                <a:cxn ang="0">
                  <a:pos x="32" y="31"/>
                </a:cxn>
                <a:cxn ang="0">
                  <a:pos x="42" y="55"/>
                </a:cxn>
                <a:cxn ang="0">
                  <a:pos x="21" y="46"/>
                </a:cxn>
                <a:cxn ang="0">
                  <a:pos x="89" y="22"/>
                </a:cxn>
                <a:cxn ang="0">
                  <a:pos x="32" y="76"/>
                </a:cxn>
                <a:cxn ang="0">
                  <a:pos x="12" y="67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22" y="7"/>
                </a:cxn>
                <a:cxn ang="0">
                  <a:pos x="40" y="2"/>
                </a:cxn>
                <a:cxn ang="0">
                  <a:pos x="100" y="22"/>
                </a:cxn>
                <a:cxn ang="0">
                  <a:pos x="111" y="37"/>
                </a:cxn>
                <a:cxn ang="0">
                  <a:pos x="100" y="52"/>
                </a:cxn>
                <a:cxn ang="0">
                  <a:pos x="32" y="76"/>
                </a:cxn>
              </a:cxnLst>
              <a:rect l="0" t="0" r="r" b="b"/>
              <a:pathLst>
                <a:path w="111" h="79">
                  <a:moveTo>
                    <a:pt x="89" y="22"/>
                  </a:moveTo>
                  <a:lnTo>
                    <a:pt x="90" y="52"/>
                  </a:lnTo>
                  <a:lnTo>
                    <a:pt x="30" y="32"/>
                  </a:lnTo>
                  <a:lnTo>
                    <a:pt x="47" y="28"/>
                  </a:lnTo>
                  <a:lnTo>
                    <a:pt x="29" y="48"/>
                  </a:lnTo>
                  <a:lnTo>
                    <a:pt x="32" y="31"/>
                  </a:lnTo>
                  <a:lnTo>
                    <a:pt x="42" y="55"/>
                  </a:lnTo>
                  <a:lnTo>
                    <a:pt x="21" y="46"/>
                  </a:lnTo>
                  <a:lnTo>
                    <a:pt x="89" y="22"/>
                  </a:lnTo>
                  <a:close/>
                  <a:moveTo>
                    <a:pt x="32" y="76"/>
                  </a:moveTo>
                  <a:cubicBezTo>
                    <a:pt x="24" y="79"/>
                    <a:pt x="15" y="75"/>
                    <a:pt x="12" y="67"/>
                  </a:cubicBezTo>
                  <a:lnTo>
                    <a:pt x="2" y="43"/>
                  </a:lnTo>
                  <a:cubicBezTo>
                    <a:pt x="0" y="38"/>
                    <a:pt x="1" y="32"/>
                    <a:pt x="5" y="27"/>
                  </a:cubicBezTo>
                  <a:lnTo>
                    <a:pt x="22" y="7"/>
                  </a:lnTo>
                  <a:cubicBezTo>
                    <a:pt x="27" y="2"/>
                    <a:pt x="33" y="0"/>
                    <a:pt x="40" y="2"/>
                  </a:cubicBezTo>
                  <a:lnTo>
                    <a:pt x="100" y="22"/>
                  </a:lnTo>
                  <a:cubicBezTo>
                    <a:pt x="106" y="24"/>
                    <a:pt x="111" y="30"/>
                    <a:pt x="111" y="37"/>
                  </a:cubicBezTo>
                  <a:cubicBezTo>
                    <a:pt x="111" y="44"/>
                    <a:pt x="107" y="50"/>
                    <a:pt x="100" y="52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Freeform 207"/>
            <p:cNvSpPr>
              <a:spLocks/>
            </p:cNvSpPr>
            <p:nvPr/>
          </p:nvSpPr>
          <p:spPr bwMode="auto">
            <a:xfrm>
              <a:off x="7413026" y="5894377"/>
              <a:ext cx="240253" cy="110965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98" y="7"/>
                </a:cxn>
                <a:cxn ang="0">
                  <a:pos x="107" y="0"/>
                </a:cxn>
                <a:cxn ang="0">
                  <a:pos x="116" y="2"/>
                </a:cxn>
                <a:cxn ang="0">
                  <a:pos x="130" y="14"/>
                </a:cxn>
                <a:cxn ang="0">
                  <a:pos x="146" y="19"/>
                </a:cxn>
                <a:cxn ang="0">
                  <a:pos x="152" y="20"/>
                </a:cxn>
                <a:cxn ang="0">
                  <a:pos x="158" y="13"/>
                </a:cxn>
                <a:cxn ang="0">
                  <a:pos x="165" y="10"/>
                </a:cxn>
                <a:cxn ang="0">
                  <a:pos x="186" y="14"/>
                </a:cxn>
                <a:cxn ang="0">
                  <a:pos x="214" y="18"/>
                </a:cxn>
                <a:cxn ang="0">
                  <a:pos x="236" y="22"/>
                </a:cxn>
                <a:cxn ang="0">
                  <a:pos x="229" y="31"/>
                </a:cxn>
                <a:cxn ang="0">
                  <a:pos x="216" y="47"/>
                </a:cxn>
                <a:cxn ang="0">
                  <a:pos x="213" y="52"/>
                </a:cxn>
                <a:cxn ang="0">
                  <a:pos x="215" y="61"/>
                </a:cxn>
                <a:cxn ang="0">
                  <a:pos x="205" y="62"/>
                </a:cxn>
                <a:cxn ang="0">
                  <a:pos x="194" y="55"/>
                </a:cxn>
                <a:cxn ang="0">
                  <a:pos x="184" y="54"/>
                </a:cxn>
                <a:cxn ang="0">
                  <a:pos x="158" y="62"/>
                </a:cxn>
                <a:cxn ang="0">
                  <a:pos x="152" y="69"/>
                </a:cxn>
                <a:cxn ang="0">
                  <a:pos x="145" y="78"/>
                </a:cxn>
                <a:cxn ang="0">
                  <a:pos x="132" y="88"/>
                </a:cxn>
                <a:cxn ang="0">
                  <a:pos x="124" y="89"/>
                </a:cxn>
                <a:cxn ang="0">
                  <a:pos x="114" y="82"/>
                </a:cxn>
                <a:cxn ang="0">
                  <a:pos x="107" y="83"/>
                </a:cxn>
                <a:cxn ang="0">
                  <a:pos x="81" y="98"/>
                </a:cxn>
                <a:cxn ang="0">
                  <a:pos x="69" y="105"/>
                </a:cxn>
                <a:cxn ang="0">
                  <a:pos x="59" y="107"/>
                </a:cxn>
                <a:cxn ang="0">
                  <a:pos x="37" y="108"/>
                </a:cxn>
                <a:cxn ang="0">
                  <a:pos x="28" y="109"/>
                </a:cxn>
                <a:cxn ang="0">
                  <a:pos x="21" y="99"/>
                </a:cxn>
                <a:cxn ang="0">
                  <a:pos x="17" y="96"/>
                </a:cxn>
                <a:cxn ang="0">
                  <a:pos x="9" y="92"/>
                </a:cxn>
                <a:cxn ang="0">
                  <a:pos x="5" y="88"/>
                </a:cxn>
                <a:cxn ang="0">
                  <a:pos x="1" y="78"/>
                </a:cxn>
                <a:cxn ang="0">
                  <a:pos x="0" y="67"/>
                </a:cxn>
                <a:cxn ang="0">
                  <a:pos x="22" y="56"/>
                </a:cxn>
                <a:cxn ang="0">
                  <a:pos x="48" y="54"/>
                </a:cxn>
                <a:cxn ang="0">
                  <a:pos x="62" y="38"/>
                </a:cxn>
                <a:cxn ang="0">
                  <a:pos x="62" y="14"/>
                </a:cxn>
                <a:cxn ang="0">
                  <a:pos x="77" y="7"/>
                </a:cxn>
              </a:cxnLst>
              <a:rect l="0" t="0" r="r" b="b"/>
              <a:pathLst>
                <a:path w="236" h="109">
                  <a:moveTo>
                    <a:pt x="77" y="7"/>
                  </a:moveTo>
                  <a:lnTo>
                    <a:pt x="84" y="0"/>
                  </a:lnTo>
                  <a:lnTo>
                    <a:pt x="94" y="0"/>
                  </a:lnTo>
                  <a:lnTo>
                    <a:pt x="98" y="7"/>
                  </a:lnTo>
                  <a:lnTo>
                    <a:pt x="107" y="0"/>
                  </a:lnTo>
                  <a:lnTo>
                    <a:pt x="116" y="2"/>
                  </a:lnTo>
                  <a:lnTo>
                    <a:pt x="130" y="14"/>
                  </a:lnTo>
                  <a:lnTo>
                    <a:pt x="146" y="19"/>
                  </a:lnTo>
                  <a:lnTo>
                    <a:pt x="152" y="20"/>
                  </a:lnTo>
                  <a:lnTo>
                    <a:pt x="158" y="13"/>
                  </a:lnTo>
                  <a:lnTo>
                    <a:pt x="165" y="10"/>
                  </a:lnTo>
                  <a:lnTo>
                    <a:pt x="186" y="14"/>
                  </a:lnTo>
                  <a:lnTo>
                    <a:pt x="214" y="18"/>
                  </a:lnTo>
                  <a:lnTo>
                    <a:pt x="236" y="22"/>
                  </a:lnTo>
                  <a:lnTo>
                    <a:pt x="229" y="31"/>
                  </a:lnTo>
                  <a:lnTo>
                    <a:pt x="216" y="47"/>
                  </a:lnTo>
                  <a:lnTo>
                    <a:pt x="213" y="52"/>
                  </a:lnTo>
                  <a:lnTo>
                    <a:pt x="215" y="61"/>
                  </a:lnTo>
                  <a:lnTo>
                    <a:pt x="205" y="62"/>
                  </a:lnTo>
                  <a:lnTo>
                    <a:pt x="194" y="55"/>
                  </a:lnTo>
                  <a:lnTo>
                    <a:pt x="184" y="54"/>
                  </a:lnTo>
                  <a:lnTo>
                    <a:pt x="158" y="62"/>
                  </a:lnTo>
                  <a:lnTo>
                    <a:pt x="152" y="69"/>
                  </a:lnTo>
                  <a:lnTo>
                    <a:pt x="145" y="78"/>
                  </a:lnTo>
                  <a:lnTo>
                    <a:pt x="132" y="88"/>
                  </a:lnTo>
                  <a:lnTo>
                    <a:pt x="124" y="89"/>
                  </a:lnTo>
                  <a:lnTo>
                    <a:pt x="114" y="82"/>
                  </a:lnTo>
                  <a:lnTo>
                    <a:pt x="107" y="83"/>
                  </a:lnTo>
                  <a:lnTo>
                    <a:pt x="81" y="98"/>
                  </a:lnTo>
                  <a:lnTo>
                    <a:pt x="69" y="105"/>
                  </a:lnTo>
                  <a:lnTo>
                    <a:pt x="59" y="107"/>
                  </a:lnTo>
                  <a:lnTo>
                    <a:pt x="37" y="108"/>
                  </a:lnTo>
                  <a:lnTo>
                    <a:pt x="28" y="109"/>
                  </a:lnTo>
                  <a:lnTo>
                    <a:pt x="21" y="99"/>
                  </a:lnTo>
                  <a:lnTo>
                    <a:pt x="17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78"/>
                  </a:lnTo>
                  <a:lnTo>
                    <a:pt x="0" y="67"/>
                  </a:lnTo>
                  <a:lnTo>
                    <a:pt x="22" y="56"/>
                  </a:lnTo>
                  <a:lnTo>
                    <a:pt x="48" y="54"/>
                  </a:lnTo>
                  <a:lnTo>
                    <a:pt x="62" y="38"/>
                  </a:lnTo>
                  <a:lnTo>
                    <a:pt x="62" y="14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Freeform 208"/>
            <p:cNvSpPr>
              <a:spLocks noEditPoints="1"/>
            </p:cNvSpPr>
            <p:nvPr/>
          </p:nvSpPr>
          <p:spPr bwMode="auto">
            <a:xfrm>
              <a:off x="7406917" y="5888269"/>
              <a:ext cx="251451" cy="12216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336" y="30"/>
                </a:cxn>
                <a:cxn ang="0">
                  <a:pos x="352" y="2"/>
                </a:cxn>
                <a:cxn ang="0">
                  <a:pos x="433" y="50"/>
                </a:cxn>
                <a:cxn ang="0">
                  <a:pos x="473" y="61"/>
                </a:cxn>
                <a:cxn ang="0">
                  <a:pos x="498" y="48"/>
                </a:cxn>
                <a:cxn ang="0">
                  <a:pos x="533" y="34"/>
                </a:cxn>
                <a:cxn ang="0">
                  <a:pos x="753" y="71"/>
                </a:cxn>
                <a:cxn ang="0">
                  <a:pos x="741" y="125"/>
                </a:cxn>
                <a:cxn ang="0">
                  <a:pos x="694" y="175"/>
                </a:cxn>
                <a:cxn ang="0">
                  <a:pos x="686" y="224"/>
                </a:cxn>
                <a:cxn ang="0">
                  <a:pos x="613" y="204"/>
                </a:cxn>
                <a:cxn ang="0">
                  <a:pos x="593" y="201"/>
                </a:cxn>
                <a:cxn ang="0">
                  <a:pos x="500" y="242"/>
                </a:cxn>
                <a:cxn ang="0">
                  <a:pos x="478" y="274"/>
                </a:cxn>
                <a:cxn ang="0">
                  <a:pos x="402" y="310"/>
                </a:cxn>
                <a:cxn ang="0">
                  <a:pos x="373" y="290"/>
                </a:cxn>
                <a:cxn ang="0">
                  <a:pos x="276" y="335"/>
                </a:cxn>
                <a:cxn ang="0">
                  <a:pos x="204" y="367"/>
                </a:cxn>
                <a:cxn ang="0">
                  <a:pos x="106" y="371"/>
                </a:cxn>
                <a:cxn ang="0">
                  <a:pos x="71" y="337"/>
                </a:cxn>
                <a:cxn ang="0">
                  <a:pos x="40" y="320"/>
                </a:cxn>
                <a:cxn ang="0">
                  <a:pos x="19" y="298"/>
                </a:cxn>
                <a:cxn ang="0">
                  <a:pos x="1" y="227"/>
                </a:cxn>
                <a:cxn ang="0">
                  <a:pos x="85" y="176"/>
                </a:cxn>
                <a:cxn ang="0">
                  <a:pos x="198" y="126"/>
                </a:cxn>
                <a:cxn ang="0">
                  <a:pos x="204" y="48"/>
                </a:cxn>
                <a:cxn ang="0">
                  <a:pos x="227" y="62"/>
                </a:cxn>
                <a:cxn ang="0">
                  <a:pos x="178" y="196"/>
                </a:cxn>
                <a:cxn ang="0">
                  <a:pos x="93" y="206"/>
                </a:cxn>
                <a:cxn ang="0">
                  <a:pos x="36" y="259"/>
                </a:cxn>
                <a:cxn ang="0">
                  <a:pos x="45" y="281"/>
                </a:cxn>
                <a:cxn ang="0">
                  <a:pos x="78" y="302"/>
                </a:cxn>
                <a:cxn ang="0">
                  <a:pos x="94" y="315"/>
                </a:cxn>
                <a:cxn ang="0">
                  <a:pos x="132" y="337"/>
                </a:cxn>
                <a:cxn ang="0">
                  <a:pos x="227" y="329"/>
                </a:cxn>
                <a:cxn ang="0">
                  <a:pos x="341" y="262"/>
                </a:cxn>
                <a:cxn ang="0">
                  <a:pos x="380" y="261"/>
                </a:cxn>
                <a:cxn ang="0">
                  <a:pos x="424" y="276"/>
                </a:cxn>
                <a:cxn ang="0">
                  <a:pos x="455" y="252"/>
                </a:cxn>
                <a:cxn ang="0">
                  <a:pos x="496" y="200"/>
                </a:cxn>
                <a:cxn ang="0">
                  <a:pos x="591" y="170"/>
                </a:cxn>
                <a:cxn ang="0">
                  <a:pos x="663" y="196"/>
                </a:cxn>
                <a:cxn ang="0">
                  <a:pos x="669" y="211"/>
                </a:cxn>
                <a:cxn ang="0">
                  <a:pos x="676" y="152"/>
                </a:cxn>
                <a:cxn ang="0">
                  <a:pos x="747" y="102"/>
                </a:cxn>
                <a:cxn ang="0">
                  <a:pos x="528" y="66"/>
                </a:cxn>
                <a:cxn ang="0">
                  <a:pos x="520" y="70"/>
                </a:cxn>
                <a:cxn ang="0">
                  <a:pos x="468" y="93"/>
                </a:cxn>
                <a:cxn ang="0">
                  <a:pos x="412" y="74"/>
                </a:cxn>
                <a:cxn ang="0">
                  <a:pos x="346" y="33"/>
                </a:cxn>
                <a:cxn ang="0">
                  <a:pos x="320" y="54"/>
                </a:cxn>
                <a:cxn ang="0">
                  <a:pos x="311" y="33"/>
                </a:cxn>
                <a:cxn ang="0">
                  <a:pos x="262" y="52"/>
                </a:cxn>
              </a:cxnLst>
              <a:rect l="0" t="0" r="r" b="b"/>
              <a:pathLst>
                <a:path w="767" h="371">
                  <a:moveTo>
                    <a:pt x="247" y="24"/>
                  </a:moveTo>
                  <a:lnTo>
                    <a:pt x="270" y="6"/>
                  </a:lnTo>
                  <a:cubicBezTo>
                    <a:pt x="272" y="5"/>
                    <a:pt x="275" y="3"/>
                    <a:pt x="278" y="3"/>
                  </a:cubicBezTo>
                  <a:lnTo>
                    <a:pt x="308" y="1"/>
                  </a:lnTo>
                  <a:cubicBezTo>
                    <a:pt x="314" y="0"/>
                    <a:pt x="320" y="3"/>
                    <a:pt x="323" y="8"/>
                  </a:cubicBezTo>
                  <a:lnTo>
                    <a:pt x="336" y="30"/>
                  </a:lnTo>
                  <a:lnTo>
                    <a:pt x="313" y="26"/>
                  </a:lnTo>
                  <a:lnTo>
                    <a:pt x="339" y="5"/>
                  </a:lnTo>
                  <a:cubicBezTo>
                    <a:pt x="343" y="2"/>
                    <a:pt x="347" y="1"/>
                    <a:pt x="352" y="2"/>
                  </a:cubicBezTo>
                  <a:lnTo>
                    <a:pt x="381" y="7"/>
                  </a:lnTo>
                  <a:cubicBezTo>
                    <a:pt x="383" y="7"/>
                    <a:pt x="386" y="9"/>
                    <a:pt x="388" y="11"/>
                  </a:cubicBezTo>
                  <a:lnTo>
                    <a:pt x="433" y="50"/>
                  </a:lnTo>
                  <a:lnTo>
                    <a:pt x="427" y="47"/>
                  </a:lnTo>
                  <a:lnTo>
                    <a:pt x="475" y="62"/>
                  </a:lnTo>
                  <a:lnTo>
                    <a:pt x="473" y="61"/>
                  </a:lnTo>
                  <a:lnTo>
                    <a:pt x="490" y="64"/>
                  </a:lnTo>
                  <a:lnTo>
                    <a:pt x="477" y="68"/>
                  </a:lnTo>
                  <a:lnTo>
                    <a:pt x="498" y="48"/>
                  </a:lnTo>
                  <a:cubicBezTo>
                    <a:pt x="499" y="46"/>
                    <a:pt x="501" y="45"/>
                    <a:pt x="503" y="44"/>
                  </a:cubicBezTo>
                  <a:lnTo>
                    <a:pt x="524" y="35"/>
                  </a:lnTo>
                  <a:cubicBezTo>
                    <a:pt x="527" y="34"/>
                    <a:pt x="530" y="33"/>
                    <a:pt x="533" y="34"/>
                  </a:cubicBezTo>
                  <a:lnTo>
                    <a:pt x="598" y="44"/>
                  </a:lnTo>
                  <a:lnTo>
                    <a:pt x="684" y="58"/>
                  </a:lnTo>
                  <a:lnTo>
                    <a:pt x="753" y="71"/>
                  </a:lnTo>
                  <a:cubicBezTo>
                    <a:pt x="759" y="72"/>
                    <a:pt x="763" y="76"/>
                    <a:pt x="765" y="81"/>
                  </a:cubicBezTo>
                  <a:cubicBezTo>
                    <a:pt x="767" y="86"/>
                    <a:pt x="766" y="92"/>
                    <a:pt x="763" y="97"/>
                  </a:cubicBezTo>
                  <a:lnTo>
                    <a:pt x="741" y="125"/>
                  </a:lnTo>
                  <a:lnTo>
                    <a:pt x="701" y="173"/>
                  </a:lnTo>
                  <a:lnTo>
                    <a:pt x="692" y="187"/>
                  </a:lnTo>
                  <a:lnTo>
                    <a:pt x="694" y="175"/>
                  </a:lnTo>
                  <a:lnTo>
                    <a:pt x="700" y="205"/>
                  </a:lnTo>
                  <a:cubicBezTo>
                    <a:pt x="701" y="209"/>
                    <a:pt x="700" y="214"/>
                    <a:pt x="697" y="218"/>
                  </a:cubicBezTo>
                  <a:cubicBezTo>
                    <a:pt x="695" y="221"/>
                    <a:pt x="690" y="223"/>
                    <a:pt x="686" y="224"/>
                  </a:cubicBezTo>
                  <a:lnTo>
                    <a:pt x="656" y="226"/>
                  </a:lnTo>
                  <a:cubicBezTo>
                    <a:pt x="653" y="226"/>
                    <a:pt x="649" y="226"/>
                    <a:pt x="647" y="224"/>
                  </a:cubicBezTo>
                  <a:lnTo>
                    <a:pt x="613" y="204"/>
                  </a:lnTo>
                  <a:lnTo>
                    <a:pt x="619" y="206"/>
                  </a:lnTo>
                  <a:lnTo>
                    <a:pt x="586" y="201"/>
                  </a:lnTo>
                  <a:lnTo>
                    <a:pt x="593" y="201"/>
                  </a:lnTo>
                  <a:lnTo>
                    <a:pt x="512" y="226"/>
                  </a:lnTo>
                  <a:lnTo>
                    <a:pt x="519" y="222"/>
                  </a:lnTo>
                  <a:lnTo>
                    <a:pt x="500" y="242"/>
                  </a:lnTo>
                  <a:lnTo>
                    <a:pt x="502" y="240"/>
                  </a:lnTo>
                  <a:lnTo>
                    <a:pt x="482" y="270"/>
                  </a:lnTo>
                  <a:cubicBezTo>
                    <a:pt x="480" y="271"/>
                    <a:pt x="479" y="272"/>
                    <a:pt x="478" y="274"/>
                  </a:cubicBezTo>
                  <a:lnTo>
                    <a:pt x="435" y="305"/>
                  </a:lnTo>
                  <a:cubicBezTo>
                    <a:pt x="433" y="307"/>
                    <a:pt x="430" y="308"/>
                    <a:pt x="427" y="308"/>
                  </a:cubicBezTo>
                  <a:lnTo>
                    <a:pt x="402" y="310"/>
                  </a:lnTo>
                  <a:cubicBezTo>
                    <a:pt x="399" y="310"/>
                    <a:pt x="395" y="309"/>
                    <a:pt x="392" y="307"/>
                  </a:cubicBezTo>
                  <a:lnTo>
                    <a:pt x="362" y="287"/>
                  </a:lnTo>
                  <a:lnTo>
                    <a:pt x="373" y="290"/>
                  </a:lnTo>
                  <a:lnTo>
                    <a:pt x="350" y="292"/>
                  </a:lnTo>
                  <a:lnTo>
                    <a:pt x="357" y="290"/>
                  </a:lnTo>
                  <a:lnTo>
                    <a:pt x="276" y="335"/>
                  </a:lnTo>
                  <a:lnTo>
                    <a:pt x="238" y="359"/>
                  </a:lnTo>
                  <a:cubicBezTo>
                    <a:pt x="237" y="360"/>
                    <a:pt x="235" y="360"/>
                    <a:pt x="233" y="361"/>
                  </a:cubicBezTo>
                  <a:lnTo>
                    <a:pt x="204" y="367"/>
                  </a:lnTo>
                  <a:cubicBezTo>
                    <a:pt x="203" y="367"/>
                    <a:pt x="202" y="367"/>
                    <a:pt x="201" y="367"/>
                  </a:cubicBezTo>
                  <a:lnTo>
                    <a:pt x="133" y="369"/>
                  </a:lnTo>
                  <a:lnTo>
                    <a:pt x="106" y="371"/>
                  </a:lnTo>
                  <a:cubicBezTo>
                    <a:pt x="100" y="371"/>
                    <a:pt x="95" y="369"/>
                    <a:pt x="92" y="365"/>
                  </a:cubicBezTo>
                  <a:lnTo>
                    <a:pt x="69" y="335"/>
                  </a:lnTo>
                  <a:lnTo>
                    <a:pt x="71" y="337"/>
                  </a:lnTo>
                  <a:lnTo>
                    <a:pt x="61" y="329"/>
                  </a:lnTo>
                  <a:lnTo>
                    <a:pt x="65" y="331"/>
                  </a:lnTo>
                  <a:lnTo>
                    <a:pt x="40" y="320"/>
                  </a:lnTo>
                  <a:cubicBezTo>
                    <a:pt x="37" y="319"/>
                    <a:pt x="35" y="318"/>
                    <a:pt x="34" y="316"/>
                  </a:cubicBezTo>
                  <a:lnTo>
                    <a:pt x="22" y="302"/>
                  </a:lnTo>
                  <a:cubicBezTo>
                    <a:pt x="20" y="301"/>
                    <a:pt x="20" y="300"/>
                    <a:pt x="19" y="298"/>
                  </a:cubicBezTo>
                  <a:lnTo>
                    <a:pt x="5" y="267"/>
                  </a:lnTo>
                  <a:cubicBezTo>
                    <a:pt x="4" y="266"/>
                    <a:pt x="4" y="264"/>
                    <a:pt x="4" y="262"/>
                  </a:cubicBezTo>
                  <a:lnTo>
                    <a:pt x="1" y="227"/>
                  </a:lnTo>
                  <a:cubicBezTo>
                    <a:pt x="0" y="220"/>
                    <a:pt x="4" y="214"/>
                    <a:pt x="10" y="211"/>
                  </a:cubicBezTo>
                  <a:lnTo>
                    <a:pt x="79" y="177"/>
                  </a:lnTo>
                  <a:cubicBezTo>
                    <a:pt x="81" y="177"/>
                    <a:pt x="83" y="176"/>
                    <a:pt x="85" y="176"/>
                  </a:cubicBezTo>
                  <a:lnTo>
                    <a:pt x="165" y="169"/>
                  </a:lnTo>
                  <a:lnTo>
                    <a:pt x="154" y="175"/>
                  </a:lnTo>
                  <a:lnTo>
                    <a:pt x="198" y="126"/>
                  </a:lnTo>
                  <a:lnTo>
                    <a:pt x="194" y="137"/>
                  </a:lnTo>
                  <a:lnTo>
                    <a:pt x="195" y="62"/>
                  </a:lnTo>
                  <a:cubicBezTo>
                    <a:pt x="195" y="56"/>
                    <a:pt x="199" y="51"/>
                    <a:pt x="204" y="48"/>
                  </a:cubicBezTo>
                  <a:lnTo>
                    <a:pt x="247" y="24"/>
                  </a:lnTo>
                  <a:close/>
                  <a:moveTo>
                    <a:pt x="219" y="76"/>
                  </a:moveTo>
                  <a:lnTo>
                    <a:pt x="227" y="62"/>
                  </a:lnTo>
                  <a:lnTo>
                    <a:pt x="226" y="137"/>
                  </a:lnTo>
                  <a:cubicBezTo>
                    <a:pt x="226" y="141"/>
                    <a:pt x="224" y="145"/>
                    <a:pt x="222" y="148"/>
                  </a:cubicBezTo>
                  <a:lnTo>
                    <a:pt x="178" y="196"/>
                  </a:lnTo>
                  <a:cubicBezTo>
                    <a:pt x="176" y="199"/>
                    <a:pt x="172" y="201"/>
                    <a:pt x="168" y="201"/>
                  </a:cubicBezTo>
                  <a:lnTo>
                    <a:pt x="87" y="208"/>
                  </a:lnTo>
                  <a:lnTo>
                    <a:pt x="93" y="206"/>
                  </a:lnTo>
                  <a:lnTo>
                    <a:pt x="24" y="240"/>
                  </a:lnTo>
                  <a:lnTo>
                    <a:pt x="33" y="224"/>
                  </a:lnTo>
                  <a:lnTo>
                    <a:pt x="36" y="259"/>
                  </a:lnTo>
                  <a:lnTo>
                    <a:pt x="34" y="254"/>
                  </a:lnTo>
                  <a:lnTo>
                    <a:pt x="48" y="285"/>
                  </a:lnTo>
                  <a:lnTo>
                    <a:pt x="45" y="281"/>
                  </a:lnTo>
                  <a:lnTo>
                    <a:pt x="58" y="295"/>
                  </a:lnTo>
                  <a:lnTo>
                    <a:pt x="52" y="291"/>
                  </a:lnTo>
                  <a:lnTo>
                    <a:pt x="78" y="302"/>
                  </a:lnTo>
                  <a:cubicBezTo>
                    <a:pt x="79" y="303"/>
                    <a:pt x="80" y="303"/>
                    <a:pt x="82" y="304"/>
                  </a:cubicBezTo>
                  <a:lnTo>
                    <a:pt x="92" y="313"/>
                  </a:lnTo>
                  <a:cubicBezTo>
                    <a:pt x="93" y="314"/>
                    <a:pt x="93" y="314"/>
                    <a:pt x="94" y="315"/>
                  </a:cubicBezTo>
                  <a:lnTo>
                    <a:pt x="117" y="345"/>
                  </a:lnTo>
                  <a:lnTo>
                    <a:pt x="103" y="339"/>
                  </a:lnTo>
                  <a:lnTo>
                    <a:pt x="132" y="337"/>
                  </a:lnTo>
                  <a:lnTo>
                    <a:pt x="200" y="335"/>
                  </a:lnTo>
                  <a:lnTo>
                    <a:pt x="197" y="336"/>
                  </a:lnTo>
                  <a:lnTo>
                    <a:pt x="227" y="329"/>
                  </a:lnTo>
                  <a:lnTo>
                    <a:pt x="222" y="332"/>
                  </a:lnTo>
                  <a:lnTo>
                    <a:pt x="260" y="308"/>
                  </a:lnTo>
                  <a:lnTo>
                    <a:pt x="341" y="262"/>
                  </a:lnTo>
                  <a:cubicBezTo>
                    <a:pt x="343" y="261"/>
                    <a:pt x="345" y="260"/>
                    <a:pt x="348" y="260"/>
                  </a:cubicBezTo>
                  <a:lnTo>
                    <a:pt x="370" y="258"/>
                  </a:lnTo>
                  <a:cubicBezTo>
                    <a:pt x="374" y="258"/>
                    <a:pt x="377" y="259"/>
                    <a:pt x="380" y="261"/>
                  </a:cubicBezTo>
                  <a:lnTo>
                    <a:pt x="410" y="281"/>
                  </a:lnTo>
                  <a:lnTo>
                    <a:pt x="400" y="278"/>
                  </a:lnTo>
                  <a:lnTo>
                    <a:pt x="424" y="276"/>
                  </a:lnTo>
                  <a:lnTo>
                    <a:pt x="416" y="279"/>
                  </a:lnTo>
                  <a:lnTo>
                    <a:pt x="459" y="248"/>
                  </a:lnTo>
                  <a:lnTo>
                    <a:pt x="455" y="252"/>
                  </a:lnTo>
                  <a:lnTo>
                    <a:pt x="475" y="222"/>
                  </a:lnTo>
                  <a:cubicBezTo>
                    <a:pt x="476" y="221"/>
                    <a:pt x="476" y="221"/>
                    <a:pt x="477" y="220"/>
                  </a:cubicBezTo>
                  <a:lnTo>
                    <a:pt x="496" y="200"/>
                  </a:lnTo>
                  <a:cubicBezTo>
                    <a:pt x="498" y="198"/>
                    <a:pt x="500" y="196"/>
                    <a:pt x="503" y="195"/>
                  </a:cubicBezTo>
                  <a:lnTo>
                    <a:pt x="584" y="170"/>
                  </a:lnTo>
                  <a:cubicBezTo>
                    <a:pt x="586" y="170"/>
                    <a:pt x="589" y="169"/>
                    <a:pt x="591" y="170"/>
                  </a:cubicBezTo>
                  <a:lnTo>
                    <a:pt x="623" y="175"/>
                  </a:lnTo>
                  <a:cubicBezTo>
                    <a:pt x="625" y="175"/>
                    <a:pt x="627" y="176"/>
                    <a:pt x="629" y="177"/>
                  </a:cubicBezTo>
                  <a:lnTo>
                    <a:pt x="663" y="196"/>
                  </a:lnTo>
                  <a:lnTo>
                    <a:pt x="653" y="194"/>
                  </a:lnTo>
                  <a:lnTo>
                    <a:pt x="683" y="192"/>
                  </a:lnTo>
                  <a:lnTo>
                    <a:pt x="669" y="211"/>
                  </a:lnTo>
                  <a:lnTo>
                    <a:pt x="663" y="182"/>
                  </a:lnTo>
                  <a:cubicBezTo>
                    <a:pt x="662" y="178"/>
                    <a:pt x="663" y="173"/>
                    <a:pt x="665" y="170"/>
                  </a:cubicBezTo>
                  <a:lnTo>
                    <a:pt x="676" y="152"/>
                  </a:lnTo>
                  <a:lnTo>
                    <a:pt x="716" y="105"/>
                  </a:lnTo>
                  <a:lnTo>
                    <a:pt x="738" y="77"/>
                  </a:lnTo>
                  <a:lnTo>
                    <a:pt x="747" y="102"/>
                  </a:lnTo>
                  <a:lnTo>
                    <a:pt x="679" y="89"/>
                  </a:lnTo>
                  <a:lnTo>
                    <a:pt x="593" y="75"/>
                  </a:lnTo>
                  <a:lnTo>
                    <a:pt x="528" y="66"/>
                  </a:lnTo>
                  <a:lnTo>
                    <a:pt x="537" y="65"/>
                  </a:lnTo>
                  <a:lnTo>
                    <a:pt x="515" y="74"/>
                  </a:lnTo>
                  <a:lnTo>
                    <a:pt x="520" y="70"/>
                  </a:lnTo>
                  <a:lnTo>
                    <a:pt x="499" y="91"/>
                  </a:lnTo>
                  <a:cubicBezTo>
                    <a:pt x="495" y="94"/>
                    <a:pt x="490" y="96"/>
                    <a:pt x="486" y="95"/>
                  </a:cubicBezTo>
                  <a:lnTo>
                    <a:pt x="468" y="93"/>
                  </a:lnTo>
                  <a:cubicBezTo>
                    <a:pt x="468" y="93"/>
                    <a:pt x="467" y="93"/>
                    <a:pt x="466" y="92"/>
                  </a:cubicBezTo>
                  <a:lnTo>
                    <a:pt x="418" y="77"/>
                  </a:lnTo>
                  <a:cubicBezTo>
                    <a:pt x="415" y="77"/>
                    <a:pt x="413" y="76"/>
                    <a:pt x="412" y="74"/>
                  </a:cubicBezTo>
                  <a:lnTo>
                    <a:pt x="367" y="35"/>
                  </a:lnTo>
                  <a:lnTo>
                    <a:pt x="375" y="38"/>
                  </a:lnTo>
                  <a:lnTo>
                    <a:pt x="346" y="33"/>
                  </a:lnTo>
                  <a:lnTo>
                    <a:pt x="359" y="30"/>
                  </a:lnTo>
                  <a:lnTo>
                    <a:pt x="332" y="51"/>
                  </a:lnTo>
                  <a:cubicBezTo>
                    <a:pt x="329" y="54"/>
                    <a:pt x="324" y="55"/>
                    <a:pt x="320" y="54"/>
                  </a:cubicBezTo>
                  <a:cubicBezTo>
                    <a:pt x="315" y="53"/>
                    <a:pt x="311" y="50"/>
                    <a:pt x="309" y="47"/>
                  </a:cubicBezTo>
                  <a:lnTo>
                    <a:pt x="296" y="25"/>
                  </a:lnTo>
                  <a:lnTo>
                    <a:pt x="311" y="33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62" y="52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Freeform 209"/>
            <p:cNvSpPr>
              <a:spLocks/>
            </p:cNvSpPr>
            <p:nvPr/>
          </p:nvSpPr>
          <p:spPr bwMode="auto">
            <a:xfrm>
              <a:off x="7370269" y="6164153"/>
              <a:ext cx="165937" cy="146595"/>
            </a:xfrm>
            <a:custGeom>
              <a:avLst/>
              <a:gdLst/>
              <a:ahLst/>
              <a:cxnLst>
                <a:cxn ang="0">
                  <a:pos x="149" y="13"/>
                </a:cxn>
                <a:cxn ang="0">
                  <a:pos x="141" y="14"/>
                </a:cxn>
                <a:cxn ang="0">
                  <a:pos x="131" y="8"/>
                </a:cxn>
                <a:cxn ang="0">
                  <a:pos x="119" y="3"/>
                </a:cxn>
                <a:cxn ang="0">
                  <a:pos x="105" y="12"/>
                </a:cxn>
                <a:cxn ang="0">
                  <a:pos x="93" y="10"/>
                </a:cxn>
                <a:cxn ang="0">
                  <a:pos x="81" y="16"/>
                </a:cxn>
                <a:cxn ang="0">
                  <a:pos x="80" y="11"/>
                </a:cxn>
                <a:cxn ang="0">
                  <a:pos x="70" y="11"/>
                </a:cxn>
                <a:cxn ang="0">
                  <a:pos x="57" y="0"/>
                </a:cxn>
                <a:cxn ang="0">
                  <a:pos x="40" y="21"/>
                </a:cxn>
                <a:cxn ang="0">
                  <a:pos x="11" y="14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33" y="54"/>
                </a:cxn>
                <a:cxn ang="0">
                  <a:pos x="42" y="75"/>
                </a:cxn>
                <a:cxn ang="0">
                  <a:pos x="59" y="86"/>
                </a:cxn>
                <a:cxn ang="0">
                  <a:pos x="66" y="83"/>
                </a:cxn>
                <a:cxn ang="0">
                  <a:pos x="110" y="122"/>
                </a:cxn>
                <a:cxn ang="0">
                  <a:pos x="113" y="132"/>
                </a:cxn>
                <a:cxn ang="0">
                  <a:pos x="111" y="138"/>
                </a:cxn>
                <a:cxn ang="0">
                  <a:pos x="114" y="144"/>
                </a:cxn>
                <a:cxn ang="0">
                  <a:pos x="125" y="137"/>
                </a:cxn>
                <a:cxn ang="0">
                  <a:pos x="134" y="134"/>
                </a:cxn>
                <a:cxn ang="0">
                  <a:pos x="133" y="120"/>
                </a:cxn>
                <a:cxn ang="0">
                  <a:pos x="143" y="109"/>
                </a:cxn>
                <a:cxn ang="0">
                  <a:pos x="148" y="99"/>
                </a:cxn>
                <a:cxn ang="0">
                  <a:pos x="159" y="93"/>
                </a:cxn>
                <a:cxn ang="0">
                  <a:pos x="160" y="81"/>
                </a:cxn>
                <a:cxn ang="0">
                  <a:pos x="158" y="70"/>
                </a:cxn>
                <a:cxn ang="0">
                  <a:pos x="163" y="65"/>
                </a:cxn>
                <a:cxn ang="0">
                  <a:pos x="151" y="50"/>
                </a:cxn>
                <a:cxn ang="0">
                  <a:pos x="162" y="27"/>
                </a:cxn>
                <a:cxn ang="0">
                  <a:pos x="149" y="13"/>
                </a:cxn>
              </a:cxnLst>
              <a:rect l="0" t="0" r="r" b="b"/>
              <a:pathLst>
                <a:path w="163" h="144">
                  <a:moveTo>
                    <a:pt x="149" y="13"/>
                  </a:moveTo>
                  <a:lnTo>
                    <a:pt x="141" y="14"/>
                  </a:lnTo>
                  <a:lnTo>
                    <a:pt x="131" y="8"/>
                  </a:lnTo>
                  <a:lnTo>
                    <a:pt x="119" y="3"/>
                  </a:lnTo>
                  <a:lnTo>
                    <a:pt x="105" y="12"/>
                  </a:lnTo>
                  <a:lnTo>
                    <a:pt x="93" y="10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57" y="0"/>
                  </a:lnTo>
                  <a:lnTo>
                    <a:pt x="40" y="21"/>
                  </a:lnTo>
                  <a:lnTo>
                    <a:pt x="1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3" y="54"/>
                  </a:lnTo>
                  <a:lnTo>
                    <a:pt x="42" y="75"/>
                  </a:lnTo>
                  <a:lnTo>
                    <a:pt x="59" y="86"/>
                  </a:lnTo>
                  <a:lnTo>
                    <a:pt x="66" y="83"/>
                  </a:lnTo>
                  <a:lnTo>
                    <a:pt x="110" y="122"/>
                  </a:lnTo>
                  <a:lnTo>
                    <a:pt x="113" y="132"/>
                  </a:lnTo>
                  <a:lnTo>
                    <a:pt x="111" y="138"/>
                  </a:lnTo>
                  <a:lnTo>
                    <a:pt x="114" y="144"/>
                  </a:lnTo>
                  <a:lnTo>
                    <a:pt x="125" y="137"/>
                  </a:lnTo>
                  <a:lnTo>
                    <a:pt x="134" y="134"/>
                  </a:lnTo>
                  <a:lnTo>
                    <a:pt x="133" y="120"/>
                  </a:lnTo>
                  <a:lnTo>
                    <a:pt x="143" y="109"/>
                  </a:lnTo>
                  <a:lnTo>
                    <a:pt x="148" y="99"/>
                  </a:lnTo>
                  <a:lnTo>
                    <a:pt x="159" y="93"/>
                  </a:lnTo>
                  <a:lnTo>
                    <a:pt x="160" y="81"/>
                  </a:lnTo>
                  <a:lnTo>
                    <a:pt x="158" y="70"/>
                  </a:lnTo>
                  <a:lnTo>
                    <a:pt x="163" y="65"/>
                  </a:lnTo>
                  <a:lnTo>
                    <a:pt x="151" y="50"/>
                  </a:lnTo>
                  <a:lnTo>
                    <a:pt x="162" y="27"/>
                  </a:lnTo>
                  <a:lnTo>
                    <a:pt x="149" y="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10"/>
            <p:cNvSpPr>
              <a:spLocks noEditPoints="1"/>
            </p:cNvSpPr>
            <p:nvPr/>
          </p:nvSpPr>
          <p:spPr bwMode="auto">
            <a:xfrm>
              <a:off x="7365179" y="6159063"/>
              <a:ext cx="177136" cy="157794"/>
            </a:xfrm>
            <a:custGeom>
              <a:avLst/>
              <a:gdLst/>
              <a:ahLst/>
              <a:cxnLst>
                <a:cxn ang="0">
                  <a:pos x="455" y="76"/>
                </a:cxn>
                <a:cxn ang="0">
                  <a:pos x="381" y="42"/>
                </a:cxn>
                <a:cxn ang="0">
                  <a:pos x="341" y="71"/>
                </a:cxn>
                <a:cxn ang="0">
                  <a:pos x="277" y="81"/>
                </a:cxn>
                <a:cxn ang="0">
                  <a:pos x="250" y="53"/>
                </a:cxn>
                <a:cxn ang="0">
                  <a:pos x="224" y="63"/>
                </a:cxn>
                <a:cxn ang="0">
                  <a:pos x="155" y="92"/>
                </a:cxn>
                <a:cxn ang="0">
                  <a:pos x="57" y="77"/>
                </a:cxn>
                <a:cxn ang="0">
                  <a:pos x="34" y="93"/>
                </a:cxn>
                <a:cxn ang="0">
                  <a:pos x="135" y="180"/>
                </a:cxn>
                <a:cxn ang="0">
                  <a:pos x="210" y="270"/>
                </a:cxn>
                <a:cxn ang="0">
                  <a:pos x="232" y="264"/>
                </a:cxn>
                <a:cxn ang="0">
                  <a:pos x="383" y="421"/>
                </a:cxn>
                <a:cxn ang="0">
                  <a:pos x="376" y="439"/>
                </a:cxn>
                <a:cxn ang="0">
                  <a:pos x="397" y="430"/>
                </a:cxn>
                <a:cxn ang="0">
                  <a:pos x="417" y="435"/>
                </a:cxn>
                <a:cxn ang="0">
                  <a:pos x="451" y="345"/>
                </a:cxn>
                <a:cxn ang="0">
                  <a:pos x="468" y="311"/>
                </a:cxn>
                <a:cxn ang="0">
                  <a:pos x="498" y="268"/>
                </a:cxn>
                <a:cxn ang="0">
                  <a:pos x="495" y="223"/>
                </a:cxn>
                <a:cxn ang="0">
                  <a:pos x="473" y="182"/>
                </a:cxn>
                <a:cxn ang="0">
                  <a:pos x="508" y="111"/>
                </a:cxn>
                <a:cxn ang="0">
                  <a:pos x="534" y="107"/>
                </a:cxn>
                <a:cxn ang="0">
                  <a:pos x="536" y="208"/>
                </a:cxn>
                <a:cxn ang="0">
                  <a:pos x="521" y="231"/>
                </a:cxn>
                <a:cxn ang="0">
                  <a:pos x="527" y="309"/>
                </a:cxn>
                <a:cxn ang="0">
                  <a:pos x="490" y="331"/>
                </a:cxn>
                <a:cxn ang="0">
                  <a:pos x="440" y="401"/>
                </a:cxn>
                <a:cxn ang="0">
                  <a:pos x="438" y="449"/>
                </a:cxn>
                <a:cxn ang="0">
                  <a:pos x="379" y="479"/>
                </a:cxn>
                <a:cxn ang="0">
                  <a:pos x="347" y="452"/>
                </a:cxn>
                <a:cxn ang="0">
                  <a:pos x="353" y="431"/>
                </a:cxn>
                <a:cxn ang="0">
                  <a:pos x="211" y="288"/>
                </a:cxn>
                <a:cxn ang="0">
                  <a:pos x="193" y="297"/>
                </a:cxn>
                <a:cxn ang="0">
                  <a:pos x="105" y="192"/>
                </a:cxn>
                <a:cxn ang="0">
                  <a:pos x="2" y="96"/>
                </a:cxn>
                <a:cxn ang="0">
                  <a:pos x="46" y="47"/>
                </a:cxn>
                <a:cxn ang="0">
                  <a:pos x="129" y="73"/>
                </a:cxn>
                <a:cxn ang="0">
                  <a:pos x="204" y="4"/>
                </a:cxn>
                <a:cxn ang="0">
                  <a:pos x="266" y="34"/>
                </a:cxn>
                <a:cxn ang="0">
                  <a:pos x="261" y="53"/>
                </a:cxn>
                <a:cxn ang="0">
                  <a:pos x="347" y="40"/>
                </a:cxn>
                <a:cxn ang="0">
                  <a:pos x="393" y="13"/>
                </a:cxn>
                <a:cxn ang="0">
                  <a:pos x="453" y="44"/>
                </a:cxn>
                <a:cxn ang="0">
                  <a:pos x="531" y="89"/>
                </a:cxn>
              </a:cxnLst>
              <a:rect l="0" t="0" r="r" b="b"/>
              <a:pathLst>
                <a:path w="541" h="482">
                  <a:moveTo>
                    <a:pt x="467" y="69"/>
                  </a:moveTo>
                  <a:lnTo>
                    <a:pt x="480" y="74"/>
                  </a:lnTo>
                  <a:lnTo>
                    <a:pt x="455" y="76"/>
                  </a:lnTo>
                  <a:cubicBezTo>
                    <a:pt x="452" y="76"/>
                    <a:pt x="449" y="75"/>
                    <a:pt x="446" y="74"/>
                  </a:cubicBezTo>
                  <a:lnTo>
                    <a:pt x="417" y="57"/>
                  </a:lnTo>
                  <a:lnTo>
                    <a:pt x="381" y="42"/>
                  </a:lnTo>
                  <a:lnTo>
                    <a:pt x="396" y="41"/>
                  </a:lnTo>
                  <a:lnTo>
                    <a:pt x="353" y="69"/>
                  </a:lnTo>
                  <a:cubicBezTo>
                    <a:pt x="349" y="71"/>
                    <a:pt x="345" y="72"/>
                    <a:pt x="341" y="71"/>
                  </a:cubicBezTo>
                  <a:lnTo>
                    <a:pt x="300" y="63"/>
                  </a:lnTo>
                  <a:lnTo>
                    <a:pt x="312" y="61"/>
                  </a:lnTo>
                  <a:lnTo>
                    <a:pt x="277" y="81"/>
                  </a:lnTo>
                  <a:cubicBezTo>
                    <a:pt x="273" y="83"/>
                    <a:pt x="267" y="84"/>
                    <a:pt x="263" y="81"/>
                  </a:cubicBezTo>
                  <a:cubicBezTo>
                    <a:pt x="258" y="79"/>
                    <a:pt x="255" y="75"/>
                    <a:pt x="254" y="70"/>
                  </a:cubicBezTo>
                  <a:lnTo>
                    <a:pt x="250" y="53"/>
                  </a:lnTo>
                  <a:lnTo>
                    <a:pt x="266" y="66"/>
                  </a:lnTo>
                  <a:lnTo>
                    <a:pt x="234" y="67"/>
                  </a:lnTo>
                  <a:cubicBezTo>
                    <a:pt x="230" y="67"/>
                    <a:pt x="227" y="66"/>
                    <a:pt x="224" y="63"/>
                  </a:cubicBezTo>
                  <a:lnTo>
                    <a:pt x="183" y="29"/>
                  </a:lnTo>
                  <a:lnTo>
                    <a:pt x="206" y="26"/>
                  </a:lnTo>
                  <a:lnTo>
                    <a:pt x="155" y="92"/>
                  </a:lnTo>
                  <a:cubicBezTo>
                    <a:pt x="151" y="97"/>
                    <a:pt x="144" y="100"/>
                    <a:pt x="138" y="98"/>
                  </a:cubicBezTo>
                  <a:lnTo>
                    <a:pt x="48" y="77"/>
                  </a:lnTo>
                  <a:lnTo>
                    <a:pt x="57" y="77"/>
                  </a:lnTo>
                  <a:lnTo>
                    <a:pt x="22" y="89"/>
                  </a:lnTo>
                  <a:lnTo>
                    <a:pt x="32" y="73"/>
                  </a:lnTo>
                  <a:lnTo>
                    <a:pt x="34" y="93"/>
                  </a:lnTo>
                  <a:lnTo>
                    <a:pt x="29" y="83"/>
                  </a:lnTo>
                  <a:lnTo>
                    <a:pt x="131" y="174"/>
                  </a:lnTo>
                  <a:cubicBezTo>
                    <a:pt x="132" y="176"/>
                    <a:pt x="134" y="178"/>
                    <a:pt x="135" y="180"/>
                  </a:cubicBezTo>
                  <a:lnTo>
                    <a:pt x="162" y="243"/>
                  </a:lnTo>
                  <a:lnTo>
                    <a:pt x="156" y="236"/>
                  </a:lnTo>
                  <a:lnTo>
                    <a:pt x="210" y="270"/>
                  </a:lnTo>
                  <a:lnTo>
                    <a:pt x="196" y="268"/>
                  </a:lnTo>
                  <a:lnTo>
                    <a:pt x="216" y="261"/>
                  </a:lnTo>
                  <a:cubicBezTo>
                    <a:pt x="222" y="259"/>
                    <a:pt x="228" y="260"/>
                    <a:pt x="232" y="264"/>
                  </a:cubicBezTo>
                  <a:lnTo>
                    <a:pt x="369" y="385"/>
                  </a:lnTo>
                  <a:cubicBezTo>
                    <a:pt x="371" y="387"/>
                    <a:pt x="372" y="389"/>
                    <a:pt x="373" y="392"/>
                  </a:cubicBezTo>
                  <a:lnTo>
                    <a:pt x="383" y="421"/>
                  </a:lnTo>
                  <a:cubicBezTo>
                    <a:pt x="384" y="424"/>
                    <a:pt x="384" y="428"/>
                    <a:pt x="383" y="431"/>
                  </a:cubicBezTo>
                  <a:lnTo>
                    <a:pt x="377" y="450"/>
                  </a:lnTo>
                  <a:lnTo>
                    <a:pt x="376" y="439"/>
                  </a:lnTo>
                  <a:lnTo>
                    <a:pt x="385" y="459"/>
                  </a:lnTo>
                  <a:lnTo>
                    <a:pt x="362" y="452"/>
                  </a:lnTo>
                  <a:lnTo>
                    <a:pt x="397" y="430"/>
                  </a:lnTo>
                  <a:cubicBezTo>
                    <a:pt x="398" y="430"/>
                    <a:pt x="399" y="429"/>
                    <a:pt x="400" y="429"/>
                  </a:cubicBezTo>
                  <a:lnTo>
                    <a:pt x="427" y="419"/>
                  </a:lnTo>
                  <a:lnTo>
                    <a:pt x="417" y="435"/>
                  </a:lnTo>
                  <a:lnTo>
                    <a:pt x="413" y="391"/>
                  </a:lnTo>
                  <a:cubicBezTo>
                    <a:pt x="413" y="386"/>
                    <a:pt x="415" y="381"/>
                    <a:pt x="418" y="378"/>
                  </a:cubicBezTo>
                  <a:lnTo>
                    <a:pt x="451" y="345"/>
                  </a:lnTo>
                  <a:lnTo>
                    <a:pt x="448" y="351"/>
                  </a:lnTo>
                  <a:lnTo>
                    <a:pt x="460" y="319"/>
                  </a:lnTo>
                  <a:cubicBezTo>
                    <a:pt x="462" y="316"/>
                    <a:pt x="465" y="313"/>
                    <a:pt x="468" y="311"/>
                  </a:cubicBezTo>
                  <a:lnTo>
                    <a:pt x="504" y="293"/>
                  </a:lnTo>
                  <a:lnTo>
                    <a:pt x="496" y="306"/>
                  </a:lnTo>
                  <a:lnTo>
                    <a:pt x="498" y="268"/>
                  </a:lnTo>
                  <a:lnTo>
                    <a:pt x="499" y="273"/>
                  </a:lnTo>
                  <a:lnTo>
                    <a:pt x="490" y="238"/>
                  </a:lnTo>
                  <a:cubicBezTo>
                    <a:pt x="489" y="233"/>
                    <a:pt x="491" y="227"/>
                    <a:pt x="495" y="223"/>
                  </a:cubicBezTo>
                  <a:lnTo>
                    <a:pt x="512" y="206"/>
                  </a:lnTo>
                  <a:lnTo>
                    <a:pt x="511" y="228"/>
                  </a:lnTo>
                  <a:lnTo>
                    <a:pt x="473" y="182"/>
                  </a:lnTo>
                  <a:cubicBezTo>
                    <a:pt x="469" y="177"/>
                    <a:pt x="469" y="171"/>
                    <a:pt x="471" y="165"/>
                  </a:cubicBezTo>
                  <a:lnTo>
                    <a:pt x="505" y="93"/>
                  </a:lnTo>
                  <a:lnTo>
                    <a:pt x="508" y="111"/>
                  </a:lnTo>
                  <a:lnTo>
                    <a:pt x="467" y="69"/>
                  </a:lnTo>
                  <a:close/>
                  <a:moveTo>
                    <a:pt x="531" y="89"/>
                  </a:moveTo>
                  <a:cubicBezTo>
                    <a:pt x="536" y="93"/>
                    <a:pt x="537" y="100"/>
                    <a:pt x="534" y="107"/>
                  </a:cubicBezTo>
                  <a:lnTo>
                    <a:pt x="500" y="179"/>
                  </a:lnTo>
                  <a:lnTo>
                    <a:pt x="498" y="162"/>
                  </a:lnTo>
                  <a:lnTo>
                    <a:pt x="536" y="208"/>
                  </a:lnTo>
                  <a:cubicBezTo>
                    <a:pt x="541" y="214"/>
                    <a:pt x="540" y="224"/>
                    <a:pt x="534" y="230"/>
                  </a:cubicBezTo>
                  <a:lnTo>
                    <a:pt x="517" y="246"/>
                  </a:lnTo>
                  <a:lnTo>
                    <a:pt x="521" y="231"/>
                  </a:lnTo>
                  <a:lnTo>
                    <a:pt x="530" y="266"/>
                  </a:lnTo>
                  <a:cubicBezTo>
                    <a:pt x="530" y="267"/>
                    <a:pt x="530" y="269"/>
                    <a:pt x="530" y="271"/>
                  </a:cubicBezTo>
                  <a:lnTo>
                    <a:pt x="527" y="309"/>
                  </a:lnTo>
                  <a:cubicBezTo>
                    <a:pt x="527" y="314"/>
                    <a:pt x="524" y="319"/>
                    <a:pt x="519" y="322"/>
                  </a:cubicBezTo>
                  <a:lnTo>
                    <a:pt x="482" y="340"/>
                  </a:lnTo>
                  <a:lnTo>
                    <a:pt x="490" y="331"/>
                  </a:lnTo>
                  <a:lnTo>
                    <a:pt x="477" y="363"/>
                  </a:lnTo>
                  <a:cubicBezTo>
                    <a:pt x="476" y="365"/>
                    <a:pt x="475" y="366"/>
                    <a:pt x="474" y="368"/>
                  </a:cubicBezTo>
                  <a:lnTo>
                    <a:pt x="440" y="401"/>
                  </a:lnTo>
                  <a:lnTo>
                    <a:pt x="445" y="388"/>
                  </a:lnTo>
                  <a:lnTo>
                    <a:pt x="449" y="433"/>
                  </a:lnTo>
                  <a:cubicBezTo>
                    <a:pt x="449" y="440"/>
                    <a:pt x="445" y="447"/>
                    <a:pt x="438" y="449"/>
                  </a:cubicBezTo>
                  <a:lnTo>
                    <a:pt x="410" y="459"/>
                  </a:lnTo>
                  <a:lnTo>
                    <a:pt x="414" y="457"/>
                  </a:lnTo>
                  <a:lnTo>
                    <a:pt x="379" y="479"/>
                  </a:lnTo>
                  <a:cubicBezTo>
                    <a:pt x="376" y="481"/>
                    <a:pt x="371" y="482"/>
                    <a:pt x="366" y="481"/>
                  </a:cubicBezTo>
                  <a:cubicBezTo>
                    <a:pt x="362" y="480"/>
                    <a:pt x="358" y="476"/>
                    <a:pt x="356" y="472"/>
                  </a:cubicBezTo>
                  <a:lnTo>
                    <a:pt x="347" y="452"/>
                  </a:lnTo>
                  <a:cubicBezTo>
                    <a:pt x="346" y="449"/>
                    <a:pt x="345" y="445"/>
                    <a:pt x="346" y="441"/>
                  </a:cubicBezTo>
                  <a:lnTo>
                    <a:pt x="353" y="421"/>
                  </a:lnTo>
                  <a:lnTo>
                    <a:pt x="353" y="431"/>
                  </a:lnTo>
                  <a:lnTo>
                    <a:pt x="343" y="402"/>
                  </a:lnTo>
                  <a:lnTo>
                    <a:pt x="347" y="409"/>
                  </a:lnTo>
                  <a:lnTo>
                    <a:pt x="211" y="288"/>
                  </a:lnTo>
                  <a:lnTo>
                    <a:pt x="227" y="291"/>
                  </a:lnTo>
                  <a:lnTo>
                    <a:pt x="207" y="298"/>
                  </a:lnTo>
                  <a:cubicBezTo>
                    <a:pt x="202" y="300"/>
                    <a:pt x="197" y="299"/>
                    <a:pt x="193" y="297"/>
                  </a:cubicBezTo>
                  <a:lnTo>
                    <a:pt x="139" y="263"/>
                  </a:lnTo>
                  <a:cubicBezTo>
                    <a:pt x="136" y="262"/>
                    <a:pt x="134" y="259"/>
                    <a:pt x="133" y="256"/>
                  </a:cubicBezTo>
                  <a:lnTo>
                    <a:pt x="105" y="192"/>
                  </a:lnTo>
                  <a:lnTo>
                    <a:pt x="109" y="198"/>
                  </a:lnTo>
                  <a:lnTo>
                    <a:pt x="7" y="106"/>
                  </a:lnTo>
                  <a:cubicBezTo>
                    <a:pt x="4" y="104"/>
                    <a:pt x="2" y="100"/>
                    <a:pt x="2" y="96"/>
                  </a:cubicBezTo>
                  <a:lnTo>
                    <a:pt x="0" y="75"/>
                  </a:lnTo>
                  <a:cubicBezTo>
                    <a:pt x="0" y="68"/>
                    <a:pt x="4" y="61"/>
                    <a:pt x="11" y="59"/>
                  </a:cubicBezTo>
                  <a:lnTo>
                    <a:pt x="46" y="47"/>
                  </a:lnTo>
                  <a:cubicBezTo>
                    <a:pt x="49" y="46"/>
                    <a:pt x="52" y="45"/>
                    <a:pt x="55" y="46"/>
                  </a:cubicBezTo>
                  <a:lnTo>
                    <a:pt x="146" y="67"/>
                  </a:lnTo>
                  <a:lnTo>
                    <a:pt x="129" y="73"/>
                  </a:lnTo>
                  <a:lnTo>
                    <a:pt x="181" y="7"/>
                  </a:lnTo>
                  <a:cubicBezTo>
                    <a:pt x="183" y="3"/>
                    <a:pt x="187" y="1"/>
                    <a:pt x="192" y="1"/>
                  </a:cubicBezTo>
                  <a:cubicBezTo>
                    <a:pt x="196" y="0"/>
                    <a:pt x="200" y="1"/>
                    <a:pt x="204" y="4"/>
                  </a:cubicBezTo>
                  <a:lnTo>
                    <a:pt x="244" y="39"/>
                  </a:lnTo>
                  <a:lnTo>
                    <a:pt x="234" y="35"/>
                  </a:lnTo>
                  <a:lnTo>
                    <a:pt x="266" y="34"/>
                  </a:lnTo>
                  <a:cubicBezTo>
                    <a:pt x="274" y="34"/>
                    <a:pt x="280" y="40"/>
                    <a:pt x="282" y="47"/>
                  </a:cubicBezTo>
                  <a:lnTo>
                    <a:pt x="285" y="64"/>
                  </a:lnTo>
                  <a:lnTo>
                    <a:pt x="261" y="53"/>
                  </a:lnTo>
                  <a:lnTo>
                    <a:pt x="296" y="33"/>
                  </a:lnTo>
                  <a:cubicBezTo>
                    <a:pt x="299" y="31"/>
                    <a:pt x="303" y="31"/>
                    <a:pt x="307" y="32"/>
                  </a:cubicBezTo>
                  <a:lnTo>
                    <a:pt x="347" y="40"/>
                  </a:lnTo>
                  <a:lnTo>
                    <a:pt x="335" y="42"/>
                  </a:lnTo>
                  <a:lnTo>
                    <a:pt x="378" y="14"/>
                  </a:lnTo>
                  <a:cubicBezTo>
                    <a:pt x="383" y="11"/>
                    <a:pt x="389" y="11"/>
                    <a:pt x="393" y="13"/>
                  </a:cubicBezTo>
                  <a:lnTo>
                    <a:pt x="432" y="29"/>
                  </a:lnTo>
                  <a:lnTo>
                    <a:pt x="462" y="46"/>
                  </a:lnTo>
                  <a:lnTo>
                    <a:pt x="453" y="44"/>
                  </a:lnTo>
                  <a:lnTo>
                    <a:pt x="477" y="42"/>
                  </a:lnTo>
                  <a:cubicBezTo>
                    <a:pt x="482" y="41"/>
                    <a:pt x="487" y="43"/>
                    <a:pt x="490" y="47"/>
                  </a:cubicBezTo>
                  <a:lnTo>
                    <a:pt x="531" y="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211"/>
            <p:cNvSpPr>
              <a:spLocks/>
            </p:cNvSpPr>
            <p:nvPr/>
          </p:nvSpPr>
          <p:spPr bwMode="auto">
            <a:xfrm>
              <a:off x="7611540" y="6342307"/>
              <a:ext cx="110965" cy="75334"/>
            </a:xfrm>
            <a:custGeom>
              <a:avLst/>
              <a:gdLst/>
              <a:ahLst/>
              <a:cxnLst>
                <a:cxn ang="0">
                  <a:pos x="2" y="27"/>
                </a:cxn>
                <a:cxn ang="0">
                  <a:pos x="20" y="13"/>
                </a:cxn>
                <a:cxn ang="0">
                  <a:pos x="32" y="10"/>
                </a:cxn>
                <a:cxn ang="0">
                  <a:pos x="44" y="6"/>
                </a:cxn>
                <a:cxn ang="0">
                  <a:pos x="54" y="5"/>
                </a:cxn>
                <a:cxn ang="0">
                  <a:pos x="64" y="0"/>
                </a:cxn>
                <a:cxn ang="0">
                  <a:pos x="82" y="3"/>
                </a:cxn>
                <a:cxn ang="0">
                  <a:pos x="92" y="1"/>
                </a:cxn>
                <a:cxn ang="0">
                  <a:pos x="103" y="11"/>
                </a:cxn>
                <a:cxn ang="0">
                  <a:pos x="104" y="39"/>
                </a:cxn>
                <a:cxn ang="0">
                  <a:pos x="109" y="42"/>
                </a:cxn>
                <a:cxn ang="0">
                  <a:pos x="103" y="55"/>
                </a:cxn>
                <a:cxn ang="0">
                  <a:pos x="79" y="61"/>
                </a:cxn>
                <a:cxn ang="0">
                  <a:pos x="69" y="60"/>
                </a:cxn>
                <a:cxn ang="0">
                  <a:pos x="63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26" y="73"/>
                </a:cxn>
                <a:cxn ang="0">
                  <a:pos x="20" y="68"/>
                </a:cxn>
                <a:cxn ang="0">
                  <a:pos x="15" y="70"/>
                </a:cxn>
                <a:cxn ang="0">
                  <a:pos x="7" y="65"/>
                </a:cxn>
                <a:cxn ang="0">
                  <a:pos x="0" y="48"/>
                </a:cxn>
                <a:cxn ang="0">
                  <a:pos x="4" y="38"/>
                </a:cxn>
                <a:cxn ang="0">
                  <a:pos x="2" y="27"/>
                </a:cxn>
              </a:cxnLst>
              <a:rect l="0" t="0" r="r" b="b"/>
              <a:pathLst>
                <a:path w="109" h="74">
                  <a:moveTo>
                    <a:pt x="2" y="27"/>
                  </a:moveTo>
                  <a:lnTo>
                    <a:pt x="20" y="13"/>
                  </a:lnTo>
                  <a:lnTo>
                    <a:pt x="32" y="10"/>
                  </a:lnTo>
                  <a:lnTo>
                    <a:pt x="44" y="6"/>
                  </a:lnTo>
                  <a:lnTo>
                    <a:pt x="54" y="5"/>
                  </a:lnTo>
                  <a:lnTo>
                    <a:pt x="64" y="0"/>
                  </a:lnTo>
                  <a:lnTo>
                    <a:pt x="82" y="3"/>
                  </a:lnTo>
                  <a:lnTo>
                    <a:pt x="92" y="1"/>
                  </a:lnTo>
                  <a:lnTo>
                    <a:pt x="103" y="11"/>
                  </a:lnTo>
                  <a:lnTo>
                    <a:pt x="104" y="39"/>
                  </a:lnTo>
                  <a:lnTo>
                    <a:pt x="109" y="42"/>
                  </a:lnTo>
                  <a:lnTo>
                    <a:pt x="103" y="55"/>
                  </a:lnTo>
                  <a:lnTo>
                    <a:pt x="79" y="61"/>
                  </a:lnTo>
                  <a:lnTo>
                    <a:pt x="69" y="60"/>
                  </a:lnTo>
                  <a:lnTo>
                    <a:pt x="63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26" y="73"/>
                  </a:lnTo>
                  <a:lnTo>
                    <a:pt x="20" y="68"/>
                  </a:lnTo>
                  <a:lnTo>
                    <a:pt x="15" y="70"/>
                  </a:lnTo>
                  <a:lnTo>
                    <a:pt x="7" y="65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212"/>
            <p:cNvSpPr>
              <a:spLocks noEditPoints="1"/>
            </p:cNvSpPr>
            <p:nvPr/>
          </p:nvSpPr>
          <p:spPr bwMode="auto">
            <a:xfrm>
              <a:off x="7606450" y="6337216"/>
              <a:ext cx="122163" cy="86532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76" y="42"/>
                </a:cxn>
                <a:cxn ang="0">
                  <a:pos x="147" y="20"/>
                </a:cxn>
                <a:cxn ang="0">
                  <a:pos x="184" y="16"/>
                </a:cxn>
                <a:cxn ang="0">
                  <a:pos x="209" y="2"/>
                </a:cxn>
                <a:cxn ang="0">
                  <a:pos x="274" y="9"/>
                </a:cxn>
                <a:cxn ang="0">
                  <a:pos x="301" y="5"/>
                </a:cxn>
                <a:cxn ang="0">
                  <a:pos x="348" y="37"/>
                </a:cxn>
                <a:cxn ang="0">
                  <a:pos x="355" y="139"/>
                </a:cxn>
                <a:cxn ang="0">
                  <a:pos x="363" y="133"/>
                </a:cxn>
                <a:cxn ang="0">
                  <a:pos x="371" y="154"/>
                </a:cxn>
                <a:cxn ang="0">
                  <a:pos x="341" y="203"/>
                </a:cxn>
                <a:cxn ang="0">
                  <a:pos x="261" y="223"/>
                </a:cxn>
                <a:cxn ang="0">
                  <a:pos x="246" y="208"/>
                </a:cxn>
                <a:cxn ang="0">
                  <a:pos x="213" y="264"/>
                </a:cxn>
                <a:cxn ang="0">
                  <a:pos x="152" y="263"/>
                </a:cxn>
                <a:cxn ang="0">
                  <a:pos x="132" y="259"/>
                </a:cxn>
                <a:cxn ang="0">
                  <a:pos x="88" y="257"/>
                </a:cxn>
                <a:cxn ang="0">
                  <a:pos x="85" y="241"/>
                </a:cxn>
                <a:cxn ang="0">
                  <a:pos x="57" y="247"/>
                </a:cxn>
                <a:cxn ang="0">
                  <a:pos x="25" y="224"/>
                </a:cxn>
                <a:cxn ang="0">
                  <a:pos x="2" y="158"/>
                </a:cxn>
                <a:cxn ang="0">
                  <a:pos x="13" y="138"/>
                </a:cxn>
                <a:cxn ang="0">
                  <a:pos x="45" y="134"/>
                </a:cxn>
                <a:cxn ang="0">
                  <a:pos x="31" y="171"/>
                </a:cxn>
                <a:cxn ang="0">
                  <a:pos x="54" y="211"/>
                </a:cxn>
                <a:cxn ang="0">
                  <a:pos x="74" y="220"/>
                </a:cxn>
                <a:cxn ang="0">
                  <a:pos x="70" y="213"/>
                </a:cxn>
                <a:cxn ang="0">
                  <a:pos x="108" y="232"/>
                </a:cxn>
                <a:cxn ang="0">
                  <a:pos x="132" y="227"/>
                </a:cxn>
                <a:cxn ang="0">
                  <a:pos x="158" y="231"/>
                </a:cxn>
                <a:cxn ang="0">
                  <a:pos x="214" y="232"/>
                </a:cxn>
                <a:cxn ang="0">
                  <a:pos x="216" y="196"/>
                </a:cxn>
                <a:cxn ang="0">
                  <a:pos x="265" y="191"/>
                </a:cxn>
                <a:cxn ang="0">
                  <a:pos x="333" y="172"/>
                </a:cxn>
                <a:cxn ang="0">
                  <a:pos x="342" y="140"/>
                </a:cxn>
                <a:cxn ang="0">
                  <a:pos x="332" y="154"/>
                </a:cxn>
                <a:cxn ang="0">
                  <a:pos x="321" y="50"/>
                </a:cxn>
                <a:cxn ang="0">
                  <a:pos x="293" y="33"/>
                </a:cxn>
                <a:cxn ang="0">
                  <a:pos x="273" y="41"/>
                </a:cxn>
                <a:cxn ang="0">
                  <a:pos x="213" y="32"/>
                </a:cxn>
                <a:cxn ang="0">
                  <a:pos x="192" y="46"/>
                </a:cxn>
                <a:cxn ang="0">
                  <a:pos x="154" y="50"/>
                </a:cxn>
                <a:cxn ang="0">
                  <a:pos x="120" y="64"/>
                </a:cxn>
                <a:cxn ang="0">
                  <a:pos x="89" y="70"/>
                </a:cxn>
                <a:cxn ang="0">
                  <a:pos x="40" y="99"/>
                </a:cxn>
              </a:cxnLst>
              <a:rect l="0" t="0" r="r" b="b"/>
              <a:pathLst>
                <a:path w="373" h="264">
                  <a:moveTo>
                    <a:pt x="9" y="103"/>
                  </a:moveTo>
                  <a:cubicBezTo>
                    <a:pt x="8" y="97"/>
                    <a:pt x="10" y="92"/>
                    <a:pt x="14" y="88"/>
                  </a:cubicBezTo>
                  <a:lnTo>
                    <a:pt x="70" y="45"/>
                  </a:lnTo>
                  <a:cubicBezTo>
                    <a:pt x="71" y="43"/>
                    <a:pt x="74" y="42"/>
                    <a:pt x="76" y="42"/>
                  </a:cubicBezTo>
                  <a:lnTo>
                    <a:pt x="113" y="33"/>
                  </a:lnTo>
                  <a:lnTo>
                    <a:pt x="147" y="20"/>
                  </a:lnTo>
                  <a:cubicBezTo>
                    <a:pt x="149" y="19"/>
                    <a:pt x="150" y="19"/>
                    <a:pt x="152" y="19"/>
                  </a:cubicBezTo>
                  <a:lnTo>
                    <a:pt x="184" y="16"/>
                  </a:lnTo>
                  <a:lnTo>
                    <a:pt x="178" y="18"/>
                  </a:lnTo>
                  <a:lnTo>
                    <a:pt x="209" y="2"/>
                  </a:lnTo>
                  <a:cubicBezTo>
                    <a:pt x="212" y="1"/>
                    <a:pt x="215" y="0"/>
                    <a:pt x="218" y="1"/>
                  </a:cubicBezTo>
                  <a:lnTo>
                    <a:pt x="274" y="9"/>
                  </a:lnTo>
                  <a:lnTo>
                    <a:pt x="269" y="9"/>
                  </a:lnTo>
                  <a:lnTo>
                    <a:pt x="301" y="5"/>
                  </a:lnTo>
                  <a:cubicBezTo>
                    <a:pt x="305" y="4"/>
                    <a:pt x="310" y="6"/>
                    <a:pt x="313" y="8"/>
                  </a:cubicBezTo>
                  <a:lnTo>
                    <a:pt x="348" y="37"/>
                  </a:lnTo>
                  <a:cubicBezTo>
                    <a:pt x="351" y="40"/>
                    <a:pt x="353" y="45"/>
                    <a:pt x="353" y="49"/>
                  </a:cubicBezTo>
                  <a:lnTo>
                    <a:pt x="355" y="139"/>
                  </a:lnTo>
                  <a:lnTo>
                    <a:pt x="345" y="125"/>
                  </a:lnTo>
                  <a:lnTo>
                    <a:pt x="363" y="133"/>
                  </a:lnTo>
                  <a:cubicBezTo>
                    <a:pt x="367" y="134"/>
                    <a:pt x="370" y="138"/>
                    <a:pt x="371" y="142"/>
                  </a:cubicBezTo>
                  <a:cubicBezTo>
                    <a:pt x="373" y="146"/>
                    <a:pt x="373" y="150"/>
                    <a:pt x="371" y="154"/>
                  </a:cubicBezTo>
                  <a:lnTo>
                    <a:pt x="351" y="195"/>
                  </a:lnTo>
                  <a:cubicBezTo>
                    <a:pt x="349" y="199"/>
                    <a:pt x="346" y="202"/>
                    <a:pt x="341" y="203"/>
                  </a:cubicBezTo>
                  <a:lnTo>
                    <a:pt x="267" y="222"/>
                  </a:lnTo>
                  <a:cubicBezTo>
                    <a:pt x="265" y="223"/>
                    <a:pt x="263" y="223"/>
                    <a:pt x="261" y="223"/>
                  </a:cubicBezTo>
                  <a:lnTo>
                    <a:pt x="228" y="218"/>
                  </a:lnTo>
                  <a:lnTo>
                    <a:pt x="246" y="208"/>
                  </a:lnTo>
                  <a:lnTo>
                    <a:pt x="228" y="254"/>
                  </a:lnTo>
                  <a:cubicBezTo>
                    <a:pt x="226" y="260"/>
                    <a:pt x="220" y="264"/>
                    <a:pt x="213" y="264"/>
                  </a:cubicBezTo>
                  <a:lnTo>
                    <a:pt x="155" y="263"/>
                  </a:lnTo>
                  <a:cubicBezTo>
                    <a:pt x="154" y="263"/>
                    <a:pt x="153" y="263"/>
                    <a:pt x="152" y="263"/>
                  </a:cubicBezTo>
                  <a:lnTo>
                    <a:pt x="129" y="259"/>
                  </a:lnTo>
                  <a:lnTo>
                    <a:pt x="132" y="259"/>
                  </a:lnTo>
                  <a:lnTo>
                    <a:pt x="98" y="260"/>
                  </a:lnTo>
                  <a:cubicBezTo>
                    <a:pt x="95" y="260"/>
                    <a:pt x="91" y="259"/>
                    <a:pt x="88" y="257"/>
                  </a:cubicBezTo>
                  <a:lnTo>
                    <a:pt x="68" y="239"/>
                  </a:lnTo>
                  <a:lnTo>
                    <a:pt x="85" y="241"/>
                  </a:lnTo>
                  <a:lnTo>
                    <a:pt x="73" y="248"/>
                  </a:lnTo>
                  <a:cubicBezTo>
                    <a:pt x="67" y="251"/>
                    <a:pt x="61" y="250"/>
                    <a:pt x="57" y="247"/>
                  </a:cubicBezTo>
                  <a:lnTo>
                    <a:pt x="31" y="231"/>
                  </a:lnTo>
                  <a:cubicBezTo>
                    <a:pt x="28" y="229"/>
                    <a:pt x="26" y="227"/>
                    <a:pt x="25" y="224"/>
                  </a:cubicBezTo>
                  <a:lnTo>
                    <a:pt x="2" y="171"/>
                  </a:lnTo>
                  <a:cubicBezTo>
                    <a:pt x="0" y="167"/>
                    <a:pt x="0" y="163"/>
                    <a:pt x="2" y="158"/>
                  </a:cubicBezTo>
                  <a:lnTo>
                    <a:pt x="14" y="129"/>
                  </a:lnTo>
                  <a:lnTo>
                    <a:pt x="13" y="138"/>
                  </a:lnTo>
                  <a:lnTo>
                    <a:pt x="9" y="103"/>
                  </a:lnTo>
                  <a:close/>
                  <a:moveTo>
                    <a:pt x="45" y="134"/>
                  </a:moveTo>
                  <a:cubicBezTo>
                    <a:pt x="45" y="137"/>
                    <a:pt x="45" y="140"/>
                    <a:pt x="44" y="142"/>
                  </a:cubicBezTo>
                  <a:lnTo>
                    <a:pt x="31" y="171"/>
                  </a:lnTo>
                  <a:lnTo>
                    <a:pt x="31" y="158"/>
                  </a:lnTo>
                  <a:lnTo>
                    <a:pt x="54" y="211"/>
                  </a:lnTo>
                  <a:lnTo>
                    <a:pt x="48" y="204"/>
                  </a:lnTo>
                  <a:lnTo>
                    <a:pt x="74" y="220"/>
                  </a:lnTo>
                  <a:lnTo>
                    <a:pt x="58" y="220"/>
                  </a:lnTo>
                  <a:lnTo>
                    <a:pt x="70" y="213"/>
                  </a:lnTo>
                  <a:cubicBezTo>
                    <a:pt x="76" y="210"/>
                    <a:pt x="83" y="211"/>
                    <a:pt x="88" y="215"/>
                  </a:cubicBezTo>
                  <a:lnTo>
                    <a:pt x="108" y="232"/>
                  </a:lnTo>
                  <a:lnTo>
                    <a:pt x="98" y="228"/>
                  </a:lnTo>
                  <a:lnTo>
                    <a:pt x="132" y="227"/>
                  </a:lnTo>
                  <a:cubicBezTo>
                    <a:pt x="133" y="227"/>
                    <a:pt x="134" y="228"/>
                    <a:pt x="135" y="228"/>
                  </a:cubicBezTo>
                  <a:lnTo>
                    <a:pt x="158" y="231"/>
                  </a:lnTo>
                  <a:lnTo>
                    <a:pt x="155" y="231"/>
                  </a:lnTo>
                  <a:lnTo>
                    <a:pt x="214" y="232"/>
                  </a:lnTo>
                  <a:lnTo>
                    <a:pt x="198" y="243"/>
                  </a:lnTo>
                  <a:lnTo>
                    <a:pt x="216" y="196"/>
                  </a:lnTo>
                  <a:cubicBezTo>
                    <a:pt x="218" y="189"/>
                    <a:pt x="225" y="185"/>
                    <a:pt x="233" y="186"/>
                  </a:cubicBezTo>
                  <a:lnTo>
                    <a:pt x="265" y="191"/>
                  </a:lnTo>
                  <a:lnTo>
                    <a:pt x="259" y="191"/>
                  </a:lnTo>
                  <a:lnTo>
                    <a:pt x="333" y="172"/>
                  </a:lnTo>
                  <a:lnTo>
                    <a:pt x="323" y="181"/>
                  </a:lnTo>
                  <a:lnTo>
                    <a:pt x="342" y="140"/>
                  </a:lnTo>
                  <a:lnTo>
                    <a:pt x="350" y="162"/>
                  </a:lnTo>
                  <a:lnTo>
                    <a:pt x="332" y="154"/>
                  </a:lnTo>
                  <a:cubicBezTo>
                    <a:pt x="327" y="151"/>
                    <a:pt x="323" y="146"/>
                    <a:pt x="323" y="140"/>
                  </a:cubicBezTo>
                  <a:lnTo>
                    <a:pt x="321" y="50"/>
                  </a:lnTo>
                  <a:lnTo>
                    <a:pt x="327" y="62"/>
                  </a:lnTo>
                  <a:lnTo>
                    <a:pt x="293" y="33"/>
                  </a:lnTo>
                  <a:lnTo>
                    <a:pt x="305" y="37"/>
                  </a:lnTo>
                  <a:lnTo>
                    <a:pt x="273" y="41"/>
                  </a:lnTo>
                  <a:cubicBezTo>
                    <a:pt x="272" y="41"/>
                    <a:pt x="270" y="41"/>
                    <a:pt x="269" y="41"/>
                  </a:cubicBezTo>
                  <a:lnTo>
                    <a:pt x="213" y="32"/>
                  </a:lnTo>
                  <a:lnTo>
                    <a:pt x="223" y="31"/>
                  </a:lnTo>
                  <a:lnTo>
                    <a:pt x="192" y="46"/>
                  </a:lnTo>
                  <a:cubicBezTo>
                    <a:pt x="190" y="47"/>
                    <a:pt x="188" y="48"/>
                    <a:pt x="186" y="48"/>
                  </a:cubicBezTo>
                  <a:lnTo>
                    <a:pt x="154" y="50"/>
                  </a:lnTo>
                  <a:lnTo>
                    <a:pt x="159" y="49"/>
                  </a:lnTo>
                  <a:lnTo>
                    <a:pt x="120" y="64"/>
                  </a:lnTo>
                  <a:lnTo>
                    <a:pt x="83" y="73"/>
                  </a:lnTo>
                  <a:lnTo>
                    <a:pt x="89" y="70"/>
                  </a:lnTo>
                  <a:lnTo>
                    <a:pt x="34" y="113"/>
                  </a:lnTo>
                  <a:lnTo>
                    <a:pt x="40" y="9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Freeform 213"/>
            <p:cNvSpPr>
              <a:spLocks/>
            </p:cNvSpPr>
            <p:nvPr/>
          </p:nvSpPr>
          <p:spPr bwMode="auto">
            <a:xfrm>
              <a:off x="7486324" y="6101035"/>
              <a:ext cx="221928" cy="266721"/>
            </a:xfrm>
            <a:custGeom>
              <a:avLst/>
              <a:gdLst/>
              <a:ahLst/>
              <a:cxnLst>
                <a:cxn ang="0">
                  <a:pos x="65" y="5"/>
                </a:cxn>
                <a:cxn ang="0">
                  <a:pos x="98" y="0"/>
                </a:cxn>
                <a:cxn ang="0">
                  <a:pos x="107" y="7"/>
                </a:cxn>
                <a:cxn ang="0">
                  <a:pos x="111" y="13"/>
                </a:cxn>
                <a:cxn ang="0">
                  <a:pos x="120" y="37"/>
                </a:cxn>
                <a:cxn ang="0">
                  <a:pos x="138" y="41"/>
                </a:cxn>
                <a:cxn ang="0">
                  <a:pos x="149" y="76"/>
                </a:cxn>
                <a:cxn ang="0">
                  <a:pos x="161" y="85"/>
                </a:cxn>
                <a:cxn ang="0">
                  <a:pos x="182" y="80"/>
                </a:cxn>
                <a:cxn ang="0">
                  <a:pos x="198" y="98"/>
                </a:cxn>
                <a:cxn ang="0">
                  <a:pos x="197" y="114"/>
                </a:cxn>
                <a:cxn ang="0">
                  <a:pos x="195" y="124"/>
                </a:cxn>
                <a:cxn ang="0">
                  <a:pos x="203" y="148"/>
                </a:cxn>
                <a:cxn ang="0">
                  <a:pos x="218" y="157"/>
                </a:cxn>
                <a:cxn ang="0">
                  <a:pos x="201" y="189"/>
                </a:cxn>
                <a:cxn ang="0">
                  <a:pos x="202" y="226"/>
                </a:cxn>
                <a:cxn ang="0">
                  <a:pos x="187" y="235"/>
                </a:cxn>
                <a:cxn ang="0">
                  <a:pos x="166" y="241"/>
                </a:cxn>
                <a:cxn ang="0">
                  <a:pos x="143" y="248"/>
                </a:cxn>
                <a:cxn ang="0">
                  <a:pos x="123" y="238"/>
                </a:cxn>
                <a:cxn ang="0">
                  <a:pos x="106" y="231"/>
                </a:cxn>
                <a:cxn ang="0">
                  <a:pos x="92" y="221"/>
                </a:cxn>
                <a:cxn ang="0">
                  <a:pos x="72" y="222"/>
                </a:cxn>
                <a:cxn ang="0">
                  <a:pos x="65" y="247"/>
                </a:cxn>
                <a:cxn ang="0">
                  <a:pos x="10" y="225"/>
                </a:cxn>
                <a:cxn ang="0">
                  <a:pos x="11" y="200"/>
                </a:cxn>
                <a:cxn ang="0">
                  <a:pos x="20" y="179"/>
                </a:cxn>
                <a:cxn ang="0">
                  <a:pos x="33" y="161"/>
                </a:cxn>
                <a:cxn ang="0">
                  <a:pos x="45" y="142"/>
                </a:cxn>
                <a:cxn ang="0">
                  <a:pos x="50" y="124"/>
                </a:cxn>
                <a:cxn ang="0">
                  <a:pos x="48" y="87"/>
                </a:cxn>
                <a:cxn ang="0">
                  <a:pos x="37" y="58"/>
                </a:cxn>
                <a:cxn ang="0">
                  <a:pos x="22" y="24"/>
                </a:cxn>
              </a:cxnLst>
              <a:rect l="0" t="0" r="r" b="b"/>
              <a:pathLst>
                <a:path w="218" h="262">
                  <a:moveTo>
                    <a:pt x="22" y="24"/>
                  </a:moveTo>
                  <a:lnTo>
                    <a:pt x="65" y="5"/>
                  </a:lnTo>
                  <a:lnTo>
                    <a:pt x="85" y="1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11" y="13"/>
                  </a:lnTo>
                  <a:lnTo>
                    <a:pt x="118" y="23"/>
                  </a:lnTo>
                  <a:lnTo>
                    <a:pt x="120" y="37"/>
                  </a:lnTo>
                  <a:lnTo>
                    <a:pt x="126" y="42"/>
                  </a:lnTo>
                  <a:lnTo>
                    <a:pt x="138" y="41"/>
                  </a:lnTo>
                  <a:lnTo>
                    <a:pt x="148" y="62"/>
                  </a:lnTo>
                  <a:lnTo>
                    <a:pt x="149" y="76"/>
                  </a:lnTo>
                  <a:lnTo>
                    <a:pt x="155" y="85"/>
                  </a:lnTo>
                  <a:lnTo>
                    <a:pt x="161" y="85"/>
                  </a:lnTo>
                  <a:lnTo>
                    <a:pt x="174" y="75"/>
                  </a:lnTo>
                  <a:lnTo>
                    <a:pt x="182" y="80"/>
                  </a:lnTo>
                  <a:lnTo>
                    <a:pt x="183" y="92"/>
                  </a:lnTo>
                  <a:lnTo>
                    <a:pt x="198" y="98"/>
                  </a:lnTo>
                  <a:lnTo>
                    <a:pt x="196" y="111"/>
                  </a:lnTo>
                  <a:lnTo>
                    <a:pt x="197" y="114"/>
                  </a:lnTo>
                  <a:lnTo>
                    <a:pt x="200" y="116"/>
                  </a:lnTo>
                  <a:lnTo>
                    <a:pt x="195" y="124"/>
                  </a:lnTo>
                  <a:lnTo>
                    <a:pt x="195" y="132"/>
                  </a:lnTo>
                  <a:lnTo>
                    <a:pt x="203" y="148"/>
                  </a:lnTo>
                  <a:lnTo>
                    <a:pt x="214" y="149"/>
                  </a:lnTo>
                  <a:lnTo>
                    <a:pt x="218" y="157"/>
                  </a:lnTo>
                  <a:lnTo>
                    <a:pt x="216" y="173"/>
                  </a:lnTo>
                  <a:lnTo>
                    <a:pt x="201" y="189"/>
                  </a:lnTo>
                  <a:lnTo>
                    <a:pt x="207" y="214"/>
                  </a:lnTo>
                  <a:lnTo>
                    <a:pt x="202" y="226"/>
                  </a:lnTo>
                  <a:lnTo>
                    <a:pt x="207" y="237"/>
                  </a:lnTo>
                  <a:lnTo>
                    <a:pt x="187" y="235"/>
                  </a:lnTo>
                  <a:lnTo>
                    <a:pt x="177" y="240"/>
                  </a:lnTo>
                  <a:lnTo>
                    <a:pt x="166" y="241"/>
                  </a:lnTo>
                  <a:lnTo>
                    <a:pt x="155" y="245"/>
                  </a:lnTo>
                  <a:lnTo>
                    <a:pt x="143" y="248"/>
                  </a:lnTo>
                  <a:lnTo>
                    <a:pt x="124" y="262"/>
                  </a:lnTo>
                  <a:lnTo>
                    <a:pt x="123" y="238"/>
                  </a:lnTo>
                  <a:lnTo>
                    <a:pt x="119" y="232"/>
                  </a:lnTo>
                  <a:lnTo>
                    <a:pt x="106" y="231"/>
                  </a:lnTo>
                  <a:lnTo>
                    <a:pt x="101" y="221"/>
                  </a:lnTo>
                  <a:lnTo>
                    <a:pt x="92" y="221"/>
                  </a:lnTo>
                  <a:lnTo>
                    <a:pt x="90" y="224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5" y="247"/>
                  </a:lnTo>
                  <a:lnTo>
                    <a:pt x="59" y="261"/>
                  </a:lnTo>
                  <a:lnTo>
                    <a:pt x="10" y="225"/>
                  </a:lnTo>
                  <a:lnTo>
                    <a:pt x="0" y="206"/>
                  </a:lnTo>
                  <a:lnTo>
                    <a:pt x="11" y="200"/>
                  </a:lnTo>
                  <a:lnTo>
                    <a:pt x="21" y="194"/>
                  </a:lnTo>
                  <a:lnTo>
                    <a:pt x="20" y="179"/>
                  </a:lnTo>
                  <a:lnTo>
                    <a:pt x="30" y="172"/>
                  </a:lnTo>
                  <a:lnTo>
                    <a:pt x="33" y="161"/>
                  </a:lnTo>
                  <a:lnTo>
                    <a:pt x="44" y="152"/>
                  </a:lnTo>
                  <a:lnTo>
                    <a:pt x="45" y="142"/>
                  </a:lnTo>
                  <a:lnTo>
                    <a:pt x="44" y="131"/>
                  </a:lnTo>
                  <a:lnTo>
                    <a:pt x="50" y="124"/>
                  </a:lnTo>
                  <a:lnTo>
                    <a:pt x="39" y="110"/>
                  </a:lnTo>
                  <a:lnTo>
                    <a:pt x="48" y="87"/>
                  </a:lnTo>
                  <a:lnTo>
                    <a:pt x="35" y="75"/>
                  </a:lnTo>
                  <a:lnTo>
                    <a:pt x="37" y="58"/>
                  </a:lnTo>
                  <a:lnTo>
                    <a:pt x="24" y="45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214"/>
            <p:cNvSpPr>
              <a:spLocks noEditPoints="1"/>
            </p:cNvSpPr>
            <p:nvPr/>
          </p:nvSpPr>
          <p:spPr bwMode="auto">
            <a:xfrm>
              <a:off x="7480216" y="6095945"/>
              <a:ext cx="233126" cy="276902"/>
            </a:xfrm>
            <a:custGeom>
              <a:avLst/>
              <a:gdLst/>
              <a:ahLst/>
              <a:cxnLst>
                <a:cxn ang="0">
                  <a:pos x="282" y="1"/>
                </a:cxn>
                <a:cxn ang="0">
                  <a:pos x="350" y="15"/>
                </a:cxn>
                <a:cxn ang="0">
                  <a:pos x="369" y="41"/>
                </a:cxn>
                <a:cxn ang="0">
                  <a:pos x="403" y="119"/>
                </a:cxn>
                <a:cxn ang="0">
                  <a:pos x="494" y="201"/>
                </a:cxn>
                <a:cxn ang="0">
                  <a:pos x="501" y="264"/>
                </a:cxn>
                <a:cxn ang="0">
                  <a:pos x="593" y="251"/>
                </a:cxn>
                <a:cxn ang="0">
                  <a:pos x="650" y="322"/>
                </a:cxn>
                <a:cxn ang="0">
                  <a:pos x="649" y="363"/>
                </a:cxn>
                <a:cxn ang="0">
                  <a:pos x="639" y="417"/>
                </a:cxn>
                <a:cxn ang="0">
                  <a:pos x="712" y="496"/>
                </a:cxn>
                <a:cxn ang="0">
                  <a:pos x="660" y="597"/>
                </a:cxn>
                <a:cxn ang="0">
                  <a:pos x="677" y="747"/>
                </a:cxn>
                <a:cxn ang="0">
                  <a:pos x="576" y="774"/>
                </a:cxn>
                <a:cxn ang="0">
                  <a:pos x="504" y="792"/>
                </a:cxn>
                <a:cxn ang="0">
                  <a:pos x="390" y="829"/>
                </a:cxn>
                <a:cxn ang="0">
                  <a:pos x="346" y="748"/>
                </a:cxn>
                <a:cxn ang="0">
                  <a:pos x="320" y="712"/>
                </a:cxn>
                <a:cxn ang="0">
                  <a:pos x="236" y="735"/>
                </a:cxn>
                <a:cxn ang="0">
                  <a:pos x="209" y="842"/>
                </a:cxn>
                <a:cxn ang="0">
                  <a:pos x="11" y="642"/>
                </a:cxn>
                <a:cxn ang="0">
                  <a:pos x="73" y="557"/>
                </a:cxn>
                <a:cxn ang="0">
                  <a:pos x="149" y="475"/>
                </a:cxn>
                <a:cxn ang="0">
                  <a:pos x="144" y="411"/>
                </a:cxn>
                <a:cxn ang="0">
                  <a:pos x="154" y="281"/>
                </a:cxn>
                <a:cxn ang="0">
                  <a:pos x="124" y="208"/>
                </a:cxn>
                <a:cxn ang="0">
                  <a:pos x="105" y="144"/>
                </a:cxn>
                <a:cxn ang="0">
                  <a:pos x="180" y="276"/>
                </a:cxn>
                <a:cxn ang="0">
                  <a:pos x="187" y="413"/>
                </a:cxn>
                <a:cxn ang="0">
                  <a:pos x="174" y="490"/>
                </a:cxn>
                <a:cxn ang="0">
                  <a:pos x="121" y="562"/>
                </a:cxn>
                <a:cxn ang="0">
                  <a:pos x="63" y="650"/>
                </a:cxn>
                <a:cxn ang="0">
                  <a:pos x="214" y="814"/>
                </a:cxn>
                <a:cxn ang="0">
                  <a:pos x="216" y="711"/>
                </a:cxn>
                <a:cxn ang="0">
                  <a:pos x="295" y="691"/>
                </a:cxn>
                <a:cxn ang="0">
                  <a:pos x="349" y="716"/>
                </a:cxn>
                <a:cxn ang="0">
                  <a:pos x="422" y="827"/>
                </a:cxn>
                <a:cxn ang="0">
                  <a:pos x="494" y="762"/>
                </a:cxn>
                <a:cxn ang="0">
                  <a:pos x="592" y="730"/>
                </a:cxn>
                <a:cxn ang="0">
                  <a:pos x="634" y="709"/>
                </a:cxn>
                <a:cxn ang="0">
                  <a:pos x="681" y="542"/>
                </a:cxn>
                <a:cxn ang="0">
                  <a:pos x="684" y="493"/>
                </a:cxn>
                <a:cxn ang="0">
                  <a:pos x="611" y="399"/>
                </a:cxn>
                <a:cxn ang="0">
                  <a:pos x="617" y="375"/>
                </a:cxn>
                <a:cxn ang="0">
                  <a:pos x="583" y="316"/>
                </a:cxn>
                <a:cxn ang="0">
                  <a:pos x="570" y="259"/>
                </a:cxn>
                <a:cxn ang="0">
                  <a:pos x="470" y="262"/>
                </a:cxn>
                <a:cxn ang="0">
                  <a:pos x="451" y="160"/>
                </a:cxn>
                <a:cxn ang="0">
                  <a:pos x="369" y="89"/>
                </a:cxn>
                <a:cxn ang="0">
                  <a:pos x="338" y="56"/>
                </a:cxn>
                <a:cxn ang="0">
                  <a:pos x="314" y="30"/>
                </a:cxn>
                <a:cxn ang="0">
                  <a:pos x="229" y="44"/>
                </a:cxn>
              </a:cxnLst>
              <a:rect l="0" t="0" r="r" b="b"/>
              <a:pathLst>
                <a:path w="714" h="845">
                  <a:moveTo>
                    <a:pt x="73" y="93"/>
                  </a:moveTo>
                  <a:cubicBezTo>
                    <a:pt x="72" y="86"/>
                    <a:pt x="76" y="80"/>
                    <a:pt x="82" y="77"/>
                  </a:cubicBezTo>
                  <a:lnTo>
                    <a:pt x="215" y="15"/>
                  </a:lnTo>
                  <a:cubicBezTo>
                    <a:pt x="216" y="15"/>
                    <a:pt x="217" y="14"/>
                    <a:pt x="219" y="14"/>
                  </a:cubicBezTo>
                  <a:lnTo>
                    <a:pt x="282" y="1"/>
                  </a:lnTo>
                  <a:cubicBezTo>
                    <a:pt x="283" y="1"/>
                    <a:pt x="284" y="1"/>
                    <a:pt x="285" y="1"/>
                  </a:cubicBezTo>
                  <a:lnTo>
                    <a:pt x="322" y="0"/>
                  </a:lnTo>
                  <a:cubicBezTo>
                    <a:pt x="325" y="0"/>
                    <a:pt x="329" y="1"/>
                    <a:pt x="331" y="2"/>
                  </a:cubicBezTo>
                  <a:lnTo>
                    <a:pt x="347" y="13"/>
                  </a:lnTo>
                  <a:cubicBezTo>
                    <a:pt x="348" y="13"/>
                    <a:pt x="349" y="14"/>
                    <a:pt x="350" y="15"/>
                  </a:cubicBezTo>
                  <a:lnTo>
                    <a:pt x="362" y="27"/>
                  </a:lnTo>
                  <a:cubicBezTo>
                    <a:pt x="364" y="29"/>
                    <a:pt x="366" y="32"/>
                    <a:pt x="367" y="35"/>
                  </a:cubicBezTo>
                  <a:lnTo>
                    <a:pt x="370" y="50"/>
                  </a:lnTo>
                  <a:lnTo>
                    <a:pt x="358" y="38"/>
                  </a:lnTo>
                  <a:lnTo>
                    <a:pt x="369" y="41"/>
                  </a:lnTo>
                  <a:cubicBezTo>
                    <a:pt x="373" y="42"/>
                    <a:pt x="377" y="44"/>
                    <a:pt x="379" y="47"/>
                  </a:cubicBezTo>
                  <a:lnTo>
                    <a:pt x="398" y="78"/>
                  </a:lnTo>
                  <a:cubicBezTo>
                    <a:pt x="400" y="80"/>
                    <a:pt x="400" y="82"/>
                    <a:pt x="401" y="84"/>
                  </a:cubicBezTo>
                  <a:lnTo>
                    <a:pt x="408" y="129"/>
                  </a:lnTo>
                  <a:lnTo>
                    <a:pt x="403" y="119"/>
                  </a:lnTo>
                  <a:lnTo>
                    <a:pt x="421" y="135"/>
                  </a:lnTo>
                  <a:lnTo>
                    <a:pt x="409" y="131"/>
                  </a:lnTo>
                  <a:lnTo>
                    <a:pt x="449" y="128"/>
                  </a:lnTo>
                  <a:cubicBezTo>
                    <a:pt x="455" y="127"/>
                    <a:pt x="462" y="131"/>
                    <a:pt x="464" y="137"/>
                  </a:cubicBezTo>
                  <a:lnTo>
                    <a:pt x="494" y="201"/>
                  </a:lnTo>
                  <a:cubicBezTo>
                    <a:pt x="495" y="203"/>
                    <a:pt x="495" y="205"/>
                    <a:pt x="495" y="206"/>
                  </a:cubicBezTo>
                  <a:lnTo>
                    <a:pt x="499" y="251"/>
                  </a:lnTo>
                  <a:lnTo>
                    <a:pt x="496" y="243"/>
                  </a:lnTo>
                  <a:lnTo>
                    <a:pt x="515" y="270"/>
                  </a:lnTo>
                  <a:lnTo>
                    <a:pt x="501" y="264"/>
                  </a:lnTo>
                  <a:lnTo>
                    <a:pt x="520" y="262"/>
                  </a:lnTo>
                  <a:lnTo>
                    <a:pt x="511" y="266"/>
                  </a:lnTo>
                  <a:lnTo>
                    <a:pt x="550" y="234"/>
                  </a:lnTo>
                  <a:cubicBezTo>
                    <a:pt x="556" y="230"/>
                    <a:pt x="563" y="229"/>
                    <a:pt x="569" y="234"/>
                  </a:cubicBezTo>
                  <a:lnTo>
                    <a:pt x="593" y="251"/>
                  </a:lnTo>
                  <a:cubicBezTo>
                    <a:pt x="597" y="253"/>
                    <a:pt x="599" y="257"/>
                    <a:pt x="600" y="262"/>
                  </a:cubicBezTo>
                  <a:lnTo>
                    <a:pt x="605" y="299"/>
                  </a:lnTo>
                  <a:lnTo>
                    <a:pt x="595" y="286"/>
                  </a:lnTo>
                  <a:lnTo>
                    <a:pt x="640" y="305"/>
                  </a:lnTo>
                  <a:cubicBezTo>
                    <a:pt x="647" y="308"/>
                    <a:pt x="650" y="315"/>
                    <a:pt x="650" y="322"/>
                  </a:cubicBezTo>
                  <a:lnTo>
                    <a:pt x="645" y="362"/>
                  </a:lnTo>
                  <a:lnTo>
                    <a:pt x="645" y="356"/>
                  </a:lnTo>
                  <a:lnTo>
                    <a:pt x="648" y="367"/>
                  </a:lnTo>
                  <a:lnTo>
                    <a:pt x="641" y="358"/>
                  </a:lnTo>
                  <a:lnTo>
                    <a:pt x="649" y="363"/>
                  </a:lnTo>
                  <a:cubicBezTo>
                    <a:pt x="656" y="367"/>
                    <a:pt x="658" y="377"/>
                    <a:pt x="654" y="384"/>
                  </a:cubicBezTo>
                  <a:lnTo>
                    <a:pt x="641" y="408"/>
                  </a:lnTo>
                  <a:lnTo>
                    <a:pt x="643" y="401"/>
                  </a:lnTo>
                  <a:lnTo>
                    <a:pt x="641" y="426"/>
                  </a:lnTo>
                  <a:lnTo>
                    <a:pt x="639" y="417"/>
                  </a:lnTo>
                  <a:lnTo>
                    <a:pt x="666" y="466"/>
                  </a:lnTo>
                  <a:lnTo>
                    <a:pt x="653" y="458"/>
                  </a:lnTo>
                  <a:lnTo>
                    <a:pt x="687" y="461"/>
                  </a:lnTo>
                  <a:cubicBezTo>
                    <a:pt x="693" y="461"/>
                    <a:pt x="698" y="465"/>
                    <a:pt x="700" y="470"/>
                  </a:cubicBezTo>
                  <a:lnTo>
                    <a:pt x="712" y="496"/>
                  </a:lnTo>
                  <a:cubicBezTo>
                    <a:pt x="713" y="498"/>
                    <a:pt x="714" y="501"/>
                    <a:pt x="713" y="504"/>
                  </a:cubicBezTo>
                  <a:lnTo>
                    <a:pt x="708" y="555"/>
                  </a:lnTo>
                  <a:cubicBezTo>
                    <a:pt x="707" y="559"/>
                    <a:pt x="706" y="562"/>
                    <a:pt x="703" y="565"/>
                  </a:cubicBezTo>
                  <a:lnTo>
                    <a:pt x="656" y="612"/>
                  </a:lnTo>
                  <a:lnTo>
                    <a:pt x="660" y="597"/>
                  </a:lnTo>
                  <a:lnTo>
                    <a:pt x="680" y="677"/>
                  </a:lnTo>
                  <a:cubicBezTo>
                    <a:pt x="681" y="680"/>
                    <a:pt x="680" y="684"/>
                    <a:pt x="679" y="687"/>
                  </a:cubicBezTo>
                  <a:lnTo>
                    <a:pt x="663" y="723"/>
                  </a:lnTo>
                  <a:lnTo>
                    <a:pt x="663" y="710"/>
                  </a:lnTo>
                  <a:lnTo>
                    <a:pt x="677" y="747"/>
                  </a:lnTo>
                  <a:cubicBezTo>
                    <a:pt x="679" y="752"/>
                    <a:pt x="679" y="758"/>
                    <a:pt x="675" y="763"/>
                  </a:cubicBezTo>
                  <a:cubicBezTo>
                    <a:pt x="672" y="767"/>
                    <a:pt x="666" y="769"/>
                    <a:pt x="660" y="768"/>
                  </a:cubicBezTo>
                  <a:lnTo>
                    <a:pt x="597" y="760"/>
                  </a:lnTo>
                  <a:lnTo>
                    <a:pt x="607" y="759"/>
                  </a:lnTo>
                  <a:lnTo>
                    <a:pt x="576" y="774"/>
                  </a:lnTo>
                  <a:cubicBezTo>
                    <a:pt x="574" y="775"/>
                    <a:pt x="572" y="776"/>
                    <a:pt x="570" y="776"/>
                  </a:cubicBezTo>
                  <a:lnTo>
                    <a:pt x="538" y="779"/>
                  </a:lnTo>
                  <a:lnTo>
                    <a:pt x="543" y="778"/>
                  </a:lnTo>
                  <a:lnTo>
                    <a:pt x="506" y="792"/>
                  </a:lnTo>
                  <a:cubicBezTo>
                    <a:pt x="505" y="792"/>
                    <a:pt x="505" y="792"/>
                    <a:pt x="504" y="792"/>
                  </a:cubicBezTo>
                  <a:lnTo>
                    <a:pt x="467" y="801"/>
                  </a:lnTo>
                  <a:lnTo>
                    <a:pt x="473" y="798"/>
                  </a:lnTo>
                  <a:lnTo>
                    <a:pt x="416" y="841"/>
                  </a:lnTo>
                  <a:cubicBezTo>
                    <a:pt x="411" y="844"/>
                    <a:pt x="405" y="845"/>
                    <a:pt x="399" y="842"/>
                  </a:cubicBezTo>
                  <a:cubicBezTo>
                    <a:pt x="394" y="840"/>
                    <a:pt x="390" y="835"/>
                    <a:pt x="390" y="829"/>
                  </a:cubicBezTo>
                  <a:lnTo>
                    <a:pt x="386" y="755"/>
                  </a:lnTo>
                  <a:lnTo>
                    <a:pt x="389" y="764"/>
                  </a:lnTo>
                  <a:lnTo>
                    <a:pt x="376" y="746"/>
                  </a:lnTo>
                  <a:lnTo>
                    <a:pt x="388" y="752"/>
                  </a:lnTo>
                  <a:lnTo>
                    <a:pt x="346" y="748"/>
                  </a:lnTo>
                  <a:cubicBezTo>
                    <a:pt x="340" y="748"/>
                    <a:pt x="335" y="744"/>
                    <a:pt x="333" y="739"/>
                  </a:cubicBezTo>
                  <a:lnTo>
                    <a:pt x="319" y="710"/>
                  </a:lnTo>
                  <a:lnTo>
                    <a:pt x="333" y="719"/>
                  </a:lnTo>
                  <a:lnTo>
                    <a:pt x="306" y="717"/>
                  </a:lnTo>
                  <a:lnTo>
                    <a:pt x="320" y="712"/>
                  </a:lnTo>
                  <a:lnTo>
                    <a:pt x="311" y="722"/>
                  </a:lnTo>
                  <a:cubicBezTo>
                    <a:pt x="307" y="726"/>
                    <a:pt x="302" y="728"/>
                    <a:pt x="297" y="728"/>
                  </a:cubicBezTo>
                  <a:lnTo>
                    <a:pt x="244" y="722"/>
                  </a:lnTo>
                  <a:lnTo>
                    <a:pt x="256" y="719"/>
                  </a:lnTo>
                  <a:lnTo>
                    <a:pt x="236" y="735"/>
                  </a:lnTo>
                  <a:lnTo>
                    <a:pt x="242" y="724"/>
                  </a:lnTo>
                  <a:lnTo>
                    <a:pt x="237" y="783"/>
                  </a:lnTo>
                  <a:cubicBezTo>
                    <a:pt x="237" y="785"/>
                    <a:pt x="237" y="786"/>
                    <a:pt x="236" y="788"/>
                  </a:cubicBezTo>
                  <a:lnTo>
                    <a:pt x="219" y="833"/>
                  </a:lnTo>
                  <a:cubicBezTo>
                    <a:pt x="217" y="837"/>
                    <a:pt x="213" y="841"/>
                    <a:pt x="209" y="842"/>
                  </a:cubicBezTo>
                  <a:cubicBezTo>
                    <a:pt x="204" y="844"/>
                    <a:pt x="199" y="843"/>
                    <a:pt x="195" y="840"/>
                  </a:cubicBezTo>
                  <a:lnTo>
                    <a:pt x="40" y="725"/>
                  </a:lnTo>
                  <a:cubicBezTo>
                    <a:pt x="38" y="724"/>
                    <a:pt x="37" y="722"/>
                    <a:pt x="36" y="720"/>
                  </a:cubicBezTo>
                  <a:lnTo>
                    <a:pt x="5" y="664"/>
                  </a:lnTo>
                  <a:cubicBezTo>
                    <a:pt x="0" y="656"/>
                    <a:pt x="3" y="647"/>
                    <a:pt x="11" y="642"/>
                  </a:cubicBezTo>
                  <a:lnTo>
                    <a:pt x="47" y="622"/>
                  </a:lnTo>
                  <a:lnTo>
                    <a:pt x="78" y="605"/>
                  </a:lnTo>
                  <a:lnTo>
                    <a:pt x="70" y="620"/>
                  </a:lnTo>
                  <a:lnTo>
                    <a:pt x="66" y="571"/>
                  </a:lnTo>
                  <a:cubicBezTo>
                    <a:pt x="65" y="566"/>
                    <a:pt x="68" y="560"/>
                    <a:pt x="73" y="557"/>
                  </a:cubicBezTo>
                  <a:lnTo>
                    <a:pt x="103" y="536"/>
                  </a:lnTo>
                  <a:lnTo>
                    <a:pt x="97" y="544"/>
                  </a:lnTo>
                  <a:lnTo>
                    <a:pt x="107" y="509"/>
                  </a:lnTo>
                  <a:cubicBezTo>
                    <a:pt x="108" y="506"/>
                    <a:pt x="110" y="503"/>
                    <a:pt x="113" y="501"/>
                  </a:cubicBezTo>
                  <a:lnTo>
                    <a:pt x="149" y="475"/>
                  </a:lnTo>
                  <a:lnTo>
                    <a:pt x="142" y="487"/>
                  </a:lnTo>
                  <a:lnTo>
                    <a:pt x="145" y="454"/>
                  </a:lnTo>
                  <a:lnTo>
                    <a:pt x="146" y="459"/>
                  </a:lnTo>
                  <a:lnTo>
                    <a:pt x="139" y="426"/>
                  </a:lnTo>
                  <a:cubicBezTo>
                    <a:pt x="138" y="420"/>
                    <a:pt x="140" y="415"/>
                    <a:pt x="144" y="411"/>
                  </a:cubicBezTo>
                  <a:lnTo>
                    <a:pt x="165" y="390"/>
                  </a:lnTo>
                  <a:lnTo>
                    <a:pt x="163" y="412"/>
                  </a:lnTo>
                  <a:lnTo>
                    <a:pt x="128" y="365"/>
                  </a:lnTo>
                  <a:cubicBezTo>
                    <a:pt x="124" y="361"/>
                    <a:pt x="123" y="355"/>
                    <a:pt x="125" y="349"/>
                  </a:cubicBezTo>
                  <a:lnTo>
                    <a:pt x="154" y="281"/>
                  </a:lnTo>
                  <a:lnTo>
                    <a:pt x="158" y="299"/>
                  </a:lnTo>
                  <a:lnTo>
                    <a:pt x="117" y="258"/>
                  </a:lnTo>
                  <a:cubicBezTo>
                    <a:pt x="113" y="255"/>
                    <a:pt x="111" y="250"/>
                    <a:pt x="112" y="245"/>
                  </a:cubicBezTo>
                  <a:lnTo>
                    <a:pt x="119" y="195"/>
                  </a:lnTo>
                  <a:lnTo>
                    <a:pt x="124" y="208"/>
                  </a:lnTo>
                  <a:lnTo>
                    <a:pt x="83" y="166"/>
                  </a:lnTo>
                  <a:cubicBezTo>
                    <a:pt x="80" y="164"/>
                    <a:pt x="78" y="160"/>
                    <a:pt x="78" y="156"/>
                  </a:cubicBezTo>
                  <a:lnTo>
                    <a:pt x="73" y="93"/>
                  </a:lnTo>
                  <a:close/>
                  <a:moveTo>
                    <a:pt x="110" y="154"/>
                  </a:moveTo>
                  <a:lnTo>
                    <a:pt x="105" y="144"/>
                  </a:lnTo>
                  <a:lnTo>
                    <a:pt x="147" y="186"/>
                  </a:lnTo>
                  <a:cubicBezTo>
                    <a:pt x="150" y="190"/>
                    <a:pt x="152" y="195"/>
                    <a:pt x="151" y="200"/>
                  </a:cubicBezTo>
                  <a:lnTo>
                    <a:pt x="144" y="249"/>
                  </a:lnTo>
                  <a:lnTo>
                    <a:pt x="139" y="236"/>
                  </a:lnTo>
                  <a:lnTo>
                    <a:pt x="180" y="276"/>
                  </a:lnTo>
                  <a:cubicBezTo>
                    <a:pt x="185" y="280"/>
                    <a:pt x="186" y="287"/>
                    <a:pt x="183" y="293"/>
                  </a:cubicBezTo>
                  <a:lnTo>
                    <a:pt x="155" y="362"/>
                  </a:lnTo>
                  <a:lnTo>
                    <a:pt x="153" y="346"/>
                  </a:lnTo>
                  <a:lnTo>
                    <a:pt x="189" y="392"/>
                  </a:lnTo>
                  <a:cubicBezTo>
                    <a:pt x="194" y="399"/>
                    <a:pt x="193" y="408"/>
                    <a:pt x="187" y="413"/>
                  </a:cubicBezTo>
                  <a:lnTo>
                    <a:pt x="166" y="434"/>
                  </a:lnTo>
                  <a:lnTo>
                    <a:pt x="171" y="419"/>
                  </a:lnTo>
                  <a:lnTo>
                    <a:pt x="177" y="453"/>
                  </a:lnTo>
                  <a:cubicBezTo>
                    <a:pt x="177" y="454"/>
                    <a:pt x="177" y="456"/>
                    <a:pt x="177" y="458"/>
                  </a:cubicBezTo>
                  <a:lnTo>
                    <a:pt x="174" y="490"/>
                  </a:lnTo>
                  <a:cubicBezTo>
                    <a:pt x="174" y="495"/>
                    <a:pt x="171" y="499"/>
                    <a:pt x="168" y="501"/>
                  </a:cubicBezTo>
                  <a:lnTo>
                    <a:pt x="132" y="527"/>
                  </a:lnTo>
                  <a:lnTo>
                    <a:pt x="138" y="518"/>
                  </a:lnTo>
                  <a:lnTo>
                    <a:pt x="127" y="553"/>
                  </a:lnTo>
                  <a:cubicBezTo>
                    <a:pt x="126" y="557"/>
                    <a:pt x="124" y="560"/>
                    <a:pt x="121" y="562"/>
                  </a:cubicBezTo>
                  <a:lnTo>
                    <a:pt x="91" y="583"/>
                  </a:lnTo>
                  <a:lnTo>
                    <a:pt x="98" y="569"/>
                  </a:lnTo>
                  <a:lnTo>
                    <a:pt x="102" y="618"/>
                  </a:lnTo>
                  <a:cubicBezTo>
                    <a:pt x="102" y="624"/>
                    <a:pt x="99" y="630"/>
                    <a:pt x="94" y="633"/>
                  </a:cubicBezTo>
                  <a:lnTo>
                    <a:pt x="63" y="650"/>
                  </a:lnTo>
                  <a:lnTo>
                    <a:pt x="26" y="670"/>
                  </a:lnTo>
                  <a:lnTo>
                    <a:pt x="33" y="649"/>
                  </a:lnTo>
                  <a:lnTo>
                    <a:pt x="64" y="705"/>
                  </a:lnTo>
                  <a:lnTo>
                    <a:pt x="59" y="700"/>
                  </a:lnTo>
                  <a:lnTo>
                    <a:pt x="214" y="814"/>
                  </a:lnTo>
                  <a:lnTo>
                    <a:pt x="189" y="821"/>
                  </a:lnTo>
                  <a:lnTo>
                    <a:pt x="206" y="776"/>
                  </a:lnTo>
                  <a:lnTo>
                    <a:pt x="205" y="781"/>
                  </a:lnTo>
                  <a:lnTo>
                    <a:pt x="210" y="722"/>
                  </a:lnTo>
                  <a:cubicBezTo>
                    <a:pt x="210" y="718"/>
                    <a:pt x="212" y="714"/>
                    <a:pt x="216" y="711"/>
                  </a:cubicBezTo>
                  <a:lnTo>
                    <a:pt x="235" y="694"/>
                  </a:lnTo>
                  <a:cubicBezTo>
                    <a:pt x="238" y="691"/>
                    <a:pt x="243" y="690"/>
                    <a:pt x="247" y="690"/>
                  </a:cubicBezTo>
                  <a:lnTo>
                    <a:pt x="300" y="696"/>
                  </a:lnTo>
                  <a:lnTo>
                    <a:pt x="287" y="701"/>
                  </a:lnTo>
                  <a:lnTo>
                    <a:pt x="295" y="691"/>
                  </a:lnTo>
                  <a:cubicBezTo>
                    <a:pt x="298" y="687"/>
                    <a:pt x="303" y="685"/>
                    <a:pt x="308" y="685"/>
                  </a:cubicBezTo>
                  <a:lnTo>
                    <a:pt x="335" y="687"/>
                  </a:lnTo>
                  <a:cubicBezTo>
                    <a:pt x="341" y="688"/>
                    <a:pt x="346" y="691"/>
                    <a:pt x="348" y="696"/>
                  </a:cubicBezTo>
                  <a:lnTo>
                    <a:pt x="362" y="726"/>
                  </a:lnTo>
                  <a:lnTo>
                    <a:pt x="349" y="716"/>
                  </a:lnTo>
                  <a:lnTo>
                    <a:pt x="391" y="721"/>
                  </a:lnTo>
                  <a:cubicBezTo>
                    <a:pt x="396" y="721"/>
                    <a:pt x="400" y="723"/>
                    <a:pt x="402" y="727"/>
                  </a:cubicBezTo>
                  <a:lnTo>
                    <a:pt x="415" y="745"/>
                  </a:lnTo>
                  <a:cubicBezTo>
                    <a:pt x="417" y="748"/>
                    <a:pt x="418" y="751"/>
                    <a:pt x="418" y="754"/>
                  </a:cubicBezTo>
                  <a:lnTo>
                    <a:pt x="422" y="827"/>
                  </a:lnTo>
                  <a:lnTo>
                    <a:pt x="397" y="815"/>
                  </a:lnTo>
                  <a:lnTo>
                    <a:pt x="454" y="773"/>
                  </a:lnTo>
                  <a:cubicBezTo>
                    <a:pt x="455" y="771"/>
                    <a:pt x="457" y="770"/>
                    <a:pt x="460" y="770"/>
                  </a:cubicBezTo>
                  <a:lnTo>
                    <a:pt x="497" y="761"/>
                  </a:lnTo>
                  <a:lnTo>
                    <a:pt x="494" y="762"/>
                  </a:lnTo>
                  <a:lnTo>
                    <a:pt x="531" y="748"/>
                  </a:lnTo>
                  <a:cubicBezTo>
                    <a:pt x="532" y="747"/>
                    <a:pt x="534" y="747"/>
                    <a:pt x="536" y="747"/>
                  </a:cubicBezTo>
                  <a:lnTo>
                    <a:pt x="567" y="744"/>
                  </a:lnTo>
                  <a:lnTo>
                    <a:pt x="561" y="746"/>
                  </a:lnTo>
                  <a:lnTo>
                    <a:pt x="592" y="730"/>
                  </a:lnTo>
                  <a:cubicBezTo>
                    <a:pt x="595" y="729"/>
                    <a:pt x="598" y="728"/>
                    <a:pt x="602" y="729"/>
                  </a:cubicBezTo>
                  <a:lnTo>
                    <a:pt x="665" y="737"/>
                  </a:lnTo>
                  <a:lnTo>
                    <a:pt x="648" y="758"/>
                  </a:lnTo>
                  <a:lnTo>
                    <a:pt x="633" y="722"/>
                  </a:lnTo>
                  <a:cubicBezTo>
                    <a:pt x="632" y="718"/>
                    <a:pt x="632" y="713"/>
                    <a:pt x="634" y="709"/>
                  </a:cubicBezTo>
                  <a:lnTo>
                    <a:pt x="650" y="674"/>
                  </a:lnTo>
                  <a:lnTo>
                    <a:pt x="649" y="684"/>
                  </a:lnTo>
                  <a:lnTo>
                    <a:pt x="629" y="605"/>
                  </a:lnTo>
                  <a:cubicBezTo>
                    <a:pt x="628" y="599"/>
                    <a:pt x="629" y="594"/>
                    <a:pt x="633" y="590"/>
                  </a:cubicBezTo>
                  <a:lnTo>
                    <a:pt x="681" y="542"/>
                  </a:lnTo>
                  <a:lnTo>
                    <a:pt x="676" y="552"/>
                  </a:lnTo>
                  <a:lnTo>
                    <a:pt x="681" y="501"/>
                  </a:lnTo>
                  <a:lnTo>
                    <a:pt x="683" y="509"/>
                  </a:lnTo>
                  <a:lnTo>
                    <a:pt x="671" y="483"/>
                  </a:lnTo>
                  <a:lnTo>
                    <a:pt x="684" y="493"/>
                  </a:lnTo>
                  <a:lnTo>
                    <a:pt x="650" y="490"/>
                  </a:lnTo>
                  <a:cubicBezTo>
                    <a:pt x="645" y="489"/>
                    <a:pt x="640" y="486"/>
                    <a:pt x="638" y="481"/>
                  </a:cubicBezTo>
                  <a:lnTo>
                    <a:pt x="611" y="432"/>
                  </a:lnTo>
                  <a:cubicBezTo>
                    <a:pt x="610" y="430"/>
                    <a:pt x="609" y="427"/>
                    <a:pt x="609" y="424"/>
                  </a:cubicBezTo>
                  <a:lnTo>
                    <a:pt x="611" y="399"/>
                  </a:lnTo>
                  <a:cubicBezTo>
                    <a:pt x="611" y="397"/>
                    <a:pt x="612" y="394"/>
                    <a:pt x="613" y="392"/>
                  </a:cubicBezTo>
                  <a:lnTo>
                    <a:pt x="626" y="369"/>
                  </a:lnTo>
                  <a:lnTo>
                    <a:pt x="632" y="390"/>
                  </a:lnTo>
                  <a:lnTo>
                    <a:pt x="624" y="385"/>
                  </a:lnTo>
                  <a:cubicBezTo>
                    <a:pt x="620" y="383"/>
                    <a:pt x="618" y="379"/>
                    <a:pt x="617" y="375"/>
                  </a:cubicBezTo>
                  <a:lnTo>
                    <a:pt x="614" y="364"/>
                  </a:lnTo>
                  <a:cubicBezTo>
                    <a:pt x="613" y="362"/>
                    <a:pt x="613" y="360"/>
                    <a:pt x="613" y="358"/>
                  </a:cubicBezTo>
                  <a:lnTo>
                    <a:pt x="618" y="318"/>
                  </a:lnTo>
                  <a:lnTo>
                    <a:pt x="628" y="335"/>
                  </a:lnTo>
                  <a:lnTo>
                    <a:pt x="583" y="316"/>
                  </a:lnTo>
                  <a:cubicBezTo>
                    <a:pt x="577" y="314"/>
                    <a:pt x="574" y="309"/>
                    <a:pt x="573" y="303"/>
                  </a:cubicBezTo>
                  <a:lnTo>
                    <a:pt x="568" y="266"/>
                  </a:lnTo>
                  <a:lnTo>
                    <a:pt x="575" y="277"/>
                  </a:lnTo>
                  <a:lnTo>
                    <a:pt x="551" y="260"/>
                  </a:lnTo>
                  <a:lnTo>
                    <a:pt x="570" y="259"/>
                  </a:lnTo>
                  <a:lnTo>
                    <a:pt x="531" y="291"/>
                  </a:lnTo>
                  <a:cubicBezTo>
                    <a:pt x="528" y="293"/>
                    <a:pt x="525" y="294"/>
                    <a:pt x="522" y="294"/>
                  </a:cubicBezTo>
                  <a:lnTo>
                    <a:pt x="503" y="296"/>
                  </a:lnTo>
                  <a:cubicBezTo>
                    <a:pt x="498" y="296"/>
                    <a:pt x="492" y="293"/>
                    <a:pt x="489" y="289"/>
                  </a:cubicBezTo>
                  <a:lnTo>
                    <a:pt x="470" y="262"/>
                  </a:lnTo>
                  <a:cubicBezTo>
                    <a:pt x="468" y="260"/>
                    <a:pt x="467" y="257"/>
                    <a:pt x="467" y="254"/>
                  </a:cubicBezTo>
                  <a:lnTo>
                    <a:pt x="464" y="209"/>
                  </a:lnTo>
                  <a:lnTo>
                    <a:pt x="465" y="214"/>
                  </a:lnTo>
                  <a:lnTo>
                    <a:pt x="435" y="151"/>
                  </a:lnTo>
                  <a:lnTo>
                    <a:pt x="451" y="160"/>
                  </a:lnTo>
                  <a:lnTo>
                    <a:pt x="412" y="163"/>
                  </a:lnTo>
                  <a:cubicBezTo>
                    <a:pt x="408" y="163"/>
                    <a:pt x="403" y="162"/>
                    <a:pt x="400" y="159"/>
                  </a:cubicBezTo>
                  <a:lnTo>
                    <a:pt x="382" y="144"/>
                  </a:lnTo>
                  <a:cubicBezTo>
                    <a:pt x="379" y="141"/>
                    <a:pt x="377" y="138"/>
                    <a:pt x="376" y="134"/>
                  </a:cubicBezTo>
                  <a:lnTo>
                    <a:pt x="369" y="89"/>
                  </a:lnTo>
                  <a:lnTo>
                    <a:pt x="371" y="95"/>
                  </a:lnTo>
                  <a:lnTo>
                    <a:pt x="352" y="65"/>
                  </a:lnTo>
                  <a:lnTo>
                    <a:pt x="362" y="72"/>
                  </a:lnTo>
                  <a:lnTo>
                    <a:pt x="350" y="69"/>
                  </a:lnTo>
                  <a:cubicBezTo>
                    <a:pt x="344" y="67"/>
                    <a:pt x="340" y="62"/>
                    <a:pt x="338" y="56"/>
                  </a:cubicBezTo>
                  <a:lnTo>
                    <a:pt x="335" y="42"/>
                  </a:lnTo>
                  <a:lnTo>
                    <a:pt x="340" y="50"/>
                  </a:lnTo>
                  <a:lnTo>
                    <a:pt x="327" y="37"/>
                  </a:lnTo>
                  <a:lnTo>
                    <a:pt x="330" y="40"/>
                  </a:lnTo>
                  <a:lnTo>
                    <a:pt x="314" y="30"/>
                  </a:lnTo>
                  <a:lnTo>
                    <a:pt x="323" y="32"/>
                  </a:lnTo>
                  <a:lnTo>
                    <a:pt x="285" y="33"/>
                  </a:lnTo>
                  <a:lnTo>
                    <a:pt x="288" y="33"/>
                  </a:lnTo>
                  <a:lnTo>
                    <a:pt x="225" y="45"/>
                  </a:lnTo>
                  <a:lnTo>
                    <a:pt x="229" y="44"/>
                  </a:lnTo>
                  <a:lnTo>
                    <a:pt x="96" y="106"/>
                  </a:lnTo>
                  <a:lnTo>
                    <a:pt x="105" y="90"/>
                  </a:lnTo>
                  <a:lnTo>
                    <a:pt x="110" y="15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2" name="Freeform 215"/>
            <p:cNvSpPr>
              <a:spLocks/>
            </p:cNvSpPr>
            <p:nvPr/>
          </p:nvSpPr>
          <p:spPr bwMode="auto">
            <a:xfrm>
              <a:off x="7820234" y="5934080"/>
              <a:ext cx="163902" cy="167973"/>
            </a:xfrm>
            <a:custGeom>
              <a:avLst/>
              <a:gdLst/>
              <a:ahLst/>
              <a:cxnLst>
                <a:cxn ang="0">
                  <a:pos x="95" y="165"/>
                </a:cxn>
                <a:cxn ang="0">
                  <a:pos x="85" y="156"/>
                </a:cxn>
                <a:cxn ang="0">
                  <a:pos x="82" y="134"/>
                </a:cxn>
                <a:cxn ang="0">
                  <a:pos x="71" y="118"/>
                </a:cxn>
                <a:cxn ang="0">
                  <a:pos x="69" y="103"/>
                </a:cxn>
                <a:cxn ang="0">
                  <a:pos x="71" y="94"/>
                </a:cxn>
                <a:cxn ang="0">
                  <a:pos x="62" y="79"/>
                </a:cxn>
                <a:cxn ang="0">
                  <a:pos x="51" y="68"/>
                </a:cxn>
                <a:cxn ang="0">
                  <a:pos x="46" y="57"/>
                </a:cxn>
                <a:cxn ang="0">
                  <a:pos x="43" y="48"/>
                </a:cxn>
                <a:cxn ang="0">
                  <a:pos x="30" y="42"/>
                </a:cxn>
                <a:cxn ang="0">
                  <a:pos x="23" y="31"/>
                </a:cxn>
                <a:cxn ang="0">
                  <a:pos x="15" y="19"/>
                </a:cxn>
                <a:cxn ang="0">
                  <a:pos x="0" y="12"/>
                </a:cxn>
                <a:cxn ang="0">
                  <a:pos x="20" y="0"/>
                </a:cxn>
                <a:cxn ang="0">
                  <a:pos x="37" y="1"/>
                </a:cxn>
                <a:cxn ang="0">
                  <a:pos x="47" y="2"/>
                </a:cxn>
                <a:cxn ang="0">
                  <a:pos x="75" y="20"/>
                </a:cxn>
                <a:cxn ang="0">
                  <a:pos x="81" y="22"/>
                </a:cxn>
                <a:cxn ang="0">
                  <a:pos x="100" y="25"/>
                </a:cxn>
                <a:cxn ang="0">
                  <a:pos x="113" y="40"/>
                </a:cxn>
                <a:cxn ang="0">
                  <a:pos x="109" y="53"/>
                </a:cxn>
                <a:cxn ang="0">
                  <a:pos x="118" y="69"/>
                </a:cxn>
                <a:cxn ang="0">
                  <a:pos x="137" y="79"/>
                </a:cxn>
                <a:cxn ang="0">
                  <a:pos x="145" y="89"/>
                </a:cxn>
                <a:cxn ang="0">
                  <a:pos x="156" y="92"/>
                </a:cxn>
                <a:cxn ang="0">
                  <a:pos x="161" y="92"/>
                </a:cxn>
                <a:cxn ang="0">
                  <a:pos x="153" y="99"/>
                </a:cxn>
                <a:cxn ang="0">
                  <a:pos x="135" y="100"/>
                </a:cxn>
                <a:cxn ang="0">
                  <a:pos x="118" y="100"/>
                </a:cxn>
                <a:cxn ang="0">
                  <a:pos x="111" y="104"/>
                </a:cxn>
                <a:cxn ang="0">
                  <a:pos x="114" y="122"/>
                </a:cxn>
                <a:cxn ang="0">
                  <a:pos x="113" y="137"/>
                </a:cxn>
                <a:cxn ang="0">
                  <a:pos x="98" y="155"/>
                </a:cxn>
                <a:cxn ang="0">
                  <a:pos x="95" y="165"/>
                </a:cxn>
              </a:cxnLst>
              <a:rect l="0" t="0" r="r" b="b"/>
              <a:pathLst>
                <a:path w="161" h="165">
                  <a:moveTo>
                    <a:pt x="95" y="165"/>
                  </a:moveTo>
                  <a:lnTo>
                    <a:pt x="85" y="156"/>
                  </a:lnTo>
                  <a:lnTo>
                    <a:pt x="82" y="134"/>
                  </a:lnTo>
                  <a:lnTo>
                    <a:pt x="71" y="118"/>
                  </a:lnTo>
                  <a:lnTo>
                    <a:pt x="69" y="103"/>
                  </a:lnTo>
                  <a:lnTo>
                    <a:pt x="71" y="94"/>
                  </a:lnTo>
                  <a:lnTo>
                    <a:pt x="62" y="79"/>
                  </a:lnTo>
                  <a:lnTo>
                    <a:pt x="51" y="68"/>
                  </a:lnTo>
                  <a:lnTo>
                    <a:pt x="46" y="57"/>
                  </a:lnTo>
                  <a:lnTo>
                    <a:pt x="43" y="48"/>
                  </a:lnTo>
                  <a:lnTo>
                    <a:pt x="30" y="42"/>
                  </a:lnTo>
                  <a:lnTo>
                    <a:pt x="23" y="31"/>
                  </a:lnTo>
                  <a:lnTo>
                    <a:pt x="15" y="19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37" y="1"/>
                  </a:lnTo>
                  <a:lnTo>
                    <a:pt x="47" y="2"/>
                  </a:lnTo>
                  <a:lnTo>
                    <a:pt x="75" y="20"/>
                  </a:lnTo>
                  <a:lnTo>
                    <a:pt x="81" y="22"/>
                  </a:lnTo>
                  <a:lnTo>
                    <a:pt x="100" y="25"/>
                  </a:lnTo>
                  <a:lnTo>
                    <a:pt x="113" y="40"/>
                  </a:lnTo>
                  <a:lnTo>
                    <a:pt x="109" y="53"/>
                  </a:lnTo>
                  <a:lnTo>
                    <a:pt x="118" y="69"/>
                  </a:lnTo>
                  <a:lnTo>
                    <a:pt x="137" y="79"/>
                  </a:lnTo>
                  <a:lnTo>
                    <a:pt x="145" y="89"/>
                  </a:lnTo>
                  <a:lnTo>
                    <a:pt x="156" y="92"/>
                  </a:lnTo>
                  <a:lnTo>
                    <a:pt x="161" y="92"/>
                  </a:lnTo>
                  <a:lnTo>
                    <a:pt x="153" y="99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1" y="104"/>
                  </a:lnTo>
                  <a:lnTo>
                    <a:pt x="114" y="122"/>
                  </a:lnTo>
                  <a:lnTo>
                    <a:pt x="113" y="137"/>
                  </a:lnTo>
                  <a:lnTo>
                    <a:pt x="98" y="155"/>
                  </a:lnTo>
                  <a:lnTo>
                    <a:pt x="95" y="1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216"/>
            <p:cNvSpPr>
              <a:spLocks noEditPoints="1"/>
            </p:cNvSpPr>
            <p:nvPr/>
          </p:nvSpPr>
          <p:spPr bwMode="auto">
            <a:xfrm>
              <a:off x="7815144" y="5928990"/>
              <a:ext cx="174081" cy="178154"/>
            </a:xfrm>
            <a:custGeom>
              <a:avLst/>
              <a:gdLst/>
              <a:ahLst/>
              <a:cxnLst>
                <a:cxn ang="0">
                  <a:pos x="300" y="540"/>
                </a:cxn>
                <a:cxn ang="0">
                  <a:pos x="253" y="433"/>
                </a:cxn>
                <a:cxn ang="0">
                  <a:pos x="219" y="384"/>
                </a:cxn>
                <a:cxn ang="0">
                  <a:pos x="221" y="303"/>
                </a:cxn>
                <a:cxn ang="0">
                  <a:pos x="195" y="273"/>
                </a:cxn>
                <a:cxn ang="0">
                  <a:pos x="143" y="198"/>
                </a:cxn>
                <a:cxn ang="0">
                  <a:pos x="101" y="159"/>
                </a:cxn>
                <a:cxn ang="0">
                  <a:pos x="47" y="86"/>
                </a:cxn>
                <a:cxn ang="0">
                  <a:pos x="0" y="54"/>
                </a:cxn>
                <a:cxn ang="0">
                  <a:pos x="79" y="0"/>
                </a:cxn>
                <a:cxn ang="0">
                  <a:pos x="170" y="9"/>
                </a:cxn>
                <a:cxn ang="0">
                  <a:pos x="274" y="69"/>
                </a:cxn>
                <a:cxn ang="0">
                  <a:pos x="340" y="83"/>
                </a:cxn>
                <a:cxn ang="0">
                  <a:pos x="368" y="185"/>
                </a:cxn>
                <a:cxn ang="0">
                  <a:pos x="387" y="215"/>
                </a:cxn>
                <a:cxn ang="0">
                  <a:pos x="477" y="283"/>
                </a:cxn>
                <a:cxn ang="0">
                  <a:pos x="502" y="287"/>
                </a:cxn>
                <a:cxn ang="0">
                  <a:pos x="524" y="316"/>
                </a:cxn>
                <a:cxn ang="0">
                  <a:pos x="434" y="343"/>
                </a:cxn>
                <a:cxn ang="0">
                  <a:pos x="368" y="352"/>
                </a:cxn>
                <a:cxn ang="0">
                  <a:pos x="386" y="396"/>
                </a:cxn>
                <a:cxn ang="0">
                  <a:pos x="332" y="507"/>
                </a:cxn>
                <a:cxn ang="0">
                  <a:pos x="304" y="492"/>
                </a:cxn>
                <a:cxn ang="0">
                  <a:pos x="350" y="439"/>
                </a:cxn>
                <a:cxn ang="0">
                  <a:pos x="344" y="341"/>
                </a:cxn>
                <a:cxn ang="0">
                  <a:pos x="382" y="309"/>
                </a:cxn>
                <a:cxn ang="0">
                  <a:pos x="481" y="310"/>
                </a:cxn>
                <a:cxn ang="0">
                  <a:pos x="500" y="319"/>
                </a:cxn>
                <a:cxn ang="0">
                  <a:pos x="451" y="302"/>
                </a:cxn>
                <a:cxn ang="0">
                  <a:pos x="372" y="243"/>
                </a:cxn>
                <a:cxn ang="0">
                  <a:pos x="338" y="175"/>
                </a:cxn>
                <a:cxn ang="0">
                  <a:pos x="315" y="103"/>
                </a:cxn>
                <a:cxn ang="0">
                  <a:pos x="263" y="100"/>
                </a:cxn>
                <a:cxn ang="0">
                  <a:pos x="153" y="37"/>
                </a:cxn>
                <a:cxn ang="0">
                  <a:pos x="77" y="32"/>
                </a:cxn>
                <a:cxn ang="0">
                  <a:pos x="24" y="39"/>
                </a:cxn>
                <a:cxn ang="0">
                  <a:pos x="98" y="103"/>
                </a:cxn>
                <a:cxn ang="0">
                  <a:pos x="156" y="152"/>
                </a:cxn>
                <a:cxn ang="0">
                  <a:pos x="188" y="222"/>
                </a:cxn>
                <a:cxn ang="0">
                  <a:pos x="220" y="253"/>
                </a:cxn>
                <a:cxn ang="0">
                  <a:pos x="245" y="341"/>
                </a:cxn>
                <a:cxn ang="0">
                  <a:pos x="248" y="373"/>
                </a:cxn>
                <a:cxn ang="0">
                  <a:pos x="296" y="497"/>
                </a:cxn>
                <a:cxn ang="0">
                  <a:pos x="295" y="523"/>
                </a:cxn>
              </a:cxnLst>
              <a:rect l="0" t="0" r="r" b="b"/>
              <a:pathLst>
                <a:path w="531" h="545">
                  <a:moveTo>
                    <a:pt x="326" y="532"/>
                  </a:moveTo>
                  <a:cubicBezTo>
                    <a:pt x="325" y="537"/>
                    <a:pt x="321" y="542"/>
                    <a:pt x="315" y="543"/>
                  </a:cubicBezTo>
                  <a:cubicBezTo>
                    <a:pt x="310" y="545"/>
                    <a:pt x="304" y="543"/>
                    <a:pt x="300" y="540"/>
                  </a:cubicBezTo>
                  <a:lnTo>
                    <a:pt x="270" y="512"/>
                  </a:lnTo>
                  <a:cubicBezTo>
                    <a:pt x="267" y="509"/>
                    <a:pt x="265" y="506"/>
                    <a:pt x="265" y="502"/>
                  </a:cubicBezTo>
                  <a:lnTo>
                    <a:pt x="253" y="433"/>
                  </a:lnTo>
                  <a:lnTo>
                    <a:pt x="256" y="440"/>
                  </a:lnTo>
                  <a:lnTo>
                    <a:pt x="222" y="392"/>
                  </a:lnTo>
                  <a:cubicBezTo>
                    <a:pt x="221" y="389"/>
                    <a:pt x="220" y="387"/>
                    <a:pt x="219" y="384"/>
                  </a:cubicBezTo>
                  <a:lnTo>
                    <a:pt x="214" y="339"/>
                  </a:lnTo>
                  <a:cubicBezTo>
                    <a:pt x="214" y="337"/>
                    <a:pt x="214" y="336"/>
                    <a:pt x="214" y="334"/>
                  </a:cubicBezTo>
                  <a:lnTo>
                    <a:pt x="221" y="303"/>
                  </a:lnTo>
                  <a:lnTo>
                    <a:pt x="223" y="315"/>
                  </a:lnTo>
                  <a:lnTo>
                    <a:pt x="193" y="270"/>
                  </a:lnTo>
                  <a:lnTo>
                    <a:pt x="195" y="273"/>
                  </a:lnTo>
                  <a:lnTo>
                    <a:pt x="162" y="239"/>
                  </a:lnTo>
                  <a:cubicBezTo>
                    <a:pt x="161" y="238"/>
                    <a:pt x="160" y="236"/>
                    <a:pt x="159" y="235"/>
                  </a:cubicBezTo>
                  <a:lnTo>
                    <a:pt x="143" y="198"/>
                  </a:lnTo>
                  <a:lnTo>
                    <a:pt x="133" y="172"/>
                  </a:lnTo>
                  <a:lnTo>
                    <a:pt x="140" y="180"/>
                  </a:lnTo>
                  <a:lnTo>
                    <a:pt x="101" y="159"/>
                  </a:lnTo>
                  <a:cubicBezTo>
                    <a:pt x="99" y="157"/>
                    <a:pt x="97" y="156"/>
                    <a:pt x="96" y="154"/>
                  </a:cubicBezTo>
                  <a:lnTo>
                    <a:pt x="72" y="122"/>
                  </a:lnTo>
                  <a:lnTo>
                    <a:pt x="47" y="86"/>
                  </a:lnTo>
                  <a:lnTo>
                    <a:pt x="52" y="91"/>
                  </a:lnTo>
                  <a:lnTo>
                    <a:pt x="9" y="68"/>
                  </a:lnTo>
                  <a:cubicBezTo>
                    <a:pt x="4" y="65"/>
                    <a:pt x="1" y="60"/>
                    <a:pt x="0" y="54"/>
                  </a:cubicBezTo>
                  <a:cubicBezTo>
                    <a:pt x="0" y="48"/>
                    <a:pt x="3" y="43"/>
                    <a:pt x="8" y="40"/>
                  </a:cubicBezTo>
                  <a:lnTo>
                    <a:pt x="69" y="3"/>
                  </a:lnTo>
                  <a:cubicBezTo>
                    <a:pt x="72" y="1"/>
                    <a:pt x="76" y="0"/>
                    <a:pt x="79" y="0"/>
                  </a:cubicBezTo>
                  <a:lnTo>
                    <a:pt x="130" y="4"/>
                  </a:lnTo>
                  <a:lnTo>
                    <a:pt x="163" y="7"/>
                  </a:lnTo>
                  <a:cubicBezTo>
                    <a:pt x="165" y="7"/>
                    <a:pt x="168" y="8"/>
                    <a:pt x="170" y="9"/>
                  </a:cubicBezTo>
                  <a:lnTo>
                    <a:pt x="255" y="63"/>
                  </a:lnTo>
                  <a:lnTo>
                    <a:pt x="252" y="62"/>
                  </a:lnTo>
                  <a:lnTo>
                    <a:pt x="274" y="69"/>
                  </a:lnTo>
                  <a:lnTo>
                    <a:pt x="270" y="69"/>
                  </a:lnTo>
                  <a:lnTo>
                    <a:pt x="330" y="77"/>
                  </a:lnTo>
                  <a:cubicBezTo>
                    <a:pt x="333" y="78"/>
                    <a:pt x="337" y="80"/>
                    <a:pt x="340" y="83"/>
                  </a:cubicBezTo>
                  <a:lnTo>
                    <a:pt x="379" y="131"/>
                  </a:lnTo>
                  <a:cubicBezTo>
                    <a:pt x="383" y="135"/>
                    <a:pt x="384" y="141"/>
                    <a:pt x="382" y="146"/>
                  </a:cubicBezTo>
                  <a:lnTo>
                    <a:pt x="368" y="185"/>
                  </a:lnTo>
                  <a:lnTo>
                    <a:pt x="367" y="172"/>
                  </a:lnTo>
                  <a:lnTo>
                    <a:pt x="394" y="221"/>
                  </a:lnTo>
                  <a:lnTo>
                    <a:pt x="387" y="215"/>
                  </a:lnTo>
                  <a:lnTo>
                    <a:pt x="448" y="248"/>
                  </a:lnTo>
                  <a:cubicBezTo>
                    <a:pt x="450" y="249"/>
                    <a:pt x="452" y="250"/>
                    <a:pt x="453" y="252"/>
                  </a:cubicBezTo>
                  <a:lnTo>
                    <a:pt x="477" y="283"/>
                  </a:lnTo>
                  <a:lnTo>
                    <a:pt x="468" y="277"/>
                  </a:lnTo>
                  <a:lnTo>
                    <a:pt x="505" y="287"/>
                  </a:lnTo>
                  <a:lnTo>
                    <a:pt x="502" y="287"/>
                  </a:lnTo>
                  <a:lnTo>
                    <a:pt x="515" y="287"/>
                  </a:lnTo>
                  <a:cubicBezTo>
                    <a:pt x="521" y="288"/>
                    <a:pt x="527" y="292"/>
                    <a:pt x="529" y="299"/>
                  </a:cubicBezTo>
                  <a:cubicBezTo>
                    <a:pt x="531" y="305"/>
                    <a:pt x="529" y="312"/>
                    <a:pt x="524" y="316"/>
                  </a:cubicBezTo>
                  <a:lnTo>
                    <a:pt x="501" y="335"/>
                  </a:lnTo>
                  <a:cubicBezTo>
                    <a:pt x="498" y="337"/>
                    <a:pt x="495" y="338"/>
                    <a:pt x="492" y="338"/>
                  </a:cubicBezTo>
                  <a:lnTo>
                    <a:pt x="434" y="343"/>
                  </a:lnTo>
                  <a:lnTo>
                    <a:pt x="381" y="341"/>
                  </a:lnTo>
                  <a:lnTo>
                    <a:pt x="390" y="339"/>
                  </a:lnTo>
                  <a:lnTo>
                    <a:pt x="368" y="352"/>
                  </a:lnTo>
                  <a:lnTo>
                    <a:pt x="376" y="336"/>
                  </a:lnTo>
                  <a:lnTo>
                    <a:pt x="386" y="391"/>
                  </a:lnTo>
                  <a:cubicBezTo>
                    <a:pt x="386" y="393"/>
                    <a:pt x="386" y="394"/>
                    <a:pt x="386" y="396"/>
                  </a:cubicBezTo>
                  <a:lnTo>
                    <a:pt x="382" y="441"/>
                  </a:lnTo>
                  <a:cubicBezTo>
                    <a:pt x="382" y="445"/>
                    <a:pt x="381" y="448"/>
                    <a:pt x="379" y="450"/>
                  </a:cubicBezTo>
                  <a:lnTo>
                    <a:pt x="332" y="507"/>
                  </a:lnTo>
                  <a:lnTo>
                    <a:pt x="335" y="501"/>
                  </a:lnTo>
                  <a:lnTo>
                    <a:pt x="326" y="532"/>
                  </a:lnTo>
                  <a:close/>
                  <a:moveTo>
                    <a:pt x="304" y="492"/>
                  </a:moveTo>
                  <a:cubicBezTo>
                    <a:pt x="305" y="490"/>
                    <a:pt x="306" y="488"/>
                    <a:pt x="307" y="487"/>
                  </a:cubicBezTo>
                  <a:lnTo>
                    <a:pt x="354" y="430"/>
                  </a:lnTo>
                  <a:lnTo>
                    <a:pt x="350" y="439"/>
                  </a:lnTo>
                  <a:lnTo>
                    <a:pt x="354" y="393"/>
                  </a:lnTo>
                  <a:lnTo>
                    <a:pt x="354" y="397"/>
                  </a:lnTo>
                  <a:lnTo>
                    <a:pt x="344" y="341"/>
                  </a:lnTo>
                  <a:cubicBezTo>
                    <a:pt x="343" y="335"/>
                    <a:pt x="346" y="328"/>
                    <a:pt x="352" y="325"/>
                  </a:cubicBezTo>
                  <a:lnTo>
                    <a:pt x="373" y="312"/>
                  </a:lnTo>
                  <a:cubicBezTo>
                    <a:pt x="376" y="310"/>
                    <a:pt x="379" y="309"/>
                    <a:pt x="382" y="309"/>
                  </a:cubicBezTo>
                  <a:lnTo>
                    <a:pt x="431" y="311"/>
                  </a:lnTo>
                  <a:lnTo>
                    <a:pt x="490" y="306"/>
                  </a:lnTo>
                  <a:lnTo>
                    <a:pt x="481" y="310"/>
                  </a:lnTo>
                  <a:lnTo>
                    <a:pt x="504" y="291"/>
                  </a:lnTo>
                  <a:lnTo>
                    <a:pt x="513" y="319"/>
                  </a:lnTo>
                  <a:lnTo>
                    <a:pt x="500" y="319"/>
                  </a:lnTo>
                  <a:cubicBezTo>
                    <a:pt x="498" y="318"/>
                    <a:pt x="497" y="318"/>
                    <a:pt x="496" y="318"/>
                  </a:cubicBezTo>
                  <a:lnTo>
                    <a:pt x="460" y="308"/>
                  </a:lnTo>
                  <a:cubicBezTo>
                    <a:pt x="456" y="307"/>
                    <a:pt x="453" y="305"/>
                    <a:pt x="451" y="302"/>
                  </a:cubicBezTo>
                  <a:lnTo>
                    <a:pt x="428" y="272"/>
                  </a:lnTo>
                  <a:lnTo>
                    <a:pt x="433" y="276"/>
                  </a:lnTo>
                  <a:lnTo>
                    <a:pt x="372" y="243"/>
                  </a:lnTo>
                  <a:cubicBezTo>
                    <a:pt x="369" y="242"/>
                    <a:pt x="367" y="239"/>
                    <a:pt x="366" y="237"/>
                  </a:cubicBezTo>
                  <a:lnTo>
                    <a:pt x="339" y="188"/>
                  </a:lnTo>
                  <a:cubicBezTo>
                    <a:pt x="337" y="184"/>
                    <a:pt x="336" y="179"/>
                    <a:pt x="338" y="175"/>
                  </a:cubicBezTo>
                  <a:lnTo>
                    <a:pt x="352" y="136"/>
                  </a:lnTo>
                  <a:lnTo>
                    <a:pt x="355" y="151"/>
                  </a:lnTo>
                  <a:lnTo>
                    <a:pt x="315" y="103"/>
                  </a:lnTo>
                  <a:lnTo>
                    <a:pt x="325" y="109"/>
                  </a:lnTo>
                  <a:lnTo>
                    <a:pt x="266" y="100"/>
                  </a:lnTo>
                  <a:cubicBezTo>
                    <a:pt x="265" y="100"/>
                    <a:pt x="264" y="100"/>
                    <a:pt x="263" y="100"/>
                  </a:cubicBezTo>
                  <a:lnTo>
                    <a:pt x="241" y="92"/>
                  </a:lnTo>
                  <a:cubicBezTo>
                    <a:pt x="240" y="91"/>
                    <a:pt x="239" y="91"/>
                    <a:pt x="238" y="90"/>
                  </a:cubicBezTo>
                  <a:lnTo>
                    <a:pt x="153" y="37"/>
                  </a:lnTo>
                  <a:lnTo>
                    <a:pt x="160" y="39"/>
                  </a:lnTo>
                  <a:lnTo>
                    <a:pt x="128" y="36"/>
                  </a:lnTo>
                  <a:lnTo>
                    <a:pt x="77" y="32"/>
                  </a:lnTo>
                  <a:lnTo>
                    <a:pt x="86" y="30"/>
                  </a:lnTo>
                  <a:lnTo>
                    <a:pt x="25" y="67"/>
                  </a:lnTo>
                  <a:lnTo>
                    <a:pt x="24" y="39"/>
                  </a:lnTo>
                  <a:lnTo>
                    <a:pt x="67" y="62"/>
                  </a:lnTo>
                  <a:cubicBezTo>
                    <a:pt x="70" y="64"/>
                    <a:pt x="71" y="65"/>
                    <a:pt x="73" y="67"/>
                  </a:cubicBezTo>
                  <a:lnTo>
                    <a:pt x="98" y="103"/>
                  </a:lnTo>
                  <a:lnTo>
                    <a:pt x="122" y="135"/>
                  </a:lnTo>
                  <a:lnTo>
                    <a:pt x="116" y="130"/>
                  </a:lnTo>
                  <a:lnTo>
                    <a:pt x="156" y="152"/>
                  </a:lnTo>
                  <a:cubicBezTo>
                    <a:pt x="159" y="154"/>
                    <a:pt x="162" y="157"/>
                    <a:pt x="163" y="160"/>
                  </a:cubicBezTo>
                  <a:lnTo>
                    <a:pt x="172" y="185"/>
                  </a:lnTo>
                  <a:lnTo>
                    <a:pt x="188" y="222"/>
                  </a:lnTo>
                  <a:lnTo>
                    <a:pt x="185" y="217"/>
                  </a:lnTo>
                  <a:lnTo>
                    <a:pt x="218" y="250"/>
                  </a:lnTo>
                  <a:cubicBezTo>
                    <a:pt x="219" y="251"/>
                    <a:pt x="219" y="252"/>
                    <a:pt x="220" y="253"/>
                  </a:cubicBezTo>
                  <a:lnTo>
                    <a:pt x="250" y="298"/>
                  </a:lnTo>
                  <a:cubicBezTo>
                    <a:pt x="252" y="301"/>
                    <a:pt x="253" y="306"/>
                    <a:pt x="252" y="310"/>
                  </a:cubicBezTo>
                  <a:lnTo>
                    <a:pt x="245" y="341"/>
                  </a:lnTo>
                  <a:lnTo>
                    <a:pt x="246" y="335"/>
                  </a:lnTo>
                  <a:lnTo>
                    <a:pt x="251" y="380"/>
                  </a:lnTo>
                  <a:lnTo>
                    <a:pt x="248" y="373"/>
                  </a:lnTo>
                  <a:lnTo>
                    <a:pt x="282" y="422"/>
                  </a:lnTo>
                  <a:cubicBezTo>
                    <a:pt x="284" y="424"/>
                    <a:pt x="285" y="426"/>
                    <a:pt x="285" y="428"/>
                  </a:cubicBezTo>
                  <a:lnTo>
                    <a:pt x="296" y="497"/>
                  </a:lnTo>
                  <a:lnTo>
                    <a:pt x="291" y="488"/>
                  </a:lnTo>
                  <a:lnTo>
                    <a:pt x="322" y="516"/>
                  </a:lnTo>
                  <a:lnTo>
                    <a:pt x="295" y="523"/>
                  </a:lnTo>
                  <a:lnTo>
                    <a:pt x="304" y="49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217"/>
            <p:cNvSpPr>
              <a:spLocks/>
            </p:cNvSpPr>
            <p:nvPr/>
          </p:nvSpPr>
          <p:spPr bwMode="auto">
            <a:xfrm>
              <a:off x="7644116" y="5455610"/>
              <a:ext cx="363433" cy="304388"/>
            </a:xfrm>
            <a:custGeom>
              <a:avLst/>
              <a:gdLst/>
              <a:ahLst/>
              <a:cxnLst>
                <a:cxn ang="0">
                  <a:pos x="119" y="22"/>
                </a:cxn>
                <a:cxn ang="0">
                  <a:pos x="101" y="35"/>
                </a:cxn>
                <a:cxn ang="0">
                  <a:pos x="95" y="48"/>
                </a:cxn>
                <a:cxn ang="0">
                  <a:pos x="97" y="68"/>
                </a:cxn>
                <a:cxn ang="0">
                  <a:pos x="76" y="82"/>
                </a:cxn>
                <a:cxn ang="0">
                  <a:pos x="76" y="100"/>
                </a:cxn>
                <a:cxn ang="0">
                  <a:pos x="76" y="139"/>
                </a:cxn>
                <a:cxn ang="0">
                  <a:pos x="59" y="139"/>
                </a:cxn>
                <a:cxn ang="0">
                  <a:pos x="31" y="167"/>
                </a:cxn>
                <a:cxn ang="0">
                  <a:pos x="13" y="161"/>
                </a:cxn>
                <a:cxn ang="0">
                  <a:pos x="6" y="181"/>
                </a:cxn>
                <a:cxn ang="0">
                  <a:pos x="17" y="211"/>
                </a:cxn>
                <a:cxn ang="0">
                  <a:pos x="11" y="241"/>
                </a:cxn>
                <a:cxn ang="0">
                  <a:pos x="4" y="258"/>
                </a:cxn>
                <a:cxn ang="0">
                  <a:pos x="8" y="276"/>
                </a:cxn>
                <a:cxn ang="0">
                  <a:pos x="29" y="297"/>
                </a:cxn>
                <a:cxn ang="0">
                  <a:pos x="77" y="283"/>
                </a:cxn>
                <a:cxn ang="0">
                  <a:pos x="147" y="285"/>
                </a:cxn>
                <a:cxn ang="0">
                  <a:pos x="207" y="283"/>
                </a:cxn>
                <a:cxn ang="0">
                  <a:pos x="234" y="277"/>
                </a:cxn>
                <a:cxn ang="0">
                  <a:pos x="278" y="274"/>
                </a:cxn>
                <a:cxn ang="0">
                  <a:pos x="293" y="272"/>
                </a:cxn>
                <a:cxn ang="0">
                  <a:pos x="312" y="236"/>
                </a:cxn>
                <a:cxn ang="0">
                  <a:pos x="329" y="228"/>
                </a:cxn>
                <a:cxn ang="0">
                  <a:pos x="309" y="186"/>
                </a:cxn>
                <a:cxn ang="0">
                  <a:pos x="335" y="181"/>
                </a:cxn>
                <a:cxn ang="0">
                  <a:pos x="355" y="144"/>
                </a:cxn>
                <a:cxn ang="0">
                  <a:pos x="308" y="136"/>
                </a:cxn>
                <a:cxn ang="0">
                  <a:pos x="294" y="93"/>
                </a:cxn>
                <a:cxn ang="0">
                  <a:pos x="257" y="58"/>
                </a:cxn>
                <a:cxn ang="0">
                  <a:pos x="256" y="34"/>
                </a:cxn>
                <a:cxn ang="0">
                  <a:pos x="232" y="2"/>
                </a:cxn>
                <a:cxn ang="0">
                  <a:pos x="186" y="9"/>
                </a:cxn>
                <a:cxn ang="0">
                  <a:pos x="150" y="0"/>
                </a:cxn>
              </a:cxnLst>
              <a:rect l="0" t="0" r="r" b="b"/>
              <a:pathLst>
                <a:path w="357" h="299">
                  <a:moveTo>
                    <a:pt x="128" y="8"/>
                  </a:moveTo>
                  <a:lnTo>
                    <a:pt x="119" y="22"/>
                  </a:lnTo>
                  <a:lnTo>
                    <a:pt x="113" y="33"/>
                  </a:lnTo>
                  <a:lnTo>
                    <a:pt x="101" y="35"/>
                  </a:lnTo>
                  <a:lnTo>
                    <a:pt x="89" y="41"/>
                  </a:lnTo>
                  <a:lnTo>
                    <a:pt x="95" y="48"/>
                  </a:lnTo>
                  <a:lnTo>
                    <a:pt x="96" y="52"/>
                  </a:lnTo>
                  <a:lnTo>
                    <a:pt x="97" y="68"/>
                  </a:lnTo>
                  <a:lnTo>
                    <a:pt x="86" y="71"/>
                  </a:lnTo>
                  <a:lnTo>
                    <a:pt x="76" y="82"/>
                  </a:lnTo>
                  <a:lnTo>
                    <a:pt x="77" y="94"/>
                  </a:lnTo>
                  <a:lnTo>
                    <a:pt x="76" y="100"/>
                  </a:lnTo>
                  <a:lnTo>
                    <a:pt x="73" y="107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59" y="139"/>
                  </a:lnTo>
                  <a:lnTo>
                    <a:pt x="42" y="154"/>
                  </a:lnTo>
                  <a:lnTo>
                    <a:pt x="31" y="167"/>
                  </a:lnTo>
                  <a:lnTo>
                    <a:pt x="18" y="160"/>
                  </a:lnTo>
                  <a:lnTo>
                    <a:pt x="13" y="161"/>
                  </a:lnTo>
                  <a:lnTo>
                    <a:pt x="2" y="164"/>
                  </a:lnTo>
                  <a:lnTo>
                    <a:pt x="6" y="181"/>
                  </a:lnTo>
                  <a:lnTo>
                    <a:pt x="13" y="199"/>
                  </a:lnTo>
                  <a:lnTo>
                    <a:pt x="17" y="211"/>
                  </a:lnTo>
                  <a:lnTo>
                    <a:pt x="17" y="227"/>
                  </a:lnTo>
                  <a:lnTo>
                    <a:pt x="11" y="241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4" y="264"/>
                  </a:lnTo>
                  <a:lnTo>
                    <a:pt x="8" y="276"/>
                  </a:lnTo>
                  <a:lnTo>
                    <a:pt x="11" y="299"/>
                  </a:lnTo>
                  <a:lnTo>
                    <a:pt x="29" y="297"/>
                  </a:lnTo>
                  <a:lnTo>
                    <a:pt x="37" y="289"/>
                  </a:lnTo>
                  <a:lnTo>
                    <a:pt x="77" y="283"/>
                  </a:lnTo>
                  <a:lnTo>
                    <a:pt x="112" y="282"/>
                  </a:lnTo>
                  <a:lnTo>
                    <a:pt x="147" y="285"/>
                  </a:lnTo>
                  <a:lnTo>
                    <a:pt x="177" y="288"/>
                  </a:lnTo>
                  <a:lnTo>
                    <a:pt x="207" y="283"/>
                  </a:lnTo>
                  <a:lnTo>
                    <a:pt x="220" y="279"/>
                  </a:lnTo>
                  <a:lnTo>
                    <a:pt x="234" y="277"/>
                  </a:lnTo>
                  <a:lnTo>
                    <a:pt x="251" y="283"/>
                  </a:lnTo>
                  <a:lnTo>
                    <a:pt x="278" y="274"/>
                  </a:lnTo>
                  <a:lnTo>
                    <a:pt x="286" y="286"/>
                  </a:lnTo>
                  <a:lnTo>
                    <a:pt x="293" y="272"/>
                  </a:lnTo>
                  <a:lnTo>
                    <a:pt x="293" y="248"/>
                  </a:lnTo>
                  <a:lnTo>
                    <a:pt x="312" y="236"/>
                  </a:lnTo>
                  <a:lnTo>
                    <a:pt x="330" y="232"/>
                  </a:lnTo>
                  <a:lnTo>
                    <a:pt x="329" y="228"/>
                  </a:lnTo>
                  <a:lnTo>
                    <a:pt x="315" y="202"/>
                  </a:lnTo>
                  <a:lnTo>
                    <a:pt x="309" y="186"/>
                  </a:lnTo>
                  <a:lnTo>
                    <a:pt x="318" y="180"/>
                  </a:lnTo>
                  <a:lnTo>
                    <a:pt x="335" y="181"/>
                  </a:lnTo>
                  <a:lnTo>
                    <a:pt x="357" y="170"/>
                  </a:lnTo>
                  <a:lnTo>
                    <a:pt x="355" y="144"/>
                  </a:lnTo>
                  <a:lnTo>
                    <a:pt x="330" y="138"/>
                  </a:lnTo>
                  <a:lnTo>
                    <a:pt x="308" y="136"/>
                  </a:lnTo>
                  <a:lnTo>
                    <a:pt x="294" y="115"/>
                  </a:lnTo>
                  <a:lnTo>
                    <a:pt x="294" y="93"/>
                  </a:lnTo>
                  <a:lnTo>
                    <a:pt x="270" y="73"/>
                  </a:lnTo>
                  <a:lnTo>
                    <a:pt x="257" y="58"/>
                  </a:lnTo>
                  <a:lnTo>
                    <a:pt x="254" y="43"/>
                  </a:lnTo>
                  <a:lnTo>
                    <a:pt x="256" y="34"/>
                  </a:lnTo>
                  <a:lnTo>
                    <a:pt x="255" y="15"/>
                  </a:lnTo>
                  <a:lnTo>
                    <a:pt x="232" y="2"/>
                  </a:lnTo>
                  <a:lnTo>
                    <a:pt x="207" y="4"/>
                  </a:lnTo>
                  <a:lnTo>
                    <a:pt x="186" y="9"/>
                  </a:lnTo>
                  <a:lnTo>
                    <a:pt x="177" y="2"/>
                  </a:lnTo>
                  <a:lnTo>
                    <a:pt x="150" y="0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218"/>
            <p:cNvSpPr>
              <a:spLocks noEditPoints="1"/>
            </p:cNvSpPr>
            <p:nvPr/>
          </p:nvSpPr>
          <p:spPr bwMode="auto">
            <a:xfrm>
              <a:off x="7638008" y="5450520"/>
              <a:ext cx="374631" cy="314568"/>
            </a:xfrm>
            <a:custGeom>
              <a:avLst/>
              <a:gdLst/>
              <a:ahLst/>
              <a:cxnLst>
                <a:cxn ang="0">
                  <a:pos x="373" y="135"/>
                </a:cxn>
                <a:cxn ang="0">
                  <a:pos x="328" y="155"/>
                </a:cxn>
                <a:cxn ang="0">
                  <a:pos x="290" y="251"/>
                </a:cxn>
                <a:cxn ang="0">
                  <a:pos x="274" y="311"/>
                </a:cxn>
                <a:cxn ang="0">
                  <a:pos x="269" y="447"/>
                </a:cxn>
                <a:cxn ang="0">
                  <a:pos x="212" y="461"/>
                </a:cxn>
                <a:cxn ang="0">
                  <a:pos x="76" y="530"/>
                </a:cxn>
                <a:cxn ang="0">
                  <a:pos x="54" y="575"/>
                </a:cxn>
                <a:cxn ang="0">
                  <a:pos x="85" y="727"/>
                </a:cxn>
                <a:cxn ang="0">
                  <a:pos x="44" y="806"/>
                </a:cxn>
                <a:cxn ang="0">
                  <a:pos x="60" y="872"/>
                </a:cxn>
                <a:cxn ang="0">
                  <a:pos x="121" y="903"/>
                </a:cxn>
                <a:cxn ang="0">
                  <a:pos x="571" y="893"/>
                </a:cxn>
                <a:cxn ang="0">
                  <a:pos x="700" y="866"/>
                </a:cxn>
                <a:cxn ang="0">
                  <a:pos x="878" y="852"/>
                </a:cxn>
                <a:cxn ang="0">
                  <a:pos x="914" y="860"/>
                </a:cxn>
                <a:cxn ang="0">
                  <a:pos x="1040" y="720"/>
                </a:cxn>
                <a:cxn ang="0">
                  <a:pos x="962" y="600"/>
                </a:cxn>
                <a:cxn ang="0">
                  <a:pos x="1051" y="564"/>
                </a:cxn>
                <a:cxn ang="0">
                  <a:pos x="1040" y="460"/>
                </a:cxn>
                <a:cxn ang="0">
                  <a:pos x="917" y="374"/>
                </a:cxn>
                <a:cxn ang="0">
                  <a:pos x="805" y="207"/>
                </a:cxn>
                <a:cxn ang="0">
                  <a:pos x="799" y="123"/>
                </a:cxn>
                <a:cxn ang="0">
                  <a:pos x="665" y="44"/>
                </a:cxn>
                <a:cxn ang="0">
                  <a:pos x="565" y="38"/>
                </a:cxn>
                <a:cxn ang="0">
                  <a:pos x="486" y="0"/>
                </a:cxn>
                <a:cxn ang="0">
                  <a:pos x="660" y="12"/>
                </a:cxn>
                <a:cxn ang="0">
                  <a:pos x="826" y="60"/>
                </a:cxn>
                <a:cxn ang="0">
                  <a:pos x="833" y="194"/>
                </a:cxn>
                <a:cxn ang="0">
                  <a:pos x="947" y="306"/>
                </a:cxn>
                <a:cxn ang="0">
                  <a:pos x="1046" y="428"/>
                </a:cxn>
                <a:cxn ang="0">
                  <a:pos x="1135" y="557"/>
                </a:cxn>
                <a:cxn ang="0">
                  <a:pos x="985" y="608"/>
                </a:cxn>
                <a:cxn ang="0">
                  <a:pos x="1059" y="735"/>
                </a:cxn>
                <a:cxn ang="0">
                  <a:pos x="944" y="786"/>
                </a:cxn>
                <a:cxn ang="0">
                  <a:pos x="894" y="912"/>
                </a:cxn>
                <a:cxn ang="0">
                  <a:pos x="738" y="890"/>
                </a:cxn>
                <a:cxn ang="0">
                  <a:pos x="663" y="912"/>
                </a:cxn>
                <a:cxn ang="0">
                  <a:pos x="260" y="912"/>
                </a:cxn>
                <a:cxn ang="0">
                  <a:pos x="55" y="961"/>
                </a:cxn>
                <a:cxn ang="0">
                  <a:pos x="54" y="848"/>
                </a:cxn>
                <a:cxn ang="0">
                  <a:pos x="41" y="753"/>
                </a:cxn>
                <a:cxn ang="0">
                  <a:pos x="55" y="675"/>
                </a:cxn>
                <a:cxn ang="0">
                  <a:pos x="53" y="500"/>
                </a:cxn>
                <a:cxn ang="0">
                  <a:pos x="104" y="524"/>
                </a:cxn>
                <a:cxn ang="0">
                  <a:pos x="223" y="451"/>
                </a:cxn>
                <a:cxn ang="0">
                  <a:pos x="242" y="318"/>
                </a:cxn>
                <a:cxn ang="0">
                  <a:pos x="243" y="261"/>
                </a:cxn>
                <a:cxn ang="0">
                  <a:pos x="300" y="179"/>
                </a:cxn>
                <a:cxn ang="0">
                  <a:pos x="290" y="127"/>
                </a:cxn>
                <a:cxn ang="0">
                  <a:pos x="375" y="75"/>
                </a:cxn>
              </a:cxnLst>
              <a:rect l="0" t="0" r="r" b="b"/>
              <a:pathLst>
                <a:path w="1144" h="961">
                  <a:moveTo>
                    <a:pt x="421" y="57"/>
                  </a:moveTo>
                  <a:lnTo>
                    <a:pt x="428" y="51"/>
                  </a:lnTo>
                  <a:lnTo>
                    <a:pt x="402" y="92"/>
                  </a:lnTo>
                  <a:lnTo>
                    <a:pt x="384" y="126"/>
                  </a:lnTo>
                  <a:cubicBezTo>
                    <a:pt x="382" y="131"/>
                    <a:pt x="378" y="134"/>
                    <a:pt x="373" y="135"/>
                  </a:cubicBezTo>
                  <a:lnTo>
                    <a:pt x="336" y="141"/>
                  </a:lnTo>
                  <a:lnTo>
                    <a:pt x="339" y="140"/>
                  </a:lnTo>
                  <a:lnTo>
                    <a:pt x="303" y="156"/>
                  </a:lnTo>
                  <a:lnTo>
                    <a:pt x="309" y="132"/>
                  </a:lnTo>
                  <a:lnTo>
                    <a:pt x="328" y="155"/>
                  </a:lnTo>
                  <a:cubicBezTo>
                    <a:pt x="330" y="157"/>
                    <a:pt x="331" y="160"/>
                    <a:pt x="331" y="164"/>
                  </a:cubicBezTo>
                  <a:lnTo>
                    <a:pt x="332" y="177"/>
                  </a:lnTo>
                  <a:lnTo>
                    <a:pt x="336" y="227"/>
                  </a:lnTo>
                  <a:cubicBezTo>
                    <a:pt x="337" y="235"/>
                    <a:pt x="331" y="243"/>
                    <a:pt x="323" y="244"/>
                  </a:cubicBezTo>
                  <a:lnTo>
                    <a:pt x="290" y="251"/>
                  </a:lnTo>
                  <a:lnTo>
                    <a:pt x="299" y="245"/>
                  </a:lnTo>
                  <a:lnTo>
                    <a:pt x="268" y="282"/>
                  </a:lnTo>
                  <a:lnTo>
                    <a:pt x="272" y="270"/>
                  </a:lnTo>
                  <a:lnTo>
                    <a:pt x="274" y="307"/>
                  </a:lnTo>
                  <a:cubicBezTo>
                    <a:pt x="275" y="309"/>
                    <a:pt x="275" y="310"/>
                    <a:pt x="274" y="311"/>
                  </a:cubicBezTo>
                  <a:lnTo>
                    <a:pt x="272" y="328"/>
                  </a:lnTo>
                  <a:cubicBezTo>
                    <a:pt x="272" y="330"/>
                    <a:pt x="271" y="332"/>
                    <a:pt x="270" y="333"/>
                  </a:cubicBezTo>
                  <a:lnTo>
                    <a:pt x="259" y="355"/>
                  </a:lnTo>
                  <a:lnTo>
                    <a:pt x="261" y="346"/>
                  </a:lnTo>
                  <a:lnTo>
                    <a:pt x="269" y="447"/>
                  </a:lnTo>
                  <a:cubicBezTo>
                    <a:pt x="269" y="453"/>
                    <a:pt x="267" y="458"/>
                    <a:pt x="262" y="461"/>
                  </a:cubicBezTo>
                  <a:lnTo>
                    <a:pt x="243" y="476"/>
                  </a:lnTo>
                  <a:cubicBezTo>
                    <a:pt x="238" y="480"/>
                    <a:pt x="232" y="480"/>
                    <a:pt x="226" y="478"/>
                  </a:cubicBezTo>
                  <a:lnTo>
                    <a:pt x="195" y="463"/>
                  </a:lnTo>
                  <a:lnTo>
                    <a:pt x="212" y="461"/>
                  </a:lnTo>
                  <a:lnTo>
                    <a:pt x="161" y="506"/>
                  </a:lnTo>
                  <a:lnTo>
                    <a:pt x="128" y="545"/>
                  </a:lnTo>
                  <a:cubicBezTo>
                    <a:pt x="123" y="551"/>
                    <a:pt x="115" y="552"/>
                    <a:pt x="109" y="549"/>
                  </a:cubicBezTo>
                  <a:lnTo>
                    <a:pt x="67" y="528"/>
                  </a:lnTo>
                  <a:lnTo>
                    <a:pt x="76" y="530"/>
                  </a:lnTo>
                  <a:lnTo>
                    <a:pt x="59" y="531"/>
                  </a:lnTo>
                  <a:lnTo>
                    <a:pt x="62" y="530"/>
                  </a:lnTo>
                  <a:lnTo>
                    <a:pt x="29" y="540"/>
                  </a:lnTo>
                  <a:lnTo>
                    <a:pt x="40" y="521"/>
                  </a:lnTo>
                  <a:lnTo>
                    <a:pt x="54" y="575"/>
                  </a:lnTo>
                  <a:lnTo>
                    <a:pt x="74" y="628"/>
                  </a:lnTo>
                  <a:lnTo>
                    <a:pt x="85" y="666"/>
                  </a:lnTo>
                  <a:cubicBezTo>
                    <a:pt x="86" y="667"/>
                    <a:pt x="86" y="669"/>
                    <a:pt x="86" y="670"/>
                  </a:cubicBezTo>
                  <a:lnTo>
                    <a:pt x="86" y="721"/>
                  </a:lnTo>
                  <a:cubicBezTo>
                    <a:pt x="86" y="723"/>
                    <a:pt x="86" y="725"/>
                    <a:pt x="85" y="727"/>
                  </a:cubicBezTo>
                  <a:lnTo>
                    <a:pt x="68" y="770"/>
                  </a:lnTo>
                  <a:cubicBezTo>
                    <a:pt x="67" y="772"/>
                    <a:pt x="66" y="774"/>
                    <a:pt x="64" y="775"/>
                  </a:cubicBezTo>
                  <a:lnTo>
                    <a:pt x="29" y="812"/>
                  </a:lnTo>
                  <a:lnTo>
                    <a:pt x="30" y="790"/>
                  </a:lnTo>
                  <a:lnTo>
                    <a:pt x="44" y="806"/>
                  </a:lnTo>
                  <a:lnTo>
                    <a:pt x="41" y="803"/>
                  </a:lnTo>
                  <a:lnTo>
                    <a:pt x="71" y="821"/>
                  </a:lnTo>
                  <a:cubicBezTo>
                    <a:pt x="77" y="825"/>
                    <a:pt x="80" y="834"/>
                    <a:pt x="77" y="841"/>
                  </a:cubicBezTo>
                  <a:lnTo>
                    <a:pt x="59" y="880"/>
                  </a:lnTo>
                  <a:lnTo>
                    <a:pt x="60" y="872"/>
                  </a:lnTo>
                  <a:lnTo>
                    <a:pt x="70" y="943"/>
                  </a:lnTo>
                  <a:lnTo>
                    <a:pt x="53" y="929"/>
                  </a:lnTo>
                  <a:lnTo>
                    <a:pt x="107" y="924"/>
                  </a:lnTo>
                  <a:lnTo>
                    <a:pt x="97" y="930"/>
                  </a:lnTo>
                  <a:lnTo>
                    <a:pt x="121" y="903"/>
                  </a:lnTo>
                  <a:cubicBezTo>
                    <a:pt x="123" y="900"/>
                    <a:pt x="127" y="899"/>
                    <a:pt x="131" y="898"/>
                  </a:cubicBezTo>
                  <a:lnTo>
                    <a:pt x="256" y="881"/>
                  </a:lnTo>
                  <a:lnTo>
                    <a:pt x="367" y="876"/>
                  </a:lnTo>
                  <a:lnTo>
                    <a:pt x="475" y="884"/>
                  </a:lnTo>
                  <a:lnTo>
                    <a:pt x="571" y="893"/>
                  </a:lnTo>
                  <a:lnTo>
                    <a:pt x="567" y="894"/>
                  </a:lnTo>
                  <a:lnTo>
                    <a:pt x="658" y="881"/>
                  </a:lnTo>
                  <a:lnTo>
                    <a:pt x="655" y="881"/>
                  </a:lnTo>
                  <a:lnTo>
                    <a:pt x="698" y="867"/>
                  </a:lnTo>
                  <a:cubicBezTo>
                    <a:pt x="699" y="866"/>
                    <a:pt x="699" y="866"/>
                    <a:pt x="700" y="866"/>
                  </a:cubicBezTo>
                  <a:lnTo>
                    <a:pt x="741" y="859"/>
                  </a:lnTo>
                  <a:cubicBezTo>
                    <a:pt x="744" y="859"/>
                    <a:pt x="747" y="859"/>
                    <a:pt x="750" y="860"/>
                  </a:cubicBezTo>
                  <a:lnTo>
                    <a:pt x="802" y="880"/>
                  </a:lnTo>
                  <a:lnTo>
                    <a:pt x="792" y="880"/>
                  </a:lnTo>
                  <a:lnTo>
                    <a:pt x="878" y="852"/>
                  </a:lnTo>
                  <a:cubicBezTo>
                    <a:pt x="885" y="850"/>
                    <a:pt x="893" y="853"/>
                    <a:pt x="897" y="859"/>
                  </a:cubicBezTo>
                  <a:lnTo>
                    <a:pt x="920" y="894"/>
                  </a:lnTo>
                  <a:lnTo>
                    <a:pt x="893" y="896"/>
                  </a:lnTo>
                  <a:lnTo>
                    <a:pt x="916" y="852"/>
                  </a:lnTo>
                  <a:lnTo>
                    <a:pt x="914" y="860"/>
                  </a:lnTo>
                  <a:lnTo>
                    <a:pt x="912" y="787"/>
                  </a:lnTo>
                  <a:cubicBezTo>
                    <a:pt x="912" y="781"/>
                    <a:pt x="915" y="776"/>
                    <a:pt x="919" y="773"/>
                  </a:cubicBezTo>
                  <a:lnTo>
                    <a:pt x="981" y="734"/>
                  </a:lnTo>
                  <a:cubicBezTo>
                    <a:pt x="982" y="733"/>
                    <a:pt x="984" y="733"/>
                    <a:pt x="986" y="732"/>
                  </a:cubicBezTo>
                  <a:lnTo>
                    <a:pt x="1040" y="720"/>
                  </a:lnTo>
                  <a:lnTo>
                    <a:pt x="1027" y="737"/>
                  </a:lnTo>
                  <a:lnTo>
                    <a:pt x="1026" y="724"/>
                  </a:lnTo>
                  <a:lnTo>
                    <a:pt x="1028" y="731"/>
                  </a:lnTo>
                  <a:lnTo>
                    <a:pt x="982" y="650"/>
                  </a:lnTo>
                  <a:lnTo>
                    <a:pt x="962" y="600"/>
                  </a:lnTo>
                  <a:cubicBezTo>
                    <a:pt x="959" y="593"/>
                    <a:pt x="962" y="585"/>
                    <a:pt x="968" y="581"/>
                  </a:cubicBezTo>
                  <a:lnTo>
                    <a:pt x="999" y="562"/>
                  </a:lnTo>
                  <a:cubicBezTo>
                    <a:pt x="1002" y="560"/>
                    <a:pt x="1005" y="559"/>
                    <a:pt x="1009" y="559"/>
                  </a:cubicBezTo>
                  <a:lnTo>
                    <a:pt x="1060" y="563"/>
                  </a:lnTo>
                  <a:lnTo>
                    <a:pt x="1051" y="564"/>
                  </a:lnTo>
                  <a:lnTo>
                    <a:pt x="1120" y="529"/>
                  </a:lnTo>
                  <a:lnTo>
                    <a:pt x="1112" y="544"/>
                  </a:lnTo>
                  <a:lnTo>
                    <a:pt x="1106" y="466"/>
                  </a:lnTo>
                  <a:lnTo>
                    <a:pt x="1118" y="480"/>
                  </a:lnTo>
                  <a:lnTo>
                    <a:pt x="1040" y="460"/>
                  </a:lnTo>
                  <a:lnTo>
                    <a:pt x="1043" y="460"/>
                  </a:lnTo>
                  <a:lnTo>
                    <a:pt x="974" y="454"/>
                  </a:lnTo>
                  <a:cubicBezTo>
                    <a:pt x="970" y="454"/>
                    <a:pt x="965" y="451"/>
                    <a:pt x="963" y="447"/>
                  </a:cubicBezTo>
                  <a:lnTo>
                    <a:pt x="920" y="383"/>
                  </a:lnTo>
                  <a:cubicBezTo>
                    <a:pt x="918" y="380"/>
                    <a:pt x="917" y="377"/>
                    <a:pt x="917" y="374"/>
                  </a:cubicBezTo>
                  <a:lnTo>
                    <a:pt x="915" y="306"/>
                  </a:lnTo>
                  <a:lnTo>
                    <a:pt x="921" y="318"/>
                  </a:lnTo>
                  <a:lnTo>
                    <a:pt x="848" y="256"/>
                  </a:lnTo>
                  <a:cubicBezTo>
                    <a:pt x="847" y="256"/>
                    <a:pt x="847" y="255"/>
                    <a:pt x="846" y="255"/>
                  </a:cubicBezTo>
                  <a:lnTo>
                    <a:pt x="805" y="207"/>
                  </a:lnTo>
                  <a:cubicBezTo>
                    <a:pt x="803" y="205"/>
                    <a:pt x="801" y="202"/>
                    <a:pt x="801" y="199"/>
                  </a:cubicBezTo>
                  <a:lnTo>
                    <a:pt x="793" y="153"/>
                  </a:lnTo>
                  <a:cubicBezTo>
                    <a:pt x="793" y="151"/>
                    <a:pt x="793" y="149"/>
                    <a:pt x="794" y="147"/>
                  </a:cubicBezTo>
                  <a:lnTo>
                    <a:pt x="799" y="118"/>
                  </a:lnTo>
                  <a:lnTo>
                    <a:pt x="799" y="123"/>
                  </a:lnTo>
                  <a:lnTo>
                    <a:pt x="794" y="63"/>
                  </a:lnTo>
                  <a:lnTo>
                    <a:pt x="802" y="75"/>
                  </a:lnTo>
                  <a:lnTo>
                    <a:pt x="733" y="36"/>
                  </a:lnTo>
                  <a:lnTo>
                    <a:pt x="742" y="38"/>
                  </a:lnTo>
                  <a:lnTo>
                    <a:pt x="665" y="44"/>
                  </a:lnTo>
                  <a:lnTo>
                    <a:pt x="667" y="43"/>
                  </a:lnTo>
                  <a:lnTo>
                    <a:pt x="601" y="60"/>
                  </a:lnTo>
                  <a:cubicBezTo>
                    <a:pt x="596" y="61"/>
                    <a:pt x="591" y="60"/>
                    <a:pt x="587" y="57"/>
                  </a:cubicBezTo>
                  <a:lnTo>
                    <a:pt x="557" y="35"/>
                  </a:lnTo>
                  <a:lnTo>
                    <a:pt x="565" y="38"/>
                  </a:lnTo>
                  <a:lnTo>
                    <a:pt x="483" y="32"/>
                  </a:lnTo>
                  <a:lnTo>
                    <a:pt x="490" y="31"/>
                  </a:lnTo>
                  <a:lnTo>
                    <a:pt x="421" y="57"/>
                  </a:lnTo>
                  <a:close/>
                  <a:moveTo>
                    <a:pt x="479" y="1"/>
                  </a:moveTo>
                  <a:cubicBezTo>
                    <a:pt x="481" y="0"/>
                    <a:pt x="484" y="0"/>
                    <a:pt x="486" y="0"/>
                  </a:cubicBezTo>
                  <a:lnTo>
                    <a:pt x="568" y="6"/>
                  </a:lnTo>
                  <a:cubicBezTo>
                    <a:pt x="571" y="7"/>
                    <a:pt x="574" y="8"/>
                    <a:pt x="576" y="10"/>
                  </a:cubicBezTo>
                  <a:lnTo>
                    <a:pt x="606" y="32"/>
                  </a:lnTo>
                  <a:lnTo>
                    <a:pt x="593" y="29"/>
                  </a:lnTo>
                  <a:lnTo>
                    <a:pt x="660" y="12"/>
                  </a:lnTo>
                  <a:cubicBezTo>
                    <a:pt x="660" y="12"/>
                    <a:pt x="661" y="12"/>
                    <a:pt x="662" y="12"/>
                  </a:cubicBezTo>
                  <a:lnTo>
                    <a:pt x="739" y="6"/>
                  </a:lnTo>
                  <a:cubicBezTo>
                    <a:pt x="742" y="6"/>
                    <a:pt x="746" y="6"/>
                    <a:pt x="748" y="8"/>
                  </a:cubicBezTo>
                  <a:lnTo>
                    <a:pt x="818" y="48"/>
                  </a:lnTo>
                  <a:cubicBezTo>
                    <a:pt x="822" y="50"/>
                    <a:pt x="825" y="55"/>
                    <a:pt x="826" y="60"/>
                  </a:cubicBezTo>
                  <a:lnTo>
                    <a:pt x="830" y="120"/>
                  </a:lnTo>
                  <a:cubicBezTo>
                    <a:pt x="831" y="121"/>
                    <a:pt x="831" y="123"/>
                    <a:pt x="830" y="124"/>
                  </a:cubicBezTo>
                  <a:lnTo>
                    <a:pt x="825" y="153"/>
                  </a:lnTo>
                  <a:lnTo>
                    <a:pt x="825" y="147"/>
                  </a:lnTo>
                  <a:lnTo>
                    <a:pt x="833" y="194"/>
                  </a:lnTo>
                  <a:lnTo>
                    <a:pt x="829" y="186"/>
                  </a:lnTo>
                  <a:lnTo>
                    <a:pt x="870" y="234"/>
                  </a:lnTo>
                  <a:lnTo>
                    <a:pt x="869" y="232"/>
                  </a:lnTo>
                  <a:lnTo>
                    <a:pt x="942" y="294"/>
                  </a:lnTo>
                  <a:cubicBezTo>
                    <a:pt x="945" y="297"/>
                    <a:pt x="947" y="301"/>
                    <a:pt x="947" y="306"/>
                  </a:cubicBezTo>
                  <a:lnTo>
                    <a:pt x="949" y="373"/>
                  </a:lnTo>
                  <a:lnTo>
                    <a:pt x="946" y="365"/>
                  </a:lnTo>
                  <a:lnTo>
                    <a:pt x="989" y="429"/>
                  </a:lnTo>
                  <a:lnTo>
                    <a:pt x="977" y="422"/>
                  </a:lnTo>
                  <a:lnTo>
                    <a:pt x="1046" y="428"/>
                  </a:lnTo>
                  <a:cubicBezTo>
                    <a:pt x="1047" y="428"/>
                    <a:pt x="1048" y="428"/>
                    <a:pt x="1048" y="429"/>
                  </a:cubicBezTo>
                  <a:lnTo>
                    <a:pt x="1126" y="449"/>
                  </a:lnTo>
                  <a:cubicBezTo>
                    <a:pt x="1132" y="451"/>
                    <a:pt x="1137" y="456"/>
                    <a:pt x="1138" y="463"/>
                  </a:cubicBezTo>
                  <a:lnTo>
                    <a:pt x="1144" y="542"/>
                  </a:lnTo>
                  <a:cubicBezTo>
                    <a:pt x="1144" y="548"/>
                    <a:pt x="1141" y="554"/>
                    <a:pt x="1135" y="557"/>
                  </a:cubicBezTo>
                  <a:lnTo>
                    <a:pt x="1066" y="593"/>
                  </a:lnTo>
                  <a:cubicBezTo>
                    <a:pt x="1064" y="594"/>
                    <a:pt x="1061" y="595"/>
                    <a:pt x="1058" y="594"/>
                  </a:cubicBezTo>
                  <a:lnTo>
                    <a:pt x="1006" y="591"/>
                  </a:lnTo>
                  <a:lnTo>
                    <a:pt x="1016" y="589"/>
                  </a:lnTo>
                  <a:lnTo>
                    <a:pt x="985" y="608"/>
                  </a:lnTo>
                  <a:lnTo>
                    <a:pt x="992" y="589"/>
                  </a:lnTo>
                  <a:lnTo>
                    <a:pt x="1010" y="634"/>
                  </a:lnTo>
                  <a:lnTo>
                    <a:pt x="1056" y="715"/>
                  </a:lnTo>
                  <a:cubicBezTo>
                    <a:pt x="1057" y="717"/>
                    <a:pt x="1058" y="719"/>
                    <a:pt x="1058" y="722"/>
                  </a:cubicBezTo>
                  <a:lnTo>
                    <a:pt x="1059" y="735"/>
                  </a:lnTo>
                  <a:cubicBezTo>
                    <a:pt x="1060" y="743"/>
                    <a:pt x="1054" y="750"/>
                    <a:pt x="1046" y="752"/>
                  </a:cubicBezTo>
                  <a:lnTo>
                    <a:pt x="993" y="764"/>
                  </a:lnTo>
                  <a:lnTo>
                    <a:pt x="998" y="761"/>
                  </a:lnTo>
                  <a:lnTo>
                    <a:pt x="936" y="800"/>
                  </a:lnTo>
                  <a:lnTo>
                    <a:pt x="944" y="786"/>
                  </a:lnTo>
                  <a:lnTo>
                    <a:pt x="946" y="860"/>
                  </a:lnTo>
                  <a:cubicBezTo>
                    <a:pt x="946" y="862"/>
                    <a:pt x="945" y="865"/>
                    <a:pt x="944" y="867"/>
                  </a:cubicBezTo>
                  <a:lnTo>
                    <a:pt x="921" y="911"/>
                  </a:lnTo>
                  <a:cubicBezTo>
                    <a:pt x="918" y="916"/>
                    <a:pt x="913" y="919"/>
                    <a:pt x="908" y="919"/>
                  </a:cubicBezTo>
                  <a:cubicBezTo>
                    <a:pt x="902" y="919"/>
                    <a:pt x="897" y="917"/>
                    <a:pt x="894" y="912"/>
                  </a:cubicBezTo>
                  <a:lnTo>
                    <a:pt x="870" y="876"/>
                  </a:lnTo>
                  <a:lnTo>
                    <a:pt x="888" y="883"/>
                  </a:lnTo>
                  <a:lnTo>
                    <a:pt x="801" y="910"/>
                  </a:lnTo>
                  <a:cubicBezTo>
                    <a:pt x="798" y="911"/>
                    <a:pt x="794" y="911"/>
                    <a:pt x="791" y="910"/>
                  </a:cubicBezTo>
                  <a:lnTo>
                    <a:pt x="738" y="890"/>
                  </a:lnTo>
                  <a:lnTo>
                    <a:pt x="747" y="891"/>
                  </a:lnTo>
                  <a:lnTo>
                    <a:pt x="706" y="898"/>
                  </a:lnTo>
                  <a:lnTo>
                    <a:pt x="708" y="897"/>
                  </a:lnTo>
                  <a:lnTo>
                    <a:pt x="666" y="912"/>
                  </a:lnTo>
                  <a:cubicBezTo>
                    <a:pt x="665" y="912"/>
                    <a:pt x="664" y="912"/>
                    <a:pt x="663" y="912"/>
                  </a:cubicBezTo>
                  <a:lnTo>
                    <a:pt x="571" y="925"/>
                  </a:lnTo>
                  <a:cubicBezTo>
                    <a:pt x="570" y="925"/>
                    <a:pt x="569" y="925"/>
                    <a:pt x="567" y="925"/>
                  </a:cubicBezTo>
                  <a:lnTo>
                    <a:pt x="473" y="916"/>
                  </a:lnTo>
                  <a:lnTo>
                    <a:pt x="368" y="908"/>
                  </a:lnTo>
                  <a:lnTo>
                    <a:pt x="260" y="912"/>
                  </a:lnTo>
                  <a:lnTo>
                    <a:pt x="135" y="930"/>
                  </a:lnTo>
                  <a:lnTo>
                    <a:pt x="145" y="925"/>
                  </a:lnTo>
                  <a:lnTo>
                    <a:pt x="120" y="951"/>
                  </a:lnTo>
                  <a:cubicBezTo>
                    <a:pt x="117" y="954"/>
                    <a:pt x="114" y="956"/>
                    <a:pt x="110" y="956"/>
                  </a:cubicBezTo>
                  <a:lnTo>
                    <a:pt x="55" y="961"/>
                  </a:lnTo>
                  <a:cubicBezTo>
                    <a:pt x="47" y="961"/>
                    <a:pt x="39" y="955"/>
                    <a:pt x="38" y="947"/>
                  </a:cubicBezTo>
                  <a:lnTo>
                    <a:pt x="29" y="876"/>
                  </a:lnTo>
                  <a:cubicBezTo>
                    <a:pt x="28" y="873"/>
                    <a:pt x="29" y="870"/>
                    <a:pt x="30" y="867"/>
                  </a:cubicBezTo>
                  <a:lnTo>
                    <a:pt x="48" y="828"/>
                  </a:lnTo>
                  <a:lnTo>
                    <a:pt x="54" y="848"/>
                  </a:lnTo>
                  <a:lnTo>
                    <a:pt x="24" y="830"/>
                  </a:lnTo>
                  <a:cubicBezTo>
                    <a:pt x="23" y="829"/>
                    <a:pt x="22" y="828"/>
                    <a:pt x="21" y="827"/>
                  </a:cubicBezTo>
                  <a:lnTo>
                    <a:pt x="6" y="811"/>
                  </a:lnTo>
                  <a:cubicBezTo>
                    <a:pt x="0" y="805"/>
                    <a:pt x="0" y="796"/>
                    <a:pt x="6" y="790"/>
                  </a:cubicBezTo>
                  <a:lnTo>
                    <a:pt x="41" y="753"/>
                  </a:lnTo>
                  <a:lnTo>
                    <a:pt x="38" y="758"/>
                  </a:lnTo>
                  <a:lnTo>
                    <a:pt x="55" y="715"/>
                  </a:lnTo>
                  <a:lnTo>
                    <a:pt x="54" y="721"/>
                  </a:lnTo>
                  <a:lnTo>
                    <a:pt x="54" y="670"/>
                  </a:lnTo>
                  <a:lnTo>
                    <a:pt x="55" y="675"/>
                  </a:lnTo>
                  <a:lnTo>
                    <a:pt x="44" y="639"/>
                  </a:lnTo>
                  <a:lnTo>
                    <a:pt x="23" y="583"/>
                  </a:lnTo>
                  <a:lnTo>
                    <a:pt x="9" y="529"/>
                  </a:lnTo>
                  <a:cubicBezTo>
                    <a:pt x="7" y="521"/>
                    <a:pt x="11" y="512"/>
                    <a:pt x="20" y="510"/>
                  </a:cubicBezTo>
                  <a:lnTo>
                    <a:pt x="53" y="500"/>
                  </a:lnTo>
                  <a:cubicBezTo>
                    <a:pt x="54" y="499"/>
                    <a:pt x="55" y="499"/>
                    <a:pt x="56" y="499"/>
                  </a:cubicBezTo>
                  <a:lnTo>
                    <a:pt x="73" y="498"/>
                  </a:lnTo>
                  <a:cubicBezTo>
                    <a:pt x="76" y="497"/>
                    <a:pt x="79" y="498"/>
                    <a:pt x="82" y="499"/>
                  </a:cubicBezTo>
                  <a:lnTo>
                    <a:pt x="123" y="521"/>
                  </a:lnTo>
                  <a:lnTo>
                    <a:pt x="104" y="524"/>
                  </a:lnTo>
                  <a:lnTo>
                    <a:pt x="140" y="482"/>
                  </a:lnTo>
                  <a:lnTo>
                    <a:pt x="191" y="437"/>
                  </a:lnTo>
                  <a:cubicBezTo>
                    <a:pt x="196" y="433"/>
                    <a:pt x="203" y="432"/>
                    <a:pt x="208" y="434"/>
                  </a:cubicBezTo>
                  <a:lnTo>
                    <a:pt x="240" y="449"/>
                  </a:lnTo>
                  <a:lnTo>
                    <a:pt x="223" y="451"/>
                  </a:lnTo>
                  <a:lnTo>
                    <a:pt x="243" y="436"/>
                  </a:lnTo>
                  <a:lnTo>
                    <a:pt x="237" y="450"/>
                  </a:lnTo>
                  <a:lnTo>
                    <a:pt x="229" y="349"/>
                  </a:lnTo>
                  <a:cubicBezTo>
                    <a:pt x="228" y="346"/>
                    <a:pt x="229" y="343"/>
                    <a:pt x="230" y="340"/>
                  </a:cubicBezTo>
                  <a:lnTo>
                    <a:pt x="242" y="318"/>
                  </a:lnTo>
                  <a:lnTo>
                    <a:pt x="240" y="324"/>
                  </a:lnTo>
                  <a:lnTo>
                    <a:pt x="243" y="306"/>
                  </a:lnTo>
                  <a:lnTo>
                    <a:pt x="243" y="310"/>
                  </a:lnTo>
                  <a:lnTo>
                    <a:pt x="240" y="273"/>
                  </a:lnTo>
                  <a:cubicBezTo>
                    <a:pt x="239" y="268"/>
                    <a:pt x="241" y="264"/>
                    <a:pt x="243" y="261"/>
                  </a:cubicBezTo>
                  <a:lnTo>
                    <a:pt x="275" y="224"/>
                  </a:lnTo>
                  <a:cubicBezTo>
                    <a:pt x="277" y="222"/>
                    <a:pt x="280" y="220"/>
                    <a:pt x="284" y="219"/>
                  </a:cubicBezTo>
                  <a:lnTo>
                    <a:pt x="317" y="213"/>
                  </a:lnTo>
                  <a:lnTo>
                    <a:pt x="304" y="230"/>
                  </a:lnTo>
                  <a:lnTo>
                    <a:pt x="300" y="179"/>
                  </a:lnTo>
                  <a:lnTo>
                    <a:pt x="299" y="166"/>
                  </a:lnTo>
                  <a:lnTo>
                    <a:pt x="303" y="175"/>
                  </a:lnTo>
                  <a:lnTo>
                    <a:pt x="284" y="152"/>
                  </a:lnTo>
                  <a:cubicBezTo>
                    <a:pt x="281" y="148"/>
                    <a:pt x="280" y="143"/>
                    <a:pt x="281" y="138"/>
                  </a:cubicBezTo>
                  <a:cubicBezTo>
                    <a:pt x="282" y="133"/>
                    <a:pt x="285" y="129"/>
                    <a:pt x="290" y="127"/>
                  </a:cubicBezTo>
                  <a:lnTo>
                    <a:pt x="326" y="111"/>
                  </a:lnTo>
                  <a:cubicBezTo>
                    <a:pt x="328" y="111"/>
                    <a:pt x="329" y="110"/>
                    <a:pt x="330" y="110"/>
                  </a:cubicBezTo>
                  <a:lnTo>
                    <a:pt x="367" y="103"/>
                  </a:lnTo>
                  <a:lnTo>
                    <a:pt x="356" y="112"/>
                  </a:lnTo>
                  <a:lnTo>
                    <a:pt x="375" y="75"/>
                  </a:lnTo>
                  <a:lnTo>
                    <a:pt x="402" y="33"/>
                  </a:lnTo>
                  <a:cubicBezTo>
                    <a:pt x="403" y="30"/>
                    <a:pt x="406" y="28"/>
                    <a:pt x="409" y="27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219"/>
            <p:cNvSpPr>
              <a:spLocks/>
            </p:cNvSpPr>
            <p:nvPr/>
          </p:nvSpPr>
          <p:spPr bwMode="auto">
            <a:xfrm>
              <a:off x="7628847" y="5673467"/>
              <a:ext cx="704470" cy="460146"/>
            </a:xfrm>
            <a:custGeom>
              <a:avLst/>
              <a:gdLst/>
              <a:ahLst/>
              <a:cxnLst>
                <a:cxn ang="0">
                  <a:pos x="385" y="5"/>
                </a:cxn>
                <a:cxn ang="0">
                  <a:pos x="444" y="21"/>
                </a:cxn>
                <a:cxn ang="0">
                  <a:pos x="516" y="67"/>
                </a:cxn>
                <a:cxn ang="0">
                  <a:pos x="593" y="90"/>
                </a:cxn>
                <a:cxn ang="0">
                  <a:pos x="676" y="102"/>
                </a:cxn>
                <a:cxn ang="0">
                  <a:pos x="675" y="196"/>
                </a:cxn>
                <a:cxn ang="0">
                  <a:pos x="642" y="230"/>
                </a:cxn>
                <a:cxn ang="0">
                  <a:pos x="512" y="298"/>
                </a:cxn>
                <a:cxn ang="0">
                  <a:pos x="478" y="336"/>
                </a:cxn>
                <a:cxn ang="0">
                  <a:pos x="529" y="375"/>
                </a:cxn>
                <a:cxn ang="0">
                  <a:pos x="559" y="367"/>
                </a:cxn>
                <a:cxn ang="0">
                  <a:pos x="590" y="366"/>
                </a:cxn>
                <a:cxn ang="0">
                  <a:pos x="551" y="392"/>
                </a:cxn>
                <a:cxn ang="0">
                  <a:pos x="514" y="424"/>
                </a:cxn>
                <a:cxn ang="0">
                  <a:pos x="479" y="448"/>
                </a:cxn>
                <a:cxn ang="0">
                  <a:pos x="472" y="403"/>
                </a:cxn>
                <a:cxn ang="0">
                  <a:pos x="430" y="399"/>
                </a:cxn>
                <a:cxn ang="0">
                  <a:pos x="443" y="358"/>
                </a:cxn>
                <a:cxn ang="0">
                  <a:pos x="435" y="339"/>
                </a:cxn>
                <a:cxn ang="0">
                  <a:pos x="409" y="349"/>
                </a:cxn>
                <a:cxn ang="0">
                  <a:pos x="407" y="329"/>
                </a:cxn>
                <a:cxn ang="0">
                  <a:pos x="376" y="333"/>
                </a:cxn>
                <a:cxn ang="0">
                  <a:pos x="358" y="352"/>
                </a:cxn>
                <a:cxn ang="0">
                  <a:pos x="359" y="383"/>
                </a:cxn>
                <a:cxn ang="0">
                  <a:pos x="351" y="395"/>
                </a:cxn>
                <a:cxn ang="0">
                  <a:pos x="352" y="408"/>
                </a:cxn>
                <a:cxn ang="0">
                  <a:pos x="321" y="415"/>
                </a:cxn>
                <a:cxn ang="0">
                  <a:pos x="285" y="411"/>
                </a:cxn>
                <a:cxn ang="0">
                  <a:pos x="303" y="359"/>
                </a:cxn>
                <a:cxn ang="0">
                  <a:pos x="349" y="349"/>
                </a:cxn>
                <a:cxn ang="0">
                  <a:pos x="306" y="326"/>
                </a:cxn>
                <a:cxn ang="0">
                  <a:pos x="288" y="280"/>
                </a:cxn>
                <a:cxn ang="0">
                  <a:pos x="209" y="259"/>
                </a:cxn>
                <a:cxn ang="0">
                  <a:pos x="178" y="282"/>
                </a:cxn>
                <a:cxn ang="0">
                  <a:pos x="128" y="297"/>
                </a:cxn>
                <a:cxn ang="0">
                  <a:pos x="94" y="296"/>
                </a:cxn>
                <a:cxn ang="0">
                  <a:pos x="56" y="294"/>
                </a:cxn>
                <a:cxn ang="0">
                  <a:pos x="18" y="303"/>
                </a:cxn>
                <a:cxn ang="0">
                  <a:pos x="31" y="234"/>
                </a:cxn>
                <a:cxn ang="0">
                  <a:pos x="63" y="151"/>
                </a:cxn>
                <a:cxn ang="0">
                  <a:pos x="38" y="94"/>
                </a:cxn>
                <a:cxn ang="0">
                  <a:pos x="54" y="75"/>
                </a:cxn>
                <a:cxn ang="0">
                  <a:pos x="138" y="68"/>
                </a:cxn>
                <a:cxn ang="0">
                  <a:pos x="237" y="65"/>
                </a:cxn>
                <a:cxn ang="0">
                  <a:pos x="295" y="62"/>
                </a:cxn>
                <a:cxn ang="0">
                  <a:pos x="308" y="36"/>
                </a:cxn>
              </a:cxnLst>
              <a:rect l="0" t="0" r="r" b="b"/>
              <a:pathLst>
                <a:path w="692" h="452">
                  <a:moveTo>
                    <a:pt x="345" y="18"/>
                  </a:moveTo>
                  <a:lnTo>
                    <a:pt x="363" y="15"/>
                  </a:lnTo>
                  <a:lnTo>
                    <a:pt x="385" y="5"/>
                  </a:lnTo>
                  <a:lnTo>
                    <a:pt x="408" y="0"/>
                  </a:lnTo>
                  <a:lnTo>
                    <a:pt x="431" y="2"/>
                  </a:lnTo>
                  <a:lnTo>
                    <a:pt x="444" y="21"/>
                  </a:lnTo>
                  <a:lnTo>
                    <a:pt x="462" y="37"/>
                  </a:lnTo>
                  <a:lnTo>
                    <a:pt x="494" y="51"/>
                  </a:lnTo>
                  <a:lnTo>
                    <a:pt x="516" y="67"/>
                  </a:lnTo>
                  <a:lnTo>
                    <a:pt x="535" y="84"/>
                  </a:lnTo>
                  <a:lnTo>
                    <a:pt x="578" y="81"/>
                  </a:lnTo>
                  <a:lnTo>
                    <a:pt x="593" y="90"/>
                  </a:lnTo>
                  <a:lnTo>
                    <a:pt x="618" y="97"/>
                  </a:lnTo>
                  <a:lnTo>
                    <a:pt x="645" y="96"/>
                  </a:lnTo>
                  <a:lnTo>
                    <a:pt x="676" y="102"/>
                  </a:lnTo>
                  <a:lnTo>
                    <a:pt x="692" y="136"/>
                  </a:lnTo>
                  <a:lnTo>
                    <a:pt x="688" y="176"/>
                  </a:lnTo>
                  <a:lnTo>
                    <a:pt x="675" y="196"/>
                  </a:lnTo>
                  <a:lnTo>
                    <a:pt x="651" y="206"/>
                  </a:lnTo>
                  <a:lnTo>
                    <a:pt x="644" y="218"/>
                  </a:lnTo>
                  <a:lnTo>
                    <a:pt x="642" y="230"/>
                  </a:lnTo>
                  <a:lnTo>
                    <a:pt x="587" y="251"/>
                  </a:lnTo>
                  <a:lnTo>
                    <a:pt x="559" y="275"/>
                  </a:lnTo>
                  <a:lnTo>
                    <a:pt x="512" y="298"/>
                  </a:lnTo>
                  <a:lnTo>
                    <a:pt x="500" y="314"/>
                  </a:lnTo>
                  <a:lnTo>
                    <a:pt x="464" y="322"/>
                  </a:lnTo>
                  <a:lnTo>
                    <a:pt x="478" y="336"/>
                  </a:lnTo>
                  <a:lnTo>
                    <a:pt x="496" y="334"/>
                  </a:lnTo>
                  <a:lnTo>
                    <a:pt x="525" y="358"/>
                  </a:lnTo>
                  <a:lnTo>
                    <a:pt x="529" y="375"/>
                  </a:lnTo>
                  <a:lnTo>
                    <a:pt x="544" y="376"/>
                  </a:lnTo>
                  <a:lnTo>
                    <a:pt x="552" y="376"/>
                  </a:lnTo>
                  <a:lnTo>
                    <a:pt x="559" y="367"/>
                  </a:lnTo>
                  <a:lnTo>
                    <a:pt x="569" y="374"/>
                  </a:lnTo>
                  <a:lnTo>
                    <a:pt x="578" y="366"/>
                  </a:lnTo>
                  <a:lnTo>
                    <a:pt x="590" y="366"/>
                  </a:lnTo>
                  <a:lnTo>
                    <a:pt x="581" y="389"/>
                  </a:lnTo>
                  <a:lnTo>
                    <a:pt x="568" y="398"/>
                  </a:lnTo>
                  <a:lnTo>
                    <a:pt x="551" y="392"/>
                  </a:lnTo>
                  <a:lnTo>
                    <a:pt x="542" y="389"/>
                  </a:lnTo>
                  <a:lnTo>
                    <a:pt x="540" y="403"/>
                  </a:lnTo>
                  <a:lnTo>
                    <a:pt x="514" y="424"/>
                  </a:lnTo>
                  <a:lnTo>
                    <a:pt x="507" y="437"/>
                  </a:lnTo>
                  <a:lnTo>
                    <a:pt x="500" y="452"/>
                  </a:lnTo>
                  <a:lnTo>
                    <a:pt x="479" y="448"/>
                  </a:lnTo>
                  <a:lnTo>
                    <a:pt x="478" y="440"/>
                  </a:lnTo>
                  <a:lnTo>
                    <a:pt x="482" y="426"/>
                  </a:lnTo>
                  <a:lnTo>
                    <a:pt x="472" y="403"/>
                  </a:lnTo>
                  <a:lnTo>
                    <a:pt x="461" y="402"/>
                  </a:lnTo>
                  <a:lnTo>
                    <a:pt x="450" y="403"/>
                  </a:lnTo>
                  <a:lnTo>
                    <a:pt x="430" y="399"/>
                  </a:lnTo>
                  <a:lnTo>
                    <a:pt x="433" y="385"/>
                  </a:lnTo>
                  <a:lnTo>
                    <a:pt x="442" y="371"/>
                  </a:lnTo>
                  <a:lnTo>
                    <a:pt x="443" y="358"/>
                  </a:lnTo>
                  <a:lnTo>
                    <a:pt x="460" y="344"/>
                  </a:lnTo>
                  <a:lnTo>
                    <a:pt x="455" y="332"/>
                  </a:lnTo>
                  <a:lnTo>
                    <a:pt x="435" y="339"/>
                  </a:lnTo>
                  <a:lnTo>
                    <a:pt x="423" y="345"/>
                  </a:lnTo>
                  <a:lnTo>
                    <a:pt x="409" y="344"/>
                  </a:lnTo>
                  <a:lnTo>
                    <a:pt x="409" y="349"/>
                  </a:lnTo>
                  <a:lnTo>
                    <a:pt x="391" y="341"/>
                  </a:lnTo>
                  <a:lnTo>
                    <a:pt x="393" y="336"/>
                  </a:lnTo>
                  <a:lnTo>
                    <a:pt x="407" y="329"/>
                  </a:lnTo>
                  <a:lnTo>
                    <a:pt x="398" y="319"/>
                  </a:lnTo>
                  <a:lnTo>
                    <a:pt x="384" y="323"/>
                  </a:lnTo>
                  <a:lnTo>
                    <a:pt x="376" y="333"/>
                  </a:lnTo>
                  <a:lnTo>
                    <a:pt x="368" y="337"/>
                  </a:lnTo>
                  <a:lnTo>
                    <a:pt x="368" y="350"/>
                  </a:lnTo>
                  <a:lnTo>
                    <a:pt x="358" y="352"/>
                  </a:lnTo>
                  <a:lnTo>
                    <a:pt x="368" y="361"/>
                  </a:lnTo>
                  <a:lnTo>
                    <a:pt x="369" y="370"/>
                  </a:lnTo>
                  <a:lnTo>
                    <a:pt x="359" y="383"/>
                  </a:lnTo>
                  <a:lnTo>
                    <a:pt x="345" y="379"/>
                  </a:lnTo>
                  <a:lnTo>
                    <a:pt x="356" y="391"/>
                  </a:lnTo>
                  <a:lnTo>
                    <a:pt x="351" y="395"/>
                  </a:lnTo>
                  <a:lnTo>
                    <a:pt x="332" y="380"/>
                  </a:lnTo>
                  <a:lnTo>
                    <a:pt x="339" y="401"/>
                  </a:lnTo>
                  <a:lnTo>
                    <a:pt x="352" y="408"/>
                  </a:lnTo>
                  <a:lnTo>
                    <a:pt x="340" y="422"/>
                  </a:lnTo>
                  <a:lnTo>
                    <a:pt x="334" y="415"/>
                  </a:lnTo>
                  <a:lnTo>
                    <a:pt x="321" y="415"/>
                  </a:lnTo>
                  <a:lnTo>
                    <a:pt x="313" y="420"/>
                  </a:lnTo>
                  <a:lnTo>
                    <a:pt x="285" y="423"/>
                  </a:lnTo>
                  <a:lnTo>
                    <a:pt x="285" y="411"/>
                  </a:lnTo>
                  <a:lnTo>
                    <a:pt x="303" y="390"/>
                  </a:lnTo>
                  <a:lnTo>
                    <a:pt x="302" y="373"/>
                  </a:lnTo>
                  <a:lnTo>
                    <a:pt x="303" y="359"/>
                  </a:lnTo>
                  <a:lnTo>
                    <a:pt x="319" y="355"/>
                  </a:lnTo>
                  <a:lnTo>
                    <a:pt x="344" y="355"/>
                  </a:lnTo>
                  <a:lnTo>
                    <a:pt x="349" y="349"/>
                  </a:lnTo>
                  <a:lnTo>
                    <a:pt x="332" y="345"/>
                  </a:lnTo>
                  <a:lnTo>
                    <a:pt x="325" y="336"/>
                  </a:lnTo>
                  <a:lnTo>
                    <a:pt x="306" y="326"/>
                  </a:lnTo>
                  <a:lnTo>
                    <a:pt x="297" y="308"/>
                  </a:lnTo>
                  <a:lnTo>
                    <a:pt x="301" y="298"/>
                  </a:lnTo>
                  <a:lnTo>
                    <a:pt x="288" y="280"/>
                  </a:lnTo>
                  <a:lnTo>
                    <a:pt x="262" y="278"/>
                  </a:lnTo>
                  <a:lnTo>
                    <a:pt x="233" y="259"/>
                  </a:lnTo>
                  <a:lnTo>
                    <a:pt x="209" y="259"/>
                  </a:lnTo>
                  <a:lnTo>
                    <a:pt x="192" y="266"/>
                  </a:lnTo>
                  <a:lnTo>
                    <a:pt x="186" y="276"/>
                  </a:lnTo>
                  <a:lnTo>
                    <a:pt x="178" y="282"/>
                  </a:lnTo>
                  <a:lnTo>
                    <a:pt x="158" y="285"/>
                  </a:lnTo>
                  <a:lnTo>
                    <a:pt x="147" y="295"/>
                  </a:lnTo>
                  <a:lnTo>
                    <a:pt x="128" y="297"/>
                  </a:lnTo>
                  <a:lnTo>
                    <a:pt x="121" y="289"/>
                  </a:lnTo>
                  <a:lnTo>
                    <a:pt x="113" y="287"/>
                  </a:lnTo>
                  <a:lnTo>
                    <a:pt x="94" y="296"/>
                  </a:lnTo>
                  <a:lnTo>
                    <a:pt x="81" y="298"/>
                  </a:lnTo>
                  <a:lnTo>
                    <a:pt x="71" y="290"/>
                  </a:lnTo>
                  <a:lnTo>
                    <a:pt x="56" y="294"/>
                  </a:lnTo>
                  <a:lnTo>
                    <a:pt x="43" y="303"/>
                  </a:lnTo>
                  <a:lnTo>
                    <a:pt x="36" y="301"/>
                  </a:lnTo>
                  <a:lnTo>
                    <a:pt x="18" y="303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1" y="234"/>
                  </a:lnTo>
                  <a:lnTo>
                    <a:pt x="18" y="202"/>
                  </a:lnTo>
                  <a:lnTo>
                    <a:pt x="53" y="169"/>
                  </a:lnTo>
                  <a:lnTo>
                    <a:pt x="63" y="151"/>
                  </a:lnTo>
                  <a:lnTo>
                    <a:pt x="59" y="133"/>
                  </a:lnTo>
                  <a:lnTo>
                    <a:pt x="50" y="113"/>
                  </a:lnTo>
                  <a:lnTo>
                    <a:pt x="38" y="94"/>
                  </a:lnTo>
                  <a:lnTo>
                    <a:pt x="26" y="85"/>
                  </a:lnTo>
                  <a:lnTo>
                    <a:pt x="46" y="86"/>
                  </a:lnTo>
                  <a:lnTo>
                    <a:pt x="54" y="75"/>
                  </a:lnTo>
                  <a:lnTo>
                    <a:pt x="91" y="71"/>
                  </a:lnTo>
                  <a:lnTo>
                    <a:pt x="128" y="68"/>
                  </a:lnTo>
                  <a:lnTo>
                    <a:pt x="138" y="68"/>
                  </a:lnTo>
                  <a:lnTo>
                    <a:pt x="187" y="74"/>
                  </a:lnTo>
                  <a:lnTo>
                    <a:pt x="222" y="72"/>
                  </a:lnTo>
                  <a:lnTo>
                    <a:pt x="237" y="65"/>
                  </a:lnTo>
                  <a:lnTo>
                    <a:pt x="250" y="64"/>
                  </a:lnTo>
                  <a:lnTo>
                    <a:pt x="266" y="68"/>
                  </a:lnTo>
                  <a:lnTo>
                    <a:pt x="295" y="62"/>
                  </a:lnTo>
                  <a:lnTo>
                    <a:pt x="302" y="71"/>
                  </a:lnTo>
                  <a:lnTo>
                    <a:pt x="312" y="58"/>
                  </a:lnTo>
                  <a:lnTo>
                    <a:pt x="308" y="36"/>
                  </a:lnTo>
                  <a:lnTo>
                    <a:pt x="332" y="21"/>
                  </a:lnTo>
                  <a:lnTo>
                    <a:pt x="345" y="1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220"/>
            <p:cNvSpPr>
              <a:spLocks noEditPoints="1"/>
            </p:cNvSpPr>
            <p:nvPr/>
          </p:nvSpPr>
          <p:spPr bwMode="auto">
            <a:xfrm>
              <a:off x="7623756" y="5668377"/>
              <a:ext cx="714650" cy="471344"/>
            </a:xfrm>
            <a:custGeom>
              <a:avLst/>
              <a:gdLst/>
              <a:ahLst/>
              <a:cxnLst>
                <a:cxn ang="0">
                  <a:pos x="1370" y="13"/>
                </a:cxn>
                <a:cxn ang="0">
                  <a:pos x="1677" y="263"/>
                </a:cxn>
                <a:cxn ang="0">
                  <a:pos x="2119" y="319"/>
                </a:cxn>
                <a:cxn ang="0">
                  <a:pos x="2053" y="666"/>
                </a:cxn>
                <a:cxn ang="0">
                  <a:pos x="1615" y="955"/>
                </a:cxn>
                <a:cxn ang="0">
                  <a:pos x="1568" y="1042"/>
                </a:cxn>
                <a:cxn ang="0">
                  <a:pos x="1741" y="1148"/>
                </a:cxn>
                <a:cxn ang="0">
                  <a:pos x="1836" y="1230"/>
                </a:cxn>
                <a:cxn ang="0">
                  <a:pos x="1624" y="1345"/>
                </a:cxn>
                <a:cxn ang="0">
                  <a:pos x="1497" y="1337"/>
                </a:cxn>
                <a:cxn ang="0">
                  <a:pos x="1337" y="1254"/>
                </a:cxn>
                <a:cxn ang="0">
                  <a:pos x="1416" y="1053"/>
                </a:cxn>
                <a:cxn ang="0">
                  <a:pos x="1298" y="1115"/>
                </a:cxn>
                <a:cxn ang="0">
                  <a:pos x="1258" y="1022"/>
                </a:cxn>
                <a:cxn ang="0">
                  <a:pos x="1132" y="1125"/>
                </a:cxn>
                <a:cxn ang="0">
                  <a:pos x="1103" y="1183"/>
                </a:cxn>
                <a:cxn ang="0">
                  <a:pos x="1077" y="1249"/>
                </a:cxn>
                <a:cxn ang="0">
                  <a:pos x="1014" y="1321"/>
                </a:cxn>
                <a:cxn ang="0">
                  <a:pos x="945" y="1218"/>
                </a:cxn>
                <a:cxn ang="0">
                  <a:pos x="1088" y="1090"/>
                </a:cxn>
                <a:cxn ang="0">
                  <a:pos x="925" y="968"/>
                </a:cxn>
                <a:cxn ang="0">
                  <a:pos x="666" y="838"/>
                </a:cxn>
                <a:cxn ang="0">
                  <a:pos x="518" y="914"/>
                </a:cxn>
                <a:cxn ang="0">
                  <a:pos x="316" y="949"/>
                </a:cxn>
                <a:cxn ang="0">
                  <a:pos x="146" y="974"/>
                </a:cxn>
                <a:cxn ang="0">
                  <a:pos x="100" y="732"/>
                </a:cxn>
                <a:cxn ang="0">
                  <a:pos x="186" y="437"/>
                </a:cxn>
                <a:cxn ang="0">
                  <a:pos x="170" y="242"/>
                </a:cxn>
                <a:cxn ang="0">
                  <a:pos x="701" y="225"/>
                </a:cxn>
                <a:cxn ang="0">
                  <a:pos x="967" y="228"/>
                </a:cxn>
                <a:cxn ang="0">
                  <a:pos x="1050" y="96"/>
                </a:cxn>
                <a:cxn ang="0">
                  <a:pos x="921" y="217"/>
                </a:cxn>
                <a:cxn ang="0">
                  <a:pos x="709" y="255"/>
                </a:cxn>
                <a:cxn ang="0">
                  <a:pos x="174" y="292"/>
                </a:cxn>
                <a:cxn ang="0">
                  <a:pos x="227" y="484"/>
                </a:cxn>
                <a:cxn ang="0">
                  <a:pos x="37" y="841"/>
                </a:cxn>
                <a:cxn ang="0">
                  <a:pos x="180" y="918"/>
                </a:cxn>
                <a:cxn ang="0">
                  <a:pos x="372" y="892"/>
                </a:cxn>
                <a:cxn ang="0">
                  <a:pos x="566" y="876"/>
                </a:cxn>
                <a:cxn ang="0">
                  <a:pos x="750" y="806"/>
                </a:cxn>
                <a:cxn ang="0">
                  <a:pos x="980" y="1023"/>
                </a:cxn>
                <a:cxn ang="0">
                  <a:pos x="1096" y="1129"/>
                </a:cxn>
                <a:cxn ang="0">
                  <a:pos x="914" y="1304"/>
                </a:cxn>
                <a:cxn ang="0">
                  <a:pos x="1068" y="1295"/>
                </a:cxn>
                <a:cxn ang="0">
                  <a:pos x="1057" y="1184"/>
                </a:cxn>
                <a:cxn ang="0">
                  <a:pos x="1120" y="1197"/>
                </a:cxn>
                <a:cxn ang="0">
                  <a:pos x="1143" y="1103"/>
                </a:cxn>
                <a:cxn ang="0">
                  <a:pos x="1293" y="1028"/>
                </a:cxn>
                <a:cxn ang="0">
                  <a:pos x="1272" y="1087"/>
                </a:cxn>
                <a:cxn ang="0">
                  <a:pos x="1460" y="1078"/>
                </a:cxn>
                <a:cxn ang="0">
                  <a:pos x="1356" y="1242"/>
                </a:cxn>
                <a:cxn ang="0">
                  <a:pos x="1519" y="1384"/>
                </a:cxn>
                <a:cxn ang="0">
                  <a:pos x="1678" y="1265"/>
                </a:cxn>
                <a:cxn ang="0">
                  <a:pos x="1835" y="1148"/>
                </a:cxn>
                <a:cxn ang="0">
                  <a:pos x="1734" y="1200"/>
                </a:cxn>
                <a:cxn ang="0">
                  <a:pos x="1505" y="1075"/>
                </a:cxn>
                <a:cxn ang="0">
                  <a:pos x="1745" y="857"/>
                </a:cxn>
                <a:cxn ang="0">
                  <a:pos x="2033" y="643"/>
                </a:cxn>
                <a:cxn ang="0">
                  <a:pos x="2018" y="332"/>
                </a:cxn>
                <a:cxn ang="0">
                  <a:pos x="1667" y="291"/>
                </a:cxn>
                <a:cxn ang="0">
                  <a:pos x="1355" y="38"/>
                </a:cxn>
              </a:cxnLst>
              <a:rect l="0" t="0" r="r" b="b"/>
              <a:pathLst>
                <a:path w="2182" h="1438">
                  <a:moveTo>
                    <a:pt x="1088" y="58"/>
                  </a:moveTo>
                  <a:lnTo>
                    <a:pt x="1141" y="46"/>
                  </a:lnTo>
                  <a:lnTo>
                    <a:pt x="1138" y="47"/>
                  </a:lnTo>
                  <a:lnTo>
                    <a:pt x="1208" y="19"/>
                  </a:lnTo>
                  <a:cubicBezTo>
                    <a:pt x="1208" y="18"/>
                    <a:pt x="1209" y="18"/>
                    <a:pt x="1210" y="18"/>
                  </a:cubicBezTo>
                  <a:lnTo>
                    <a:pt x="1281" y="1"/>
                  </a:lnTo>
                  <a:cubicBezTo>
                    <a:pt x="1282" y="0"/>
                    <a:pt x="1284" y="0"/>
                    <a:pt x="1286" y="0"/>
                  </a:cubicBezTo>
                  <a:lnTo>
                    <a:pt x="1358" y="6"/>
                  </a:lnTo>
                  <a:cubicBezTo>
                    <a:pt x="1363" y="6"/>
                    <a:pt x="1367" y="9"/>
                    <a:pt x="1370" y="13"/>
                  </a:cubicBezTo>
                  <a:lnTo>
                    <a:pt x="1409" y="74"/>
                  </a:lnTo>
                  <a:lnTo>
                    <a:pt x="1406" y="71"/>
                  </a:lnTo>
                  <a:lnTo>
                    <a:pt x="1461" y="122"/>
                  </a:lnTo>
                  <a:lnTo>
                    <a:pt x="1457" y="119"/>
                  </a:lnTo>
                  <a:lnTo>
                    <a:pt x="1559" y="161"/>
                  </a:lnTo>
                  <a:cubicBezTo>
                    <a:pt x="1560" y="162"/>
                    <a:pt x="1561" y="163"/>
                    <a:pt x="1562" y="163"/>
                  </a:cubicBezTo>
                  <a:lnTo>
                    <a:pt x="1628" y="213"/>
                  </a:lnTo>
                  <a:lnTo>
                    <a:pt x="1689" y="267"/>
                  </a:lnTo>
                  <a:lnTo>
                    <a:pt x="1677" y="263"/>
                  </a:lnTo>
                  <a:lnTo>
                    <a:pt x="1812" y="253"/>
                  </a:lnTo>
                  <a:cubicBezTo>
                    <a:pt x="1815" y="252"/>
                    <a:pt x="1819" y="253"/>
                    <a:pt x="1821" y="255"/>
                  </a:cubicBezTo>
                  <a:lnTo>
                    <a:pt x="1867" y="281"/>
                  </a:lnTo>
                  <a:lnTo>
                    <a:pt x="1864" y="280"/>
                  </a:lnTo>
                  <a:lnTo>
                    <a:pt x="1941" y="304"/>
                  </a:lnTo>
                  <a:lnTo>
                    <a:pt x="1936" y="303"/>
                  </a:lnTo>
                  <a:lnTo>
                    <a:pt x="2021" y="300"/>
                  </a:lnTo>
                  <a:cubicBezTo>
                    <a:pt x="2022" y="300"/>
                    <a:pt x="2023" y="300"/>
                    <a:pt x="2025" y="300"/>
                  </a:cubicBezTo>
                  <a:lnTo>
                    <a:pt x="2119" y="319"/>
                  </a:lnTo>
                  <a:cubicBezTo>
                    <a:pt x="2124" y="320"/>
                    <a:pt x="2128" y="324"/>
                    <a:pt x="2130" y="328"/>
                  </a:cubicBezTo>
                  <a:lnTo>
                    <a:pt x="2180" y="434"/>
                  </a:lnTo>
                  <a:cubicBezTo>
                    <a:pt x="2181" y="436"/>
                    <a:pt x="2182" y="439"/>
                    <a:pt x="2182" y="442"/>
                  </a:cubicBezTo>
                  <a:lnTo>
                    <a:pt x="2171" y="565"/>
                  </a:lnTo>
                  <a:cubicBezTo>
                    <a:pt x="2170" y="568"/>
                    <a:pt x="2170" y="570"/>
                    <a:pt x="2168" y="573"/>
                  </a:cubicBezTo>
                  <a:lnTo>
                    <a:pt x="2128" y="634"/>
                  </a:lnTo>
                  <a:cubicBezTo>
                    <a:pt x="2126" y="637"/>
                    <a:pt x="2123" y="639"/>
                    <a:pt x="2121" y="640"/>
                  </a:cubicBezTo>
                  <a:lnTo>
                    <a:pt x="2046" y="673"/>
                  </a:lnTo>
                  <a:lnTo>
                    <a:pt x="2053" y="666"/>
                  </a:lnTo>
                  <a:lnTo>
                    <a:pt x="2031" y="702"/>
                  </a:lnTo>
                  <a:lnTo>
                    <a:pt x="2033" y="696"/>
                  </a:lnTo>
                  <a:lnTo>
                    <a:pt x="2027" y="734"/>
                  </a:lnTo>
                  <a:cubicBezTo>
                    <a:pt x="2026" y="740"/>
                    <a:pt x="2022" y="745"/>
                    <a:pt x="2017" y="747"/>
                  </a:cubicBezTo>
                  <a:lnTo>
                    <a:pt x="1848" y="811"/>
                  </a:lnTo>
                  <a:lnTo>
                    <a:pt x="1852" y="808"/>
                  </a:lnTo>
                  <a:lnTo>
                    <a:pt x="1762" y="884"/>
                  </a:lnTo>
                  <a:cubicBezTo>
                    <a:pt x="1761" y="884"/>
                    <a:pt x="1760" y="885"/>
                    <a:pt x="1759" y="886"/>
                  </a:cubicBezTo>
                  <a:lnTo>
                    <a:pt x="1615" y="955"/>
                  </a:lnTo>
                  <a:lnTo>
                    <a:pt x="1620" y="951"/>
                  </a:lnTo>
                  <a:lnTo>
                    <a:pt x="1583" y="1001"/>
                  </a:lnTo>
                  <a:cubicBezTo>
                    <a:pt x="1580" y="1004"/>
                    <a:pt x="1577" y="1006"/>
                    <a:pt x="1574" y="1007"/>
                  </a:cubicBezTo>
                  <a:lnTo>
                    <a:pt x="1460" y="1033"/>
                  </a:lnTo>
                  <a:lnTo>
                    <a:pt x="1467" y="1005"/>
                  </a:lnTo>
                  <a:lnTo>
                    <a:pt x="1514" y="1047"/>
                  </a:lnTo>
                  <a:lnTo>
                    <a:pt x="1502" y="1043"/>
                  </a:lnTo>
                  <a:lnTo>
                    <a:pt x="1557" y="1038"/>
                  </a:lnTo>
                  <a:cubicBezTo>
                    <a:pt x="1561" y="1038"/>
                    <a:pt x="1565" y="1039"/>
                    <a:pt x="1568" y="1042"/>
                  </a:cubicBezTo>
                  <a:lnTo>
                    <a:pt x="1659" y="1116"/>
                  </a:lnTo>
                  <a:cubicBezTo>
                    <a:pt x="1662" y="1118"/>
                    <a:pt x="1664" y="1121"/>
                    <a:pt x="1665" y="1125"/>
                  </a:cubicBezTo>
                  <a:lnTo>
                    <a:pt x="1676" y="1179"/>
                  </a:lnTo>
                  <a:lnTo>
                    <a:pt x="1662" y="1166"/>
                  </a:lnTo>
                  <a:lnTo>
                    <a:pt x="1710" y="1170"/>
                  </a:lnTo>
                  <a:lnTo>
                    <a:pt x="1707" y="1170"/>
                  </a:lnTo>
                  <a:lnTo>
                    <a:pt x="1732" y="1168"/>
                  </a:lnTo>
                  <a:lnTo>
                    <a:pt x="1720" y="1174"/>
                  </a:lnTo>
                  <a:lnTo>
                    <a:pt x="1741" y="1148"/>
                  </a:lnTo>
                  <a:cubicBezTo>
                    <a:pt x="1746" y="1141"/>
                    <a:pt x="1756" y="1140"/>
                    <a:pt x="1763" y="1145"/>
                  </a:cubicBezTo>
                  <a:lnTo>
                    <a:pt x="1793" y="1167"/>
                  </a:lnTo>
                  <a:lnTo>
                    <a:pt x="1773" y="1168"/>
                  </a:lnTo>
                  <a:lnTo>
                    <a:pt x="1801" y="1141"/>
                  </a:lnTo>
                  <a:cubicBezTo>
                    <a:pt x="1804" y="1139"/>
                    <a:pt x="1808" y="1137"/>
                    <a:pt x="1812" y="1137"/>
                  </a:cubicBezTo>
                  <a:lnTo>
                    <a:pt x="1850" y="1138"/>
                  </a:lnTo>
                  <a:cubicBezTo>
                    <a:pt x="1855" y="1138"/>
                    <a:pt x="1860" y="1141"/>
                    <a:pt x="1863" y="1145"/>
                  </a:cubicBezTo>
                  <a:cubicBezTo>
                    <a:pt x="1866" y="1149"/>
                    <a:pt x="1866" y="1155"/>
                    <a:pt x="1864" y="1160"/>
                  </a:cubicBezTo>
                  <a:lnTo>
                    <a:pt x="1836" y="1230"/>
                  </a:lnTo>
                  <a:cubicBezTo>
                    <a:pt x="1835" y="1233"/>
                    <a:pt x="1833" y="1235"/>
                    <a:pt x="1831" y="1237"/>
                  </a:cubicBezTo>
                  <a:lnTo>
                    <a:pt x="1792" y="1266"/>
                  </a:lnTo>
                  <a:cubicBezTo>
                    <a:pt x="1787" y="1269"/>
                    <a:pt x="1782" y="1270"/>
                    <a:pt x="1777" y="1269"/>
                  </a:cubicBezTo>
                  <a:lnTo>
                    <a:pt x="1724" y="1250"/>
                  </a:lnTo>
                  <a:lnTo>
                    <a:pt x="1697" y="1241"/>
                  </a:lnTo>
                  <a:lnTo>
                    <a:pt x="1718" y="1229"/>
                  </a:lnTo>
                  <a:lnTo>
                    <a:pt x="1710" y="1271"/>
                  </a:lnTo>
                  <a:cubicBezTo>
                    <a:pt x="1709" y="1275"/>
                    <a:pt x="1707" y="1278"/>
                    <a:pt x="1704" y="1280"/>
                  </a:cubicBezTo>
                  <a:lnTo>
                    <a:pt x="1624" y="1345"/>
                  </a:lnTo>
                  <a:lnTo>
                    <a:pt x="1628" y="1341"/>
                  </a:lnTo>
                  <a:lnTo>
                    <a:pt x="1605" y="1382"/>
                  </a:lnTo>
                  <a:lnTo>
                    <a:pt x="1585" y="1428"/>
                  </a:lnTo>
                  <a:cubicBezTo>
                    <a:pt x="1582" y="1434"/>
                    <a:pt x="1574" y="1438"/>
                    <a:pt x="1567" y="1437"/>
                  </a:cubicBezTo>
                  <a:lnTo>
                    <a:pt x="1502" y="1425"/>
                  </a:lnTo>
                  <a:cubicBezTo>
                    <a:pt x="1495" y="1424"/>
                    <a:pt x="1489" y="1418"/>
                    <a:pt x="1489" y="1411"/>
                  </a:cubicBezTo>
                  <a:lnTo>
                    <a:pt x="1487" y="1386"/>
                  </a:lnTo>
                  <a:cubicBezTo>
                    <a:pt x="1487" y="1385"/>
                    <a:pt x="1487" y="1383"/>
                    <a:pt x="1487" y="1382"/>
                  </a:cubicBezTo>
                  <a:lnTo>
                    <a:pt x="1497" y="1337"/>
                  </a:lnTo>
                  <a:lnTo>
                    <a:pt x="1498" y="1347"/>
                  </a:lnTo>
                  <a:lnTo>
                    <a:pt x="1467" y="1274"/>
                  </a:lnTo>
                  <a:lnTo>
                    <a:pt x="1482" y="1284"/>
                  </a:lnTo>
                  <a:lnTo>
                    <a:pt x="1448" y="1283"/>
                  </a:lnTo>
                  <a:lnTo>
                    <a:pt x="1415" y="1285"/>
                  </a:lnTo>
                  <a:cubicBezTo>
                    <a:pt x="1414" y="1286"/>
                    <a:pt x="1413" y="1285"/>
                    <a:pt x="1411" y="1285"/>
                  </a:cubicBezTo>
                  <a:lnTo>
                    <a:pt x="1350" y="1273"/>
                  </a:lnTo>
                  <a:cubicBezTo>
                    <a:pt x="1345" y="1272"/>
                    <a:pt x="1342" y="1270"/>
                    <a:pt x="1339" y="1266"/>
                  </a:cubicBezTo>
                  <a:cubicBezTo>
                    <a:pt x="1337" y="1263"/>
                    <a:pt x="1336" y="1258"/>
                    <a:pt x="1337" y="1254"/>
                  </a:cubicBezTo>
                  <a:lnTo>
                    <a:pt x="1347" y="1210"/>
                  </a:lnTo>
                  <a:cubicBezTo>
                    <a:pt x="1347" y="1208"/>
                    <a:pt x="1348" y="1206"/>
                    <a:pt x="1349" y="1205"/>
                  </a:cubicBezTo>
                  <a:lnTo>
                    <a:pt x="1376" y="1161"/>
                  </a:lnTo>
                  <a:lnTo>
                    <a:pt x="1373" y="1168"/>
                  </a:lnTo>
                  <a:lnTo>
                    <a:pt x="1378" y="1126"/>
                  </a:lnTo>
                  <a:cubicBezTo>
                    <a:pt x="1378" y="1122"/>
                    <a:pt x="1380" y="1118"/>
                    <a:pt x="1383" y="1116"/>
                  </a:cubicBezTo>
                  <a:lnTo>
                    <a:pt x="1435" y="1072"/>
                  </a:lnTo>
                  <a:lnTo>
                    <a:pt x="1430" y="1090"/>
                  </a:lnTo>
                  <a:lnTo>
                    <a:pt x="1416" y="1053"/>
                  </a:lnTo>
                  <a:lnTo>
                    <a:pt x="1436" y="1063"/>
                  </a:lnTo>
                  <a:lnTo>
                    <a:pt x="1373" y="1085"/>
                  </a:lnTo>
                  <a:lnTo>
                    <a:pt x="1376" y="1084"/>
                  </a:lnTo>
                  <a:lnTo>
                    <a:pt x="1339" y="1103"/>
                  </a:lnTo>
                  <a:cubicBezTo>
                    <a:pt x="1337" y="1105"/>
                    <a:pt x="1333" y="1106"/>
                    <a:pt x="1330" y="1105"/>
                  </a:cubicBezTo>
                  <a:lnTo>
                    <a:pt x="1286" y="1101"/>
                  </a:lnTo>
                  <a:lnTo>
                    <a:pt x="1304" y="1084"/>
                  </a:lnTo>
                  <a:lnTo>
                    <a:pt x="1305" y="1101"/>
                  </a:lnTo>
                  <a:cubicBezTo>
                    <a:pt x="1306" y="1107"/>
                    <a:pt x="1303" y="1112"/>
                    <a:pt x="1298" y="1115"/>
                  </a:cubicBezTo>
                  <a:cubicBezTo>
                    <a:pt x="1294" y="1118"/>
                    <a:pt x="1288" y="1119"/>
                    <a:pt x="1283" y="1117"/>
                  </a:cubicBezTo>
                  <a:lnTo>
                    <a:pt x="1226" y="1091"/>
                  </a:lnTo>
                  <a:cubicBezTo>
                    <a:pt x="1219" y="1088"/>
                    <a:pt x="1215" y="1080"/>
                    <a:pt x="1217" y="1073"/>
                  </a:cubicBezTo>
                  <a:lnTo>
                    <a:pt x="1221" y="1055"/>
                  </a:lnTo>
                  <a:cubicBezTo>
                    <a:pt x="1222" y="1051"/>
                    <a:pt x="1225" y="1047"/>
                    <a:pt x="1230" y="1045"/>
                  </a:cubicBezTo>
                  <a:lnTo>
                    <a:pt x="1274" y="1024"/>
                  </a:lnTo>
                  <a:lnTo>
                    <a:pt x="1268" y="1049"/>
                  </a:lnTo>
                  <a:lnTo>
                    <a:pt x="1241" y="1017"/>
                  </a:lnTo>
                  <a:lnTo>
                    <a:pt x="1258" y="1022"/>
                  </a:lnTo>
                  <a:lnTo>
                    <a:pt x="1215" y="1035"/>
                  </a:lnTo>
                  <a:lnTo>
                    <a:pt x="1223" y="1030"/>
                  </a:lnTo>
                  <a:lnTo>
                    <a:pt x="1197" y="1061"/>
                  </a:lnTo>
                  <a:cubicBezTo>
                    <a:pt x="1196" y="1062"/>
                    <a:pt x="1195" y="1063"/>
                    <a:pt x="1193" y="1064"/>
                  </a:cubicBezTo>
                  <a:lnTo>
                    <a:pt x="1168" y="1079"/>
                  </a:lnTo>
                  <a:lnTo>
                    <a:pt x="1176" y="1066"/>
                  </a:lnTo>
                  <a:lnTo>
                    <a:pt x="1175" y="1103"/>
                  </a:lnTo>
                  <a:cubicBezTo>
                    <a:pt x="1175" y="1111"/>
                    <a:pt x="1169" y="1117"/>
                    <a:pt x="1162" y="1119"/>
                  </a:cubicBezTo>
                  <a:lnTo>
                    <a:pt x="1132" y="1125"/>
                  </a:lnTo>
                  <a:lnTo>
                    <a:pt x="1139" y="1097"/>
                  </a:lnTo>
                  <a:lnTo>
                    <a:pt x="1172" y="1125"/>
                  </a:lnTo>
                  <a:cubicBezTo>
                    <a:pt x="1175" y="1127"/>
                    <a:pt x="1177" y="1131"/>
                    <a:pt x="1177" y="1136"/>
                  </a:cubicBezTo>
                  <a:lnTo>
                    <a:pt x="1180" y="1166"/>
                  </a:lnTo>
                  <a:cubicBezTo>
                    <a:pt x="1180" y="1169"/>
                    <a:pt x="1179" y="1173"/>
                    <a:pt x="1177" y="1177"/>
                  </a:cubicBezTo>
                  <a:lnTo>
                    <a:pt x="1146" y="1217"/>
                  </a:lnTo>
                  <a:cubicBezTo>
                    <a:pt x="1142" y="1222"/>
                    <a:pt x="1135" y="1224"/>
                    <a:pt x="1128" y="1222"/>
                  </a:cubicBezTo>
                  <a:lnTo>
                    <a:pt x="1085" y="1209"/>
                  </a:lnTo>
                  <a:lnTo>
                    <a:pt x="1103" y="1183"/>
                  </a:lnTo>
                  <a:lnTo>
                    <a:pt x="1134" y="1222"/>
                  </a:lnTo>
                  <a:cubicBezTo>
                    <a:pt x="1137" y="1226"/>
                    <a:pt x="1138" y="1230"/>
                    <a:pt x="1138" y="1235"/>
                  </a:cubicBezTo>
                  <a:cubicBezTo>
                    <a:pt x="1137" y="1239"/>
                    <a:pt x="1134" y="1243"/>
                    <a:pt x="1131" y="1246"/>
                  </a:cubicBezTo>
                  <a:lnTo>
                    <a:pt x="1114" y="1256"/>
                  </a:lnTo>
                  <a:cubicBezTo>
                    <a:pt x="1109" y="1260"/>
                    <a:pt x="1101" y="1260"/>
                    <a:pt x="1096" y="1256"/>
                  </a:cubicBezTo>
                  <a:lnTo>
                    <a:pt x="1037" y="1209"/>
                  </a:lnTo>
                  <a:lnTo>
                    <a:pt x="1062" y="1192"/>
                  </a:lnTo>
                  <a:lnTo>
                    <a:pt x="1084" y="1258"/>
                  </a:lnTo>
                  <a:lnTo>
                    <a:pt x="1077" y="1249"/>
                  </a:lnTo>
                  <a:lnTo>
                    <a:pt x="1116" y="1270"/>
                  </a:lnTo>
                  <a:cubicBezTo>
                    <a:pt x="1121" y="1273"/>
                    <a:pt x="1124" y="1277"/>
                    <a:pt x="1125" y="1281"/>
                  </a:cubicBezTo>
                  <a:cubicBezTo>
                    <a:pt x="1125" y="1286"/>
                    <a:pt x="1124" y="1291"/>
                    <a:pt x="1121" y="1294"/>
                  </a:cubicBezTo>
                  <a:lnTo>
                    <a:pt x="1087" y="1337"/>
                  </a:lnTo>
                  <a:cubicBezTo>
                    <a:pt x="1084" y="1340"/>
                    <a:pt x="1079" y="1343"/>
                    <a:pt x="1075" y="1343"/>
                  </a:cubicBezTo>
                  <a:cubicBezTo>
                    <a:pt x="1070" y="1343"/>
                    <a:pt x="1065" y="1341"/>
                    <a:pt x="1062" y="1337"/>
                  </a:cubicBezTo>
                  <a:lnTo>
                    <a:pt x="1044" y="1316"/>
                  </a:lnTo>
                  <a:lnTo>
                    <a:pt x="1055" y="1322"/>
                  </a:lnTo>
                  <a:lnTo>
                    <a:pt x="1014" y="1321"/>
                  </a:lnTo>
                  <a:lnTo>
                    <a:pt x="1022" y="1319"/>
                  </a:lnTo>
                  <a:lnTo>
                    <a:pt x="997" y="1334"/>
                  </a:lnTo>
                  <a:cubicBezTo>
                    <a:pt x="995" y="1335"/>
                    <a:pt x="993" y="1336"/>
                    <a:pt x="991" y="1336"/>
                  </a:cubicBezTo>
                  <a:lnTo>
                    <a:pt x="903" y="1347"/>
                  </a:lnTo>
                  <a:cubicBezTo>
                    <a:pt x="898" y="1347"/>
                    <a:pt x="893" y="1346"/>
                    <a:pt x="890" y="1343"/>
                  </a:cubicBezTo>
                  <a:cubicBezTo>
                    <a:pt x="886" y="1340"/>
                    <a:pt x="885" y="1335"/>
                    <a:pt x="885" y="1331"/>
                  </a:cubicBezTo>
                  <a:lnTo>
                    <a:pt x="885" y="1293"/>
                  </a:lnTo>
                  <a:cubicBezTo>
                    <a:pt x="885" y="1289"/>
                    <a:pt x="887" y="1286"/>
                    <a:pt x="889" y="1283"/>
                  </a:cubicBezTo>
                  <a:lnTo>
                    <a:pt x="945" y="1218"/>
                  </a:lnTo>
                  <a:lnTo>
                    <a:pt x="941" y="1229"/>
                  </a:lnTo>
                  <a:lnTo>
                    <a:pt x="940" y="1174"/>
                  </a:lnTo>
                  <a:lnTo>
                    <a:pt x="941" y="1132"/>
                  </a:lnTo>
                  <a:cubicBezTo>
                    <a:pt x="941" y="1125"/>
                    <a:pt x="946" y="1119"/>
                    <a:pt x="953" y="1117"/>
                  </a:cubicBezTo>
                  <a:lnTo>
                    <a:pt x="1003" y="1104"/>
                  </a:lnTo>
                  <a:cubicBezTo>
                    <a:pt x="1004" y="1103"/>
                    <a:pt x="1005" y="1103"/>
                    <a:pt x="1007" y="1103"/>
                  </a:cubicBezTo>
                  <a:lnTo>
                    <a:pt x="1084" y="1102"/>
                  </a:lnTo>
                  <a:lnTo>
                    <a:pt x="1072" y="1108"/>
                  </a:lnTo>
                  <a:lnTo>
                    <a:pt x="1088" y="1090"/>
                  </a:lnTo>
                  <a:lnTo>
                    <a:pt x="1096" y="1116"/>
                  </a:lnTo>
                  <a:lnTo>
                    <a:pt x="1044" y="1103"/>
                  </a:lnTo>
                  <a:cubicBezTo>
                    <a:pt x="1040" y="1102"/>
                    <a:pt x="1037" y="1100"/>
                    <a:pt x="1034" y="1096"/>
                  </a:cubicBezTo>
                  <a:lnTo>
                    <a:pt x="1015" y="1068"/>
                  </a:lnTo>
                  <a:lnTo>
                    <a:pt x="1022" y="1073"/>
                  </a:lnTo>
                  <a:lnTo>
                    <a:pt x="959" y="1044"/>
                  </a:lnTo>
                  <a:cubicBezTo>
                    <a:pt x="955" y="1043"/>
                    <a:pt x="953" y="1040"/>
                    <a:pt x="951" y="1036"/>
                  </a:cubicBezTo>
                  <a:lnTo>
                    <a:pt x="926" y="980"/>
                  </a:lnTo>
                  <a:cubicBezTo>
                    <a:pt x="924" y="976"/>
                    <a:pt x="924" y="972"/>
                    <a:pt x="925" y="968"/>
                  </a:cubicBezTo>
                  <a:lnTo>
                    <a:pt x="936" y="937"/>
                  </a:lnTo>
                  <a:lnTo>
                    <a:pt x="938" y="951"/>
                  </a:lnTo>
                  <a:lnTo>
                    <a:pt x="899" y="896"/>
                  </a:lnTo>
                  <a:lnTo>
                    <a:pt x="911" y="903"/>
                  </a:lnTo>
                  <a:lnTo>
                    <a:pt x="829" y="896"/>
                  </a:lnTo>
                  <a:cubicBezTo>
                    <a:pt x="827" y="896"/>
                    <a:pt x="824" y="895"/>
                    <a:pt x="822" y="894"/>
                  </a:cubicBezTo>
                  <a:lnTo>
                    <a:pt x="732" y="833"/>
                  </a:lnTo>
                  <a:lnTo>
                    <a:pt x="741" y="836"/>
                  </a:lnTo>
                  <a:lnTo>
                    <a:pt x="666" y="838"/>
                  </a:lnTo>
                  <a:lnTo>
                    <a:pt x="671" y="837"/>
                  </a:lnTo>
                  <a:lnTo>
                    <a:pt x="618" y="858"/>
                  </a:lnTo>
                  <a:lnTo>
                    <a:pt x="626" y="851"/>
                  </a:lnTo>
                  <a:lnTo>
                    <a:pt x="607" y="881"/>
                  </a:lnTo>
                  <a:cubicBezTo>
                    <a:pt x="606" y="883"/>
                    <a:pt x="605" y="884"/>
                    <a:pt x="603" y="885"/>
                  </a:cubicBezTo>
                  <a:lnTo>
                    <a:pt x="578" y="904"/>
                  </a:lnTo>
                  <a:cubicBezTo>
                    <a:pt x="576" y="906"/>
                    <a:pt x="574" y="907"/>
                    <a:pt x="571" y="907"/>
                  </a:cubicBezTo>
                  <a:lnTo>
                    <a:pt x="510" y="918"/>
                  </a:lnTo>
                  <a:lnTo>
                    <a:pt x="518" y="914"/>
                  </a:lnTo>
                  <a:lnTo>
                    <a:pt x="487" y="944"/>
                  </a:lnTo>
                  <a:cubicBezTo>
                    <a:pt x="484" y="947"/>
                    <a:pt x="480" y="949"/>
                    <a:pt x="477" y="949"/>
                  </a:cubicBezTo>
                  <a:lnTo>
                    <a:pt x="416" y="954"/>
                  </a:lnTo>
                  <a:cubicBezTo>
                    <a:pt x="412" y="954"/>
                    <a:pt x="407" y="952"/>
                    <a:pt x="404" y="949"/>
                  </a:cubicBezTo>
                  <a:lnTo>
                    <a:pt x="381" y="926"/>
                  </a:lnTo>
                  <a:lnTo>
                    <a:pt x="388" y="930"/>
                  </a:lnTo>
                  <a:lnTo>
                    <a:pt x="363" y="923"/>
                  </a:lnTo>
                  <a:lnTo>
                    <a:pt x="374" y="922"/>
                  </a:lnTo>
                  <a:lnTo>
                    <a:pt x="316" y="949"/>
                  </a:lnTo>
                  <a:cubicBezTo>
                    <a:pt x="314" y="950"/>
                    <a:pt x="313" y="950"/>
                    <a:pt x="312" y="951"/>
                  </a:cubicBezTo>
                  <a:lnTo>
                    <a:pt x="271" y="958"/>
                  </a:lnTo>
                  <a:cubicBezTo>
                    <a:pt x="266" y="958"/>
                    <a:pt x="262" y="957"/>
                    <a:pt x="258" y="955"/>
                  </a:cubicBezTo>
                  <a:lnTo>
                    <a:pt x="226" y="931"/>
                  </a:lnTo>
                  <a:lnTo>
                    <a:pt x="240" y="934"/>
                  </a:lnTo>
                  <a:lnTo>
                    <a:pt x="194" y="947"/>
                  </a:lnTo>
                  <a:lnTo>
                    <a:pt x="199" y="944"/>
                  </a:lnTo>
                  <a:lnTo>
                    <a:pt x="159" y="972"/>
                  </a:lnTo>
                  <a:cubicBezTo>
                    <a:pt x="155" y="975"/>
                    <a:pt x="150" y="976"/>
                    <a:pt x="146" y="974"/>
                  </a:cubicBezTo>
                  <a:lnTo>
                    <a:pt x="125" y="968"/>
                  </a:lnTo>
                  <a:lnTo>
                    <a:pt x="130" y="969"/>
                  </a:lnTo>
                  <a:lnTo>
                    <a:pt x="76" y="973"/>
                  </a:lnTo>
                  <a:cubicBezTo>
                    <a:pt x="70" y="974"/>
                    <a:pt x="65" y="971"/>
                    <a:pt x="61" y="967"/>
                  </a:cubicBezTo>
                  <a:lnTo>
                    <a:pt x="4" y="886"/>
                  </a:lnTo>
                  <a:cubicBezTo>
                    <a:pt x="1" y="883"/>
                    <a:pt x="0" y="879"/>
                    <a:pt x="1" y="875"/>
                  </a:cubicBezTo>
                  <a:lnTo>
                    <a:pt x="5" y="837"/>
                  </a:lnTo>
                  <a:cubicBezTo>
                    <a:pt x="6" y="834"/>
                    <a:pt x="7" y="831"/>
                    <a:pt x="10" y="828"/>
                  </a:cubicBezTo>
                  <a:lnTo>
                    <a:pt x="100" y="732"/>
                  </a:lnTo>
                  <a:lnTo>
                    <a:pt x="97" y="749"/>
                  </a:lnTo>
                  <a:lnTo>
                    <a:pt x="59" y="650"/>
                  </a:lnTo>
                  <a:cubicBezTo>
                    <a:pt x="57" y="644"/>
                    <a:pt x="58" y="637"/>
                    <a:pt x="63" y="633"/>
                  </a:cubicBezTo>
                  <a:lnTo>
                    <a:pt x="170" y="532"/>
                  </a:lnTo>
                  <a:lnTo>
                    <a:pt x="167" y="536"/>
                  </a:lnTo>
                  <a:lnTo>
                    <a:pt x="197" y="479"/>
                  </a:lnTo>
                  <a:lnTo>
                    <a:pt x="195" y="489"/>
                  </a:lnTo>
                  <a:lnTo>
                    <a:pt x="185" y="434"/>
                  </a:lnTo>
                  <a:lnTo>
                    <a:pt x="186" y="437"/>
                  </a:lnTo>
                  <a:lnTo>
                    <a:pt x="157" y="374"/>
                  </a:lnTo>
                  <a:lnTo>
                    <a:pt x="123" y="318"/>
                  </a:lnTo>
                  <a:lnTo>
                    <a:pt x="127" y="323"/>
                  </a:lnTo>
                  <a:lnTo>
                    <a:pt x="87" y="296"/>
                  </a:lnTo>
                  <a:cubicBezTo>
                    <a:pt x="82" y="292"/>
                    <a:pt x="79" y="284"/>
                    <a:pt x="81" y="278"/>
                  </a:cubicBezTo>
                  <a:cubicBezTo>
                    <a:pt x="83" y="271"/>
                    <a:pt x="89" y="266"/>
                    <a:pt x="96" y="266"/>
                  </a:cubicBezTo>
                  <a:lnTo>
                    <a:pt x="161" y="267"/>
                  </a:lnTo>
                  <a:lnTo>
                    <a:pt x="148" y="274"/>
                  </a:lnTo>
                  <a:lnTo>
                    <a:pt x="170" y="242"/>
                  </a:lnTo>
                  <a:cubicBezTo>
                    <a:pt x="172" y="238"/>
                    <a:pt x="176" y="236"/>
                    <a:pt x="181" y="235"/>
                  </a:cubicBezTo>
                  <a:lnTo>
                    <a:pt x="299" y="222"/>
                  </a:lnTo>
                  <a:lnTo>
                    <a:pt x="412" y="213"/>
                  </a:lnTo>
                  <a:lnTo>
                    <a:pt x="443" y="211"/>
                  </a:lnTo>
                  <a:cubicBezTo>
                    <a:pt x="444" y="211"/>
                    <a:pt x="445" y="211"/>
                    <a:pt x="446" y="211"/>
                  </a:cubicBezTo>
                  <a:lnTo>
                    <a:pt x="601" y="232"/>
                  </a:lnTo>
                  <a:lnTo>
                    <a:pt x="598" y="232"/>
                  </a:lnTo>
                  <a:lnTo>
                    <a:pt x="707" y="224"/>
                  </a:lnTo>
                  <a:lnTo>
                    <a:pt x="701" y="225"/>
                  </a:lnTo>
                  <a:lnTo>
                    <a:pt x="747" y="204"/>
                  </a:lnTo>
                  <a:cubicBezTo>
                    <a:pt x="749" y="204"/>
                    <a:pt x="750" y="203"/>
                    <a:pt x="752" y="203"/>
                  </a:cubicBezTo>
                  <a:lnTo>
                    <a:pt x="794" y="200"/>
                  </a:lnTo>
                  <a:cubicBezTo>
                    <a:pt x="795" y="200"/>
                    <a:pt x="797" y="200"/>
                    <a:pt x="799" y="200"/>
                  </a:cubicBezTo>
                  <a:lnTo>
                    <a:pt x="847" y="213"/>
                  </a:lnTo>
                  <a:lnTo>
                    <a:pt x="840" y="213"/>
                  </a:lnTo>
                  <a:lnTo>
                    <a:pt x="931" y="193"/>
                  </a:lnTo>
                  <a:cubicBezTo>
                    <a:pt x="937" y="191"/>
                    <a:pt x="944" y="194"/>
                    <a:pt x="948" y="199"/>
                  </a:cubicBezTo>
                  <a:lnTo>
                    <a:pt x="967" y="228"/>
                  </a:lnTo>
                  <a:lnTo>
                    <a:pt x="941" y="227"/>
                  </a:lnTo>
                  <a:lnTo>
                    <a:pt x="972" y="187"/>
                  </a:lnTo>
                  <a:lnTo>
                    <a:pt x="969" y="199"/>
                  </a:lnTo>
                  <a:lnTo>
                    <a:pt x="960" y="132"/>
                  </a:lnTo>
                  <a:cubicBezTo>
                    <a:pt x="959" y="126"/>
                    <a:pt x="961" y="120"/>
                    <a:pt x="966" y="116"/>
                  </a:cubicBezTo>
                  <a:lnTo>
                    <a:pt x="1038" y="67"/>
                  </a:lnTo>
                  <a:cubicBezTo>
                    <a:pt x="1040" y="66"/>
                    <a:pt x="1042" y="65"/>
                    <a:pt x="1045" y="65"/>
                  </a:cubicBezTo>
                  <a:lnTo>
                    <a:pt x="1088" y="58"/>
                  </a:lnTo>
                  <a:close/>
                  <a:moveTo>
                    <a:pt x="1050" y="96"/>
                  </a:moveTo>
                  <a:lnTo>
                    <a:pt x="1056" y="94"/>
                  </a:lnTo>
                  <a:lnTo>
                    <a:pt x="984" y="143"/>
                  </a:lnTo>
                  <a:lnTo>
                    <a:pt x="991" y="127"/>
                  </a:lnTo>
                  <a:lnTo>
                    <a:pt x="1000" y="195"/>
                  </a:lnTo>
                  <a:cubicBezTo>
                    <a:pt x="1001" y="199"/>
                    <a:pt x="1000" y="203"/>
                    <a:pt x="997" y="207"/>
                  </a:cubicBezTo>
                  <a:lnTo>
                    <a:pt x="966" y="247"/>
                  </a:lnTo>
                  <a:cubicBezTo>
                    <a:pt x="963" y="251"/>
                    <a:pt x="958" y="253"/>
                    <a:pt x="953" y="253"/>
                  </a:cubicBezTo>
                  <a:cubicBezTo>
                    <a:pt x="948" y="253"/>
                    <a:pt x="943" y="250"/>
                    <a:pt x="940" y="246"/>
                  </a:cubicBezTo>
                  <a:lnTo>
                    <a:pt x="921" y="217"/>
                  </a:lnTo>
                  <a:lnTo>
                    <a:pt x="938" y="224"/>
                  </a:lnTo>
                  <a:lnTo>
                    <a:pt x="847" y="244"/>
                  </a:lnTo>
                  <a:cubicBezTo>
                    <a:pt x="844" y="245"/>
                    <a:pt x="842" y="245"/>
                    <a:pt x="839" y="244"/>
                  </a:cubicBezTo>
                  <a:lnTo>
                    <a:pt x="791" y="231"/>
                  </a:lnTo>
                  <a:lnTo>
                    <a:pt x="796" y="232"/>
                  </a:lnTo>
                  <a:lnTo>
                    <a:pt x="755" y="235"/>
                  </a:lnTo>
                  <a:lnTo>
                    <a:pt x="760" y="233"/>
                  </a:lnTo>
                  <a:lnTo>
                    <a:pt x="714" y="254"/>
                  </a:lnTo>
                  <a:cubicBezTo>
                    <a:pt x="713" y="255"/>
                    <a:pt x="711" y="255"/>
                    <a:pt x="709" y="255"/>
                  </a:cubicBezTo>
                  <a:lnTo>
                    <a:pt x="600" y="264"/>
                  </a:lnTo>
                  <a:cubicBezTo>
                    <a:pt x="599" y="264"/>
                    <a:pt x="598" y="264"/>
                    <a:pt x="597" y="264"/>
                  </a:cubicBezTo>
                  <a:lnTo>
                    <a:pt x="442" y="242"/>
                  </a:lnTo>
                  <a:lnTo>
                    <a:pt x="445" y="242"/>
                  </a:lnTo>
                  <a:lnTo>
                    <a:pt x="415" y="245"/>
                  </a:lnTo>
                  <a:lnTo>
                    <a:pt x="303" y="254"/>
                  </a:lnTo>
                  <a:lnTo>
                    <a:pt x="185" y="267"/>
                  </a:lnTo>
                  <a:lnTo>
                    <a:pt x="196" y="260"/>
                  </a:lnTo>
                  <a:lnTo>
                    <a:pt x="174" y="292"/>
                  </a:lnTo>
                  <a:cubicBezTo>
                    <a:pt x="171" y="296"/>
                    <a:pt x="166" y="299"/>
                    <a:pt x="161" y="299"/>
                  </a:cubicBezTo>
                  <a:lnTo>
                    <a:pt x="96" y="298"/>
                  </a:lnTo>
                  <a:lnTo>
                    <a:pt x="105" y="269"/>
                  </a:lnTo>
                  <a:lnTo>
                    <a:pt x="145" y="296"/>
                  </a:lnTo>
                  <a:cubicBezTo>
                    <a:pt x="147" y="297"/>
                    <a:pt x="149" y="299"/>
                    <a:pt x="150" y="301"/>
                  </a:cubicBezTo>
                  <a:lnTo>
                    <a:pt x="186" y="360"/>
                  </a:lnTo>
                  <a:lnTo>
                    <a:pt x="215" y="424"/>
                  </a:lnTo>
                  <a:cubicBezTo>
                    <a:pt x="216" y="425"/>
                    <a:pt x="216" y="426"/>
                    <a:pt x="217" y="428"/>
                  </a:cubicBezTo>
                  <a:lnTo>
                    <a:pt x="227" y="484"/>
                  </a:lnTo>
                  <a:cubicBezTo>
                    <a:pt x="227" y="487"/>
                    <a:pt x="227" y="491"/>
                    <a:pt x="225" y="494"/>
                  </a:cubicBezTo>
                  <a:lnTo>
                    <a:pt x="196" y="551"/>
                  </a:lnTo>
                  <a:cubicBezTo>
                    <a:pt x="195" y="552"/>
                    <a:pt x="194" y="554"/>
                    <a:pt x="192" y="555"/>
                  </a:cubicBezTo>
                  <a:lnTo>
                    <a:pt x="85" y="656"/>
                  </a:lnTo>
                  <a:lnTo>
                    <a:pt x="89" y="639"/>
                  </a:lnTo>
                  <a:lnTo>
                    <a:pt x="127" y="737"/>
                  </a:lnTo>
                  <a:cubicBezTo>
                    <a:pt x="129" y="743"/>
                    <a:pt x="128" y="750"/>
                    <a:pt x="124" y="754"/>
                  </a:cubicBezTo>
                  <a:lnTo>
                    <a:pt x="33" y="850"/>
                  </a:lnTo>
                  <a:lnTo>
                    <a:pt x="37" y="841"/>
                  </a:lnTo>
                  <a:lnTo>
                    <a:pt x="33" y="879"/>
                  </a:lnTo>
                  <a:lnTo>
                    <a:pt x="30" y="868"/>
                  </a:lnTo>
                  <a:lnTo>
                    <a:pt x="87" y="948"/>
                  </a:lnTo>
                  <a:lnTo>
                    <a:pt x="73" y="941"/>
                  </a:lnTo>
                  <a:lnTo>
                    <a:pt x="128" y="937"/>
                  </a:lnTo>
                  <a:cubicBezTo>
                    <a:pt x="129" y="937"/>
                    <a:pt x="131" y="937"/>
                    <a:pt x="133" y="938"/>
                  </a:cubicBezTo>
                  <a:lnTo>
                    <a:pt x="154" y="943"/>
                  </a:lnTo>
                  <a:lnTo>
                    <a:pt x="141" y="946"/>
                  </a:lnTo>
                  <a:lnTo>
                    <a:pt x="180" y="918"/>
                  </a:lnTo>
                  <a:cubicBezTo>
                    <a:pt x="182" y="917"/>
                    <a:pt x="183" y="916"/>
                    <a:pt x="185" y="916"/>
                  </a:cubicBezTo>
                  <a:lnTo>
                    <a:pt x="231" y="903"/>
                  </a:lnTo>
                  <a:cubicBezTo>
                    <a:pt x="236" y="901"/>
                    <a:pt x="241" y="902"/>
                    <a:pt x="245" y="905"/>
                  </a:cubicBezTo>
                  <a:lnTo>
                    <a:pt x="277" y="929"/>
                  </a:lnTo>
                  <a:lnTo>
                    <a:pt x="265" y="926"/>
                  </a:lnTo>
                  <a:lnTo>
                    <a:pt x="306" y="919"/>
                  </a:lnTo>
                  <a:lnTo>
                    <a:pt x="302" y="920"/>
                  </a:lnTo>
                  <a:lnTo>
                    <a:pt x="361" y="893"/>
                  </a:lnTo>
                  <a:cubicBezTo>
                    <a:pt x="364" y="892"/>
                    <a:pt x="368" y="891"/>
                    <a:pt x="372" y="892"/>
                  </a:cubicBezTo>
                  <a:lnTo>
                    <a:pt x="397" y="900"/>
                  </a:lnTo>
                  <a:cubicBezTo>
                    <a:pt x="400" y="901"/>
                    <a:pt x="402" y="902"/>
                    <a:pt x="404" y="904"/>
                  </a:cubicBezTo>
                  <a:lnTo>
                    <a:pt x="427" y="927"/>
                  </a:lnTo>
                  <a:lnTo>
                    <a:pt x="414" y="922"/>
                  </a:lnTo>
                  <a:lnTo>
                    <a:pt x="474" y="917"/>
                  </a:lnTo>
                  <a:lnTo>
                    <a:pt x="464" y="922"/>
                  </a:lnTo>
                  <a:lnTo>
                    <a:pt x="496" y="891"/>
                  </a:lnTo>
                  <a:cubicBezTo>
                    <a:pt x="498" y="889"/>
                    <a:pt x="501" y="887"/>
                    <a:pt x="504" y="886"/>
                  </a:cubicBezTo>
                  <a:lnTo>
                    <a:pt x="566" y="876"/>
                  </a:lnTo>
                  <a:lnTo>
                    <a:pt x="559" y="879"/>
                  </a:lnTo>
                  <a:lnTo>
                    <a:pt x="584" y="860"/>
                  </a:lnTo>
                  <a:lnTo>
                    <a:pt x="580" y="864"/>
                  </a:lnTo>
                  <a:lnTo>
                    <a:pt x="598" y="835"/>
                  </a:lnTo>
                  <a:cubicBezTo>
                    <a:pt x="600" y="832"/>
                    <a:pt x="603" y="829"/>
                    <a:pt x="606" y="828"/>
                  </a:cubicBezTo>
                  <a:lnTo>
                    <a:pt x="659" y="807"/>
                  </a:lnTo>
                  <a:cubicBezTo>
                    <a:pt x="661" y="806"/>
                    <a:pt x="663" y="806"/>
                    <a:pt x="665" y="806"/>
                  </a:cubicBezTo>
                  <a:lnTo>
                    <a:pt x="740" y="804"/>
                  </a:lnTo>
                  <a:cubicBezTo>
                    <a:pt x="744" y="803"/>
                    <a:pt x="747" y="804"/>
                    <a:pt x="750" y="806"/>
                  </a:cubicBezTo>
                  <a:lnTo>
                    <a:pt x="840" y="867"/>
                  </a:lnTo>
                  <a:lnTo>
                    <a:pt x="832" y="864"/>
                  </a:lnTo>
                  <a:lnTo>
                    <a:pt x="914" y="871"/>
                  </a:lnTo>
                  <a:cubicBezTo>
                    <a:pt x="919" y="871"/>
                    <a:pt x="923" y="874"/>
                    <a:pt x="926" y="878"/>
                  </a:cubicBezTo>
                  <a:lnTo>
                    <a:pt x="964" y="933"/>
                  </a:lnTo>
                  <a:cubicBezTo>
                    <a:pt x="967" y="937"/>
                    <a:pt x="968" y="943"/>
                    <a:pt x="966" y="948"/>
                  </a:cubicBezTo>
                  <a:lnTo>
                    <a:pt x="955" y="979"/>
                  </a:lnTo>
                  <a:lnTo>
                    <a:pt x="955" y="967"/>
                  </a:lnTo>
                  <a:lnTo>
                    <a:pt x="980" y="1023"/>
                  </a:lnTo>
                  <a:lnTo>
                    <a:pt x="972" y="1015"/>
                  </a:lnTo>
                  <a:lnTo>
                    <a:pt x="1035" y="1044"/>
                  </a:lnTo>
                  <a:cubicBezTo>
                    <a:pt x="1038" y="1045"/>
                    <a:pt x="1040" y="1047"/>
                    <a:pt x="1042" y="1050"/>
                  </a:cubicBezTo>
                  <a:lnTo>
                    <a:pt x="1061" y="1078"/>
                  </a:lnTo>
                  <a:lnTo>
                    <a:pt x="1052" y="1072"/>
                  </a:lnTo>
                  <a:lnTo>
                    <a:pt x="1104" y="1085"/>
                  </a:lnTo>
                  <a:cubicBezTo>
                    <a:pt x="1109" y="1086"/>
                    <a:pt x="1113" y="1090"/>
                    <a:pt x="1115" y="1095"/>
                  </a:cubicBezTo>
                  <a:cubicBezTo>
                    <a:pt x="1117" y="1101"/>
                    <a:pt x="1116" y="1106"/>
                    <a:pt x="1112" y="1111"/>
                  </a:cubicBezTo>
                  <a:lnTo>
                    <a:pt x="1096" y="1129"/>
                  </a:lnTo>
                  <a:cubicBezTo>
                    <a:pt x="1093" y="1132"/>
                    <a:pt x="1089" y="1134"/>
                    <a:pt x="1084" y="1134"/>
                  </a:cubicBezTo>
                  <a:lnTo>
                    <a:pt x="1007" y="1135"/>
                  </a:lnTo>
                  <a:lnTo>
                    <a:pt x="1011" y="1134"/>
                  </a:lnTo>
                  <a:lnTo>
                    <a:pt x="961" y="1148"/>
                  </a:lnTo>
                  <a:lnTo>
                    <a:pt x="973" y="1133"/>
                  </a:lnTo>
                  <a:lnTo>
                    <a:pt x="972" y="1174"/>
                  </a:lnTo>
                  <a:lnTo>
                    <a:pt x="973" y="1228"/>
                  </a:lnTo>
                  <a:cubicBezTo>
                    <a:pt x="973" y="1232"/>
                    <a:pt x="971" y="1236"/>
                    <a:pt x="969" y="1239"/>
                  </a:cubicBezTo>
                  <a:lnTo>
                    <a:pt x="914" y="1304"/>
                  </a:lnTo>
                  <a:lnTo>
                    <a:pt x="917" y="1294"/>
                  </a:lnTo>
                  <a:lnTo>
                    <a:pt x="917" y="1331"/>
                  </a:lnTo>
                  <a:lnTo>
                    <a:pt x="899" y="1315"/>
                  </a:lnTo>
                  <a:lnTo>
                    <a:pt x="987" y="1304"/>
                  </a:lnTo>
                  <a:lnTo>
                    <a:pt x="980" y="1307"/>
                  </a:lnTo>
                  <a:lnTo>
                    <a:pt x="1006" y="1291"/>
                  </a:lnTo>
                  <a:cubicBezTo>
                    <a:pt x="1008" y="1290"/>
                    <a:pt x="1011" y="1289"/>
                    <a:pt x="1014" y="1289"/>
                  </a:cubicBezTo>
                  <a:lnTo>
                    <a:pt x="1056" y="1290"/>
                  </a:lnTo>
                  <a:cubicBezTo>
                    <a:pt x="1060" y="1290"/>
                    <a:pt x="1065" y="1292"/>
                    <a:pt x="1068" y="1295"/>
                  </a:cubicBezTo>
                  <a:lnTo>
                    <a:pt x="1086" y="1316"/>
                  </a:lnTo>
                  <a:lnTo>
                    <a:pt x="1062" y="1317"/>
                  </a:lnTo>
                  <a:lnTo>
                    <a:pt x="1096" y="1274"/>
                  </a:lnTo>
                  <a:lnTo>
                    <a:pt x="1101" y="1298"/>
                  </a:lnTo>
                  <a:lnTo>
                    <a:pt x="1062" y="1277"/>
                  </a:lnTo>
                  <a:cubicBezTo>
                    <a:pt x="1058" y="1275"/>
                    <a:pt x="1055" y="1272"/>
                    <a:pt x="1054" y="1268"/>
                  </a:cubicBezTo>
                  <a:lnTo>
                    <a:pt x="1032" y="1202"/>
                  </a:lnTo>
                  <a:cubicBezTo>
                    <a:pt x="1030" y="1195"/>
                    <a:pt x="1032" y="1188"/>
                    <a:pt x="1038" y="1184"/>
                  </a:cubicBezTo>
                  <a:cubicBezTo>
                    <a:pt x="1044" y="1180"/>
                    <a:pt x="1051" y="1180"/>
                    <a:pt x="1057" y="1184"/>
                  </a:cubicBezTo>
                  <a:lnTo>
                    <a:pt x="1115" y="1231"/>
                  </a:lnTo>
                  <a:lnTo>
                    <a:pt x="1097" y="1230"/>
                  </a:lnTo>
                  <a:lnTo>
                    <a:pt x="1113" y="1219"/>
                  </a:lnTo>
                  <a:lnTo>
                    <a:pt x="1109" y="1242"/>
                  </a:lnTo>
                  <a:lnTo>
                    <a:pt x="1078" y="1203"/>
                  </a:lnTo>
                  <a:cubicBezTo>
                    <a:pt x="1073" y="1198"/>
                    <a:pt x="1073" y="1190"/>
                    <a:pt x="1077" y="1184"/>
                  </a:cubicBezTo>
                  <a:cubicBezTo>
                    <a:pt x="1081" y="1179"/>
                    <a:pt x="1088" y="1176"/>
                    <a:pt x="1095" y="1178"/>
                  </a:cubicBezTo>
                  <a:lnTo>
                    <a:pt x="1138" y="1192"/>
                  </a:lnTo>
                  <a:lnTo>
                    <a:pt x="1120" y="1197"/>
                  </a:lnTo>
                  <a:lnTo>
                    <a:pt x="1151" y="1157"/>
                  </a:lnTo>
                  <a:lnTo>
                    <a:pt x="1148" y="1168"/>
                  </a:lnTo>
                  <a:lnTo>
                    <a:pt x="1145" y="1138"/>
                  </a:lnTo>
                  <a:lnTo>
                    <a:pt x="1151" y="1149"/>
                  </a:lnTo>
                  <a:lnTo>
                    <a:pt x="1119" y="1121"/>
                  </a:lnTo>
                  <a:cubicBezTo>
                    <a:pt x="1114" y="1117"/>
                    <a:pt x="1112" y="1111"/>
                    <a:pt x="1113" y="1105"/>
                  </a:cubicBezTo>
                  <a:cubicBezTo>
                    <a:pt x="1115" y="1099"/>
                    <a:pt x="1120" y="1095"/>
                    <a:pt x="1126" y="1094"/>
                  </a:cubicBezTo>
                  <a:lnTo>
                    <a:pt x="1156" y="1087"/>
                  </a:lnTo>
                  <a:lnTo>
                    <a:pt x="1143" y="1103"/>
                  </a:lnTo>
                  <a:lnTo>
                    <a:pt x="1144" y="1065"/>
                  </a:lnTo>
                  <a:cubicBezTo>
                    <a:pt x="1144" y="1060"/>
                    <a:pt x="1147" y="1054"/>
                    <a:pt x="1151" y="1052"/>
                  </a:cubicBezTo>
                  <a:lnTo>
                    <a:pt x="1177" y="1036"/>
                  </a:lnTo>
                  <a:lnTo>
                    <a:pt x="1173" y="1040"/>
                  </a:lnTo>
                  <a:lnTo>
                    <a:pt x="1199" y="1009"/>
                  </a:lnTo>
                  <a:cubicBezTo>
                    <a:pt x="1201" y="1007"/>
                    <a:pt x="1203" y="1005"/>
                    <a:pt x="1206" y="1004"/>
                  </a:cubicBezTo>
                  <a:lnTo>
                    <a:pt x="1249" y="992"/>
                  </a:lnTo>
                  <a:cubicBezTo>
                    <a:pt x="1255" y="990"/>
                    <a:pt x="1261" y="992"/>
                    <a:pt x="1265" y="997"/>
                  </a:cubicBezTo>
                  <a:lnTo>
                    <a:pt x="1293" y="1028"/>
                  </a:lnTo>
                  <a:cubicBezTo>
                    <a:pt x="1296" y="1032"/>
                    <a:pt x="1297" y="1037"/>
                    <a:pt x="1296" y="1042"/>
                  </a:cubicBezTo>
                  <a:cubicBezTo>
                    <a:pt x="1295" y="1047"/>
                    <a:pt x="1292" y="1051"/>
                    <a:pt x="1287" y="1053"/>
                  </a:cubicBezTo>
                  <a:lnTo>
                    <a:pt x="1243" y="1074"/>
                  </a:lnTo>
                  <a:lnTo>
                    <a:pt x="1252" y="1063"/>
                  </a:lnTo>
                  <a:lnTo>
                    <a:pt x="1248" y="1080"/>
                  </a:lnTo>
                  <a:lnTo>
                    <a:pt x="1239" y="1062"/>
                  </a:lnTo>
                  <a:lnTo>
                    <a:pt x="1296" y="1088"/>
                  </a:lnTo>
                  <a:lnTo>
                    <a:pt x="1273" y="1103"/>
                  </a:lnTo>
                  <a:lnTo>
                    <a:pt x="1272" y="1087"/>
                  </a:lnTo>
                  <a:cubicBezTo>
                    <a:pt x="1272" y="1082"/>
                    <a:pt x="1273" y="1077"/>
                    <a:pt x="1277" y="1074"/>
                  </a:cubicBezTo>
                  <a:cubicBezTo>
                    <a:pt x="1280" y="1071"/>
                    <a:pt x="1285" y="1069"/>
                    <a:pt x="1289" y="1069"/>
                  </a:cubicBezTo>
                  <a:lnTo>
                    <a:pt x="1333" y="1073"/>
                  </a:lnTo>
                  <a:lnTo>
                    <a:pt x="1324" y="1075"/>
                  </a:lnTo>
                  <a:lnTo>
                    <a:pt x="1360" y="1055"/>
                  </a:lnTo>
                  <a:cubicBezTo>
                    <a:pt x="1361" y="1055"/>
                    <a:pt x="1362" y="1055"/>
                    <a:pt x="1363" y="1054"/>
                  </a:cubicBezTo>
                  <a:lnTo>
                    <a:pt x="1425" y="1032"/>
                  </a:lnTo>
                  <a:cubicBezTo>
                    <a:pt x="1433" y="1030"/>
                    <a:pt x="1442" y="1034"/>
                    <a:pt x="1446" y="1042"/>
                  </a:cubicBezTo>
                  <a:lnTo>
                    <a:pt x="1460" y="1078"/>
                  </a:lnTo>
                  <a:cubicBezTo>
                    <a:pt x="1462" y="1085"/>
                    <a:pt x="1460" y="1092"/>
                    <a:pt x="1455" y="1096"/>
                  </a:cubicBezTo>
                  <a:lnTo>
                    <a:pt x="1404" y="1140"/>
                  </a:lnTo>
                  <a:lnTo>
                    <a:pt x="1409" y="1129"/>
                  </a:lnTo>
                  <a:lnTo>
                    <a:pt x="1405" y="1171"/>
                  </a:lnTo>
                  <a:cubicBezTo>
                    <a:pt x="1405" y="1174"/>
                    <a:pt x="1404" y="1176"/>
                    <a:pt x="1403" y="1178"/>
                  </a:cubicBezTo>
                  <a:lnTo>
                    <a:pt x="1376" y="1222"/>
                  </a:lnTo>
                  <a:lnTo>
                    <a:pt x="1378" y="1217"/>
                  </a:lnTo>
                  <a:lnTo>
                    <a:pt x="1368" y="1261"/>
                  </a:lnTo>
                  <a:lnTo>
                    <a:pt x="1356" y="1242"/>
                  </a:lnTo>
                  <a:lnTo>
                    <a:pt x="1417" y="1254"/>
                  </a:lnTo>
                  <a:lnTo>
                    <a:pt x="1413" y="1254"/>
                  </a:lnTo>
                  <a:lnTo>
                    <a:pt x="1449" y="1251"/>
                  </a:lnTo>
                  <a:lnTo>
                    <a:pt x="1483" y="1252"/>
                  </a:lnTo>
                  <a:cubicBezTo>
                    <a:pt x="1489" y="1252"/>
                    <a:pt x="1495" y="1256"/>
                    <a:pt x="1497" y="1262"/>
                  </a:cubicBezTo>
                  <a:lnTo>
                    <a:pt x="1527" y="1335"/>
                  </a:lnTo>
                  <a:cubicBezTo>
                    <a:pt x="1529" y="1338"/>
                    <a:pt x="1529" y="1341"/>
                    <a:pt x="1528" y="1344"/>
                  </a:cubicBezTo>
                  <a:lnTo>
                    <a:pt x="1518" y="1388"/>
                  </a:lnTo>
                  <a:lnTo>
                    <a:pt x="1519" y="1384"/>
                  </a:lnTo>
                  <a:lnTo>
                    <a:pt x="1521" y="1408"/>
                  </a:lnTo>
                  <a:lnTo>
                    <a:pt x="1508" y="1394"/>
                  </a:lnTo>
                  <a:lnTo>
                    <a:pt x="1573" y="1405"/>
                  </a:lnTo>
                  <a:lnTo>
                    <a:pt x="1555" y="1415"/>
                  </a:lnTo>
                  <a:lnTo>
                    <a:pt x="1577" y="1366"/>
                  </a:lnTo>
                  <a:lnTo>
                    <a:pt x="1600" y="1325"/>
                  </a:lnTo>
                  <a:cubicBezTo>
                    <a:pt x="1601" y="1323"/>
                    <a:pt x="1602" y="1322"/>
                    <a:pt x="1604" y="1320"/>
                  </a:cubicBezTo>
                  <a:lnTo>
                    <a:pt x="1684" y="1256"/>
                  </a:lnTo>
                  <a:lnTo>
                    <a:pt x="1678" y="1265"/>
                  </a:lnTo>
                  <a:lnTo>
                    <a:pt x="1686" y="1223"/>
                  </a:lnTo>
                  <a:cubicBezTo>
                    <a:pt x="1687" y="1218"/>
                    <a:pt x="1690" y="1214"/>
                    <a:pt x="1694" y="1212"/>
                  </a:cubicBezTo>
                  <a:cubicBezTo>
                    <a:pt x="1698" y="1210"/>
                    <a:pt x="1703" y="1209"/>
                    <a:pt x="1707" y="1211"/>
                  </a:cubicBezTo>
                  <a:lnTo>
                    <a:pt x="1735" y="1220"/>
                  </a:lnTo>
                  <a:lnTo>
                    <a:pt x="1787" y="1238"/>
                  </a:lnTo>
                  <a:lnTo>
                    <a:pt x="1772" y="1241"/>
                  </a:lnTo>
                  <a:lnTo>
                    <a:pt x="1812" y="1211"/>
                  </a:lnTo>
                  <a:lnTo>
                    <a:pt x="1806" y="1218"/>
                  </a:lnTo>
                  <a:lnTo>
                    <a:pt x="1835" y="1148"/>
                  </a:lnTo>
                  <a:lnTo>
                    <a:pt x="1849" y="1170"/>
                  </a:lnTo>
                  <a:lnTo>
                    <a:pt x="1811" y="1169"/>
                  </a:lnTo>
                  <a:lnTo>
                    <a:pt x="1823" y="1165"/>
                  </a:lnTo>
                  <a:lnTo>
                    <a:pt x="1795" y="1191"/>
                  </a:lnTo>
                  <a:cubicBezTo>
                    <a:pt x="1789" y="1197"/>
                    <a:pt x="1780" y="1197"/>
                    <a:pt x="1774" y="1193"/>
                  </a:cubicBezTo>
                  <a:lnTo>
                    <a:pt x="1744" y="1171"/>
                  </a:lnTo>
                  <a:lnTo>
                    <a:pt x="1766" y="1168"/>
                  </a:lnTo>
                  <a:lnTo>
                    <a:pt x="1745" y="1194"/>
                  </a:lnTo>
                  <a:cubicBezTo>
                    <a:pt x="1743" y="1197"/>
                    <a:pt x="1739" y="1199"/>
                    <a:pt x="1734" y="1200"/>
                  </a:cubicBezTo>
                  <a:lnTo>
                    <a:pt x="1710" y="1202"/>
                  </a:lnTo>
                  <a:cubicBezTo>
                    <a:pt x="1709" y="1202"/>
                    <a:pt x="1708" y="1202"/>
                    <a:pt x="1707" y="1202"/>
                  </a:cubicBezTo>
                  <a:lnTo>
                    <a:pt x="1660" y="1198"/>
                  </a:lnTo>
                  <a:cubicBezTo>
                    <a:pt x="1653" y="1197"/>
                    <a:pt x="1647" y="1192"/>
                    <a:pt x="1645" y="1185"/>
                  </a:cubicBezTo>
                  <a:lnTo>
                    <a:pt x="1633" y="1132"/>
                  </a:lnTo>
                  <a:lnTo>
                    <a:pt x="1639" y="1141"/>
                  </a:lnTo>
                  <a:lnTo>
                    <a:pt x="1548" y="1067"/>
                  </a:lnTo>
                  <a:lnTo>
                    <a:pt x="1559" y="1070"/>
                  </a:lnTo>
                  <a:lnTo>
                    <a:pt x="1505" y="1075"/>
                  </a:lnTo>
                  <a:cubicBezTo>
                    <a:pt x="1500" y="1075"/>
                    <a:pt x="1496" y="1074"/>
                    <a:pt x="1493" y="1071"/>
                  </a:cubicBezTo>
                  <a:lnTo>
                    <a:pt x="1446" y="1029"/>
                  </a:lnTo>
                  <a:cubicBezTo>
                    <a:pt x="1441" y="1025"/>
                    <a:pt x="1440" y="1019"/>
                    <a:pt x="1441" y="1013"/>
                  </a:cubicBezTo>
                  <a:cubicBezTo>
                    <a:pt x="1443" y="1007"/>
                    <a:pt x="1447" y="1003"/>
                    <a:pt x="1453" y="1002"/>
                  </a:cubicBezTo>
                  <a:lnTo>
                    <a:pt x="1566" y="976"/>
                  </a:lnTo>
                  <a:lnTo>
                    <a:pt x="1557" y="982"/>
                  </a:lnTo>
                  <a:lnTo>
                    <a:pt x="1595" y="931"/>
                  </a:lnTo>
                  <a:cubicBezTo>
                    <a:pt x="1596" y="929"/>
                    <a:pt x="1598" y="928"/>
                    <a:pt x="1601" y="927"/>
                  </a:cubicBezTo>
                  <a:lnTo>
                    <a:pt x="1745" y="857"/>
                  </a:lnTo>
                  <a:lnTo>
                    <a:pt x="1741" y="859"/>
                  </a:lnTo>
                  <a:lnTo>
                    <a:pt x="1832" y="784"/>
                  </a:lnTo>
                  <a:cubicBezTo>
                    <a:pt x="1833" y="783"/>
                    <a:pt x="1835" y="782"/>
                    <a:pt x="1836" y="781"/>
                  </a:cubicBezTo>
                  <a:lnTo>
                    <a:pt x="2005" y="717"/>
                  </a:lnTo>
                  <a:lnTo>
                    <a:pt x="1995" y="729"/>
                  </a:lnTo>
                  <a:lnTo>
                    <a:pt x="2002" y="691"/>
                  </a:lnTo>
                  <a:cubicBezTo>
                    <a:pt x="2002" y="689"/>
                    <a:pt x="2003" y="687"/>
                    <a:pt x="2004" y="685"/>
                  </a:cubicBezTo>
                  <a:lnTo>
                    <a:pt x="2026" y="650"/>
                  </a:lnTo>
                  <a:cubicBezTo>
                    <a:pt x="2027" y="647"/>
                    <a:pt x="2030" y="644"/>
                    <a:pt x="2033" y="643"/>
                  </a:cubicBezTo>
                  <a:lnTo>
                    <a:pt x="2108" y="611"/>
                  </a:lnTo>
                  <a:lnTo>
                    <a:pt x="2101" y="617"/>
                  </a:lnTo>
                  <a:lnTo>
                    <a:pt x="2141" y="555"/>
                  </a:lnTo>
                  <a:lnTo>
                    <a:pt x="2139" y="562"/>
                  </a:lnTo>
                  <a:lnTo>
                    <a:pt x="2150" y="439"/>
                  </a:lnTo>
                  <a:lnTo>
                    <a:pt x="2151" y="447"/>
                  </a:lnTo>
                  <a:lnTo>
                    <a:pt x="2101" y="342"/>
                  </a:lnTo>
                  <a:lnTo>
                    <a:pt x="2113" y="351"/>
                  </a:lnTo>
                  <a:lnTo>
                    <a:pt x="2018" y="332"/>
                  </a:lnTo>
                  <a:lnTo>
                    <a:pt x="2022" y="332"/>
                  </a:lnTo>
                  <a:lnTo>
                    <a:pt x="1937" y="335"/>
                  </a:lnTo>
                  <a:cubicBezTo>
                    <a:pt x="1935" y="335"/>
                    <a:pt x="1934" y="335"/>
                    <a:pt x="1932" y="334"/>
                  </a:cubicBezTo>
                  <a:lnTo>
                    <a:pt x="1854" y="310"/>
                  </a:lnTo>
                  <a:cubicBezTo>
                    <a:pt x="1853" y="310"/>
                    <a:pt x="1852" y="310"/>
                    <a:pt x="1851" y="309"/>
                  </a:cubicBezTo>
                  <a:lnTo>
                    <a:pt x="1805" y="282"/>
                  </a:lnTo>
                  <a:lnTo>
                    <a:pt x="1815" y="284"/>
                  </a:lnTo>
                  <a:lnTo>
                    <a:pt x="1679" y="295"/>
                  </a:lnTo>
                  <a:cubicBezTo>
                    <a:pt x="1675" y="296"/>
                    <a:pt x="1670" y="294"/>
                    <a:pt x="1667" y="291"/>
                  </a:cubicBezTo>
                  <a:lnTo>
                    <a:pt x="1609" y="238"/>
                  </a:lnTo>
                  <a:lnTo>
                    <a:pt x="1543" y="189"/>
                  </a:lnTo>
                  <a:lnTo>
                    <a:pt x="1546" y="191"/>
                  </a:lnTo>
                  <a:lnTo>
                    <a:pt x="1444" y="148"/>
                  </a:lnTo>
                  <a:cubicBezTo>
                    <a:pt x="1443" y="147"/>
                    <a:pt x="1441" y="146"/>
                    <a:pt x="1440" y="145"/>
                  </a:cubicBezTo>
                  <a:lnTo>
                    <a:pt x="1385" y="95"/>
                  </a:lnTo>
                  <a:cubicBezTo>
                    <a:pt x="1384" y="94"/>
                    <a:pt x="1383" y="93"/>
                    <a:pt x="1382" y="92"/>
                  </a:cubicBezTo>
                  <a:lnTo>
                    <a:pt x="1343" y="31"/>
                  </a:lnTo>
                  <a:lnTo>
                    <a:pt x="1355" y="38"/>
                  </a:lnTo>
                  <a:lnTo>
                    <a:pt x="1283" y="32"/>
                  </a:lnTo>
                  <a:lnTo>
                    <a:pt x="1288" y="32"/>
                  </a:lnTo>
                  <a:lnTo>
                    <a:pt x="1217" y="49"/>
                  </a:lnTo>
                  <a:lnTo>
                    <a:pt x="1220" y="48"/>
                  </a:lnTo>
                  <a:lnTo>
                    <a:pt x="1150" y="76"/>
                  </a:lnTo>
                  <a:cubicBezTo>
                    <a:pt x="1149" y="77"/>
                    <a:pt x="1148" y="77"/>
                    <a:pt x="1148" y="77"/>
                  </a:cubicBezTo>
                  <a:lnTo>
                    <a:pt x="1093" y="89"/>
                  </a:lnTo>
                  <a:lnTo>
                    <a:pt x="1050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221"/>
            <p:cNvSpPr>
              <a:spLocks/>
            </p:cNvSpPr>
            <p:nvPr/>
          </p:nvSpPr>
          <p:spPr bwMode="auto">
            <a:xfrm>
              <a:off x="8758849" y="6217090"/>
              <a:ext cx="62099" cy="295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0"/>
                </a:cxn>
                <a:cxn ang="0">
                  <a:pos x="35" y="1"/>
                </a:cxn>
                <a:cxn ang="0">
                  <a:pos x="51" y="5"/>
                </a:cxn>
                <a:cxn ang="0">
                  <a:pos x="61" y="22"/>
                </a:cxn>
                <a:cxn ang="0">
                  <a:pos x="48" y="29"/>
                </a:cxn>
                <a:cxn ang="0">
                  <a:pos x="23" y="14"/>
                </a:cxn>
                <a:cxn ang="0">
                  <a:pos x="7" y="17"/>
                </a:cxn>
                <a:cxn ang="0">
                  <a:pos x="0" y="9"/>
                </a:cxn>
              </a:cxnLst>
              <a:rect l="0" t="0" r="r" b="b"/>
              <a:pathLst>
                <a:path w="61" h="29">
                  <a:moveTo>
                    <a:pt x="0" y="9"/>
                  </a:moveTo>
                  <a:lnTo>
                    <a:pt x="17" y="0"/>
                  </a:lnTo>
                  <a:lnTo>
                    <a:pt x="35" y="1"/>
                  </a:lnTo>
                  <a:lnTo>
                    <a:pt x="51" y="5"/>
                  </a:lnTo>
                  <a:lnTo>
                    <a:pt x="61" y="22"/>
                  </a:lnTo>
                  <a:lnTo>
                    <a:pt x="48" y="29"/>
                  </a:lnTo>
                  <a:lnTo>
                    <a:pt x="23" y="14"/>
                  </a:lnTo>
                  <a:lnTo>
                    <a:pt x="7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222"/>
            <p:cNvSpPr>
              <a:spLocks noEditPoints="1"/>
            </p:cNvSpPr>
            <p:nvPr/>
          </p:nvSpPr>
          <p:spPr bwMode="auto">
            <a:xfrm>
              <a:off x="8752740" y="6271134"/>
              <a:ext cx="73297" cy="39703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1" y="42"/>
                </a:cxn>
                <a:cxn ang="0">
                  <a:pos x="9" y="30"/>
                </a:cxn>
                <a:cxn ang="0">
                  <a:pos x="62" y="2"/>
                </a:cxn>
                <a:cxn ang="0">
                  <a:pos x="70" y="0"/>
                </a:cxn>
                <a:cxn ang="0">
                  <a:pos x="126" y="3"/>
                </a:cxn>
                <a:cxn ang="0">
                  <a:pos x="129" y="3"/>
                </a:cxn>
                <a:cxn ang="0">
                  <a:pos x="181" y="16"/>
                </a:cxn>
                <a:cxn ang="0">
                  <a:pos x="191" y="24"/>
                </a:cxn>
                <a:cxn ang="0">
                  <a:pos x="221" y="76"/>
                </a:cxn>
                <a:cxn ang="0">
                  <a:pos x="223" y="89"/>
                </a:cxn>
                <a:cxn ang="0">
                  <a:pos x="215" y="99"/>
                </a:cxn>
                <a:cxn ang="0">
                  <a:pos x="173" y="119"/>
                </a:cxn>
                <a:cxn ang="0">
                  <a:pos x="158" y="118"/>
                </a:cxn>
                <a:cxn ang="0">
                  <a:pos x="82" y="73"/>
                </a:cxn>
                <a:cxn ang="0">
                  <a:pos x="93" y="75"/>
                </a:cxn>
                <a:cxn ang="0">
                  <a:pos x="43" y="85"/>
                </a:cxn>
                <a:cxn ang="0">
                  <a:pos x="28" y="80"/>
                </a:cxn>
                <a:cxn ang="0">
                  <a:pos x="5" y="55"/>
                </a:cxn>
                <a:cxn ang="0">
                  <a:pos x="51" y="58"/>
                </a:cxn>
                <a:cxn ang="0">
                  <a:pos x="37" y="53"/>
                </a:cxn>
                <a:cxn ang="0">
                  <a:pos x="87" y="44"/>
                </a:cxn>
                <a:cxn ang="0">
                  <a:pos x="98" y="46"/>
                </a:cxn>
                <a:cxn ang="0">
                  <a:pos x="174" y="91"/>
                </a:cxn>
                <a:cxn ang="0">
                  <a:pos x="159" y="90"/>
                </a:cxn>
                <a:cxn ang="0">
                  <a:pos x="201" y="70"/>
                </a:cxn>
                <a:cxn ang="0">
                  <a:pos x="194" y="92"/>
                </a:cxn>
                <a:cxn ang="0">
                  <a:pos x="163" y="40"/>
                </a:cxn>
                <a:cxn ang="0">
                  <a:pos x="173" y="47"/>
                </a:cxn>
                <a:cxn ang="0">
                  <a:pos x="121" y="34"/>
                </a:cxn>
                <a:cxn ang="0">
                  <a:pos x="124" y="35"/>
                </a:cxn>
                <a:cxn ang="0">
                  <a:pos x="69" y="32"/>
                </a:cxn>
                <a:cxn ang="0">
                  <a:pos x="77" y="30"/>
                </a:cxn>
                <a:cxn ang="0">
                  <a:pos x="25" y="59"/>
                </a:cxn>
                <a:cxn ang="0">
                  <a:pos x="29" y="34"/>
                </a:cxn>
                <a:cxn ang="0">
                  <a:pos x="51" y="58"/>
                </a:cxn>
              </a:cxnLst>
              <a:rect l="0" t="0" r="r" b="b"/>
              <a:pathLst>
                <a:path w="224" h="121">
                  <a:moveTo>
                    <a:pt x="5" y="55"/>
                  </a:moveTo>
                  <a:cubicBezTo>
                    <a:pt x="2" y="52"/>
                    <a:pt x="0" y="47"/>
                    <a:pt x="1" y="42"/>
                  </a:cubicBezTo>
                  <a:cubicBezTo>
                    <a:pt x="2" y="37"/>
                    <a:pt x="5" y="33"/>
                    <a:pt x="9" y="30"/>
                  </a:cubicBezTo>
                  <a:lnTo>
                    <a:pt x="62" y="2"/>
                  </a:lnTo>
                  <a:cubicBezTo>
                    <a:pt x="65" y="0"/>
                    <a:pt x="67" y="0"/>
                    <a:pt x="70" y="0"/>
                  </a:cubicBezTo>
                  <a:lnTo>
                    <a:pt x="126" y="3"/>
                  </a:lnTo>
                  <a:cubicBezTo>
                    <a:pt x="127" y="3"/>
                    <a:pt x="128" y="3"/>
                    <a:pt x="129" y="3"/>
                  </a:cubicBezTo>
                  <a:lnTo>
                    <a:pt x="181" y="16"/>
                  </a:lnTo>
                  <a:cubicBezTo>
                    <a:pt x="185" y="17"/>
                    <a:pt x="189" y="20"/>
                    <a:pt x="191" y="24"/>
                  </a:cubicBezTo>
                  <a:lnTo>
                    <a:pt x="221" y="76"/>
                  </a:lnTo>
                  <a:cubicBezTo>
                    <a:pt x="224" y="80"/>
                    <a:pt x="224" y="85"/>
                    <a:pt x="223" y="89"/>
                  </a:cubicBezTo>
                  <a:cubicBezTo>
                    <a:pt x="222" y="93"/>
                    <a:pt x="219" y="97"/>
                    <a:pt x="215" y="99"/>
                  </a:cubicBezTo>
                  <a:lnTo>
                    <a:pt x="173" y="119"/>
                  </a:lnTo>
                  <a:cubicBezTo>
                    <a:pt x="168" y="121"/>
                    <a:pt x="162" y="121"/>
                    <a:pt x="158" y="118"/>
                  </a:cubicBezTo>
                  <a:lnTo>
                    <a:pt x="82" y="73"/>
                  </a:lnTo>
                  <a:lnTo>
                    <a:pt x="93" y="75"/>
                  </a:lnTo>
                  <a:lnTo>
                    <a:pt x="43" y="85"/>
                  </a:lnTo>
                  <a:cubicBezTo>
                    <a:pt x="37" y="86"/>
                    <a:pt x="32" y="84"/>
                    <a:pt x="28" y="80"/>
                  </a:cubicBezTo>
                  <a:lnTo>
                    <a:pt x="5" y="55"/>
                  </a:lnTo>
                  <a:close/>
                  <a:moveTo>
                    <a:pt x="51" y="58"/>
                  </a:moveTo>
                  <a:lnTo>
                    <a:pt x="37" y="53"/>
                  </a:lnTo>
                  <a:lnTo>
                    <a:pt x="87" y="44"/>
                  </a:lnTo>
                  <a:cubicBezTo>
                    <a:pt x="91" y="43"/>
                    <a:pt x="95" y="44"/>
                    <a:pt x="98" y="46"/>
                  </a:cubicBezTo>
                  <a:lnTo>
                    <a:pt x="174" y="91"/>
                  </a:lnTo>
                  <a:lnTo>
                    <a:pt x="159" y="90"/>
                  </a:lnTo>
                  <a:lnTo>
                    <a:pt x="201" y="70"/>
                  </a:lnTo>
                  <a:lnTo>
                    <a:pt x="194" y="92"/>
                  </a:lnTo>
                  <a:lnTo>
                    <a:pt x="163" y="40"/>
                  </a:lnTo>
                  <a:lnTo>
                    <a:pt x="173" y="47"/>
                  </a:lnTo>
                  <a:lnTo>
                    <a:pt x="121" y="34"/>
                  </a:lnTo>
                  <a:lnTo>
                    <a:pt x="124" y="35"/>
                  </a:lnTo>
                  <a:lnTo>
                    <a:pt x="69" y="32"/>
                  </a:lnTo>
                  <a:lnTo>
                    <a:pt x="77" y="30"/>
                  </a:lnTo>
                  <a:lnTo>
                    <a:pt x="25" y="59"/>
                  </a:lnTo>
                  <a:lnTo>
                    <a:pt x="29" y="34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" name="Freeform 223"/>
            <p:cNvSpPr>
              <a:spLocks/>
            </p:cNvSpPr>
            <p:nvPr/>
          </p:nvSpPr>
          <p:spPr bwMode="auto">
            <a:xfrm>
              <a:off x="6965097" y="5849585"/>
              <a:ext cx="39703" cy="48865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30" y="32"/>
                </a:cxn>
                <a:cxn ang="0">
                  <a:pos x="39" y="25"/>
                </a:cxn>
                <a:cxn ang="0">
                  <a:pos x="38" y="18"/>
                </a:cxn>
                <a:cxn ang="0">
                  <a:pos x="33" y="13"/>
                </a:cxn>
                <a:cxn ang="0">
                  <a:pos x="27" y="6"/>
                </a:cxn>
                <a:cxn ang="0">
                  <a:pos x="24" y="0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0" y="14"/>
                </a:cxn>
                <a:cxn ang="0">
                  <a:pos x="5" y="24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11" y="35"/>
                </a:cxn>
                <a:cxn ang="0">
                  <a:pos x="19" y="37"/>
                </a:cxn>
                <a:cxn ang="0">
                  <a:pos x="24" y="41"/>
                </a:cxn>
                <a:cxn ang="0">
                  <a:pos x="29" y="48"/>
                </a:cxn>
              </a:cxnLst>
              <a:rect l="0" t="0" r="r" b="b"/>
              <a:pathLst>
                <a:path w="39" h="48">
                  <a:moveTo>
                    <a:pt x="29" y="48"/>
                  </a:moveTo>
                  <a:lnTo>
                    <a:pt x="30" y="32"/>
                  </a:lnTo>
                  <a:lnTo>
                    <a:pt x="39" y="25"/>
                  </a:lnTo>
                  <a:lnTo>
                    <a:pt x="38" y="18"/>
                  </a:lnTo>
                  <a:lnTo>
                    <a:pt x="33" y="13"/>
                  </a:lnTo>
                  <a:lnTo>
                    <a:pt x="27" y="6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10" y="14"/>
                  </a:lnTo>
                  <a:lnTo>
                    <a:pt x="5" y="24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5"/>
                  </a:lnTo>
                  <a:lnTo>
                    <a:pt x="19" y="37"/>
                  </a:lnTo>
                  <a:lnTo>
                    <a:pt x="24" y="41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224"/>
            <p:cNvSpPr>
              <a:spLocks noEditPoints="1"/>
            </p:cNvSpPr>
            <p:nvPr/>
          </p:nvSpPr>
          <p:spPr bwMode="auto">
            <a:xfrm>
              <a:off x="6958989" y="5844495"/>
              <a:ext cx="50901" cy="59045"/>
            </a:xfrm>
            <a:custGeom>
              <a:avLst/>
              <a:gdLst/>
              <a:ahLst/>
              <a:cxnLst>
                <a:cxn ang="0">
                  <a:pos x="93" y="164"/>
                </a:cxn>
                <a:cxn ang="0">
                  <a:pos x="101" y="105"/>
                </a:cxn>
                <a:cxn ang="0">
                  <a:pos x="122" y="96"/>
                </a:cxn>
                <a:cxn ang="0">
                  <a:pos x="125" y="84"/>
                </a:cxn>
                <a:cxn ang="0">
                  <a:pos x="90" y="45"/>
                </a:cxn>
                <a:cxn ang="0">
                  <a:pos x="80" y="24"/>
                </a:cxn>
                <a:cxn ang="0">
                  <a:pos x="67" y="35"/>
                </a:cxn>
                <a:cxn ang="0">
                  <a:pos x="54" y="43"/>
                </a:cxn>
                <a:cxn ang="0">
                  <a:pos x="66" y="59"/>
                </a:cxn>
                <a:cxn ang="0">
                  <a:pos x="49" y="97"/>
                </a:cxn>
                <a:cxn ang="0">
                  <a:pos x="24" y="113"/>
                </a:cxn>
                <a:cxn ang="0">
                  <a:pos x="42" y="113"/>
                </a:cxn>
                <a:cxn ang="0">
                  <a:pos x="57" y="110"/>
                </a:cxn>
                <a:cxn ang="0">
                  <a:pos x="88" y="117"/>
                </a:cxn>
                <a:cxn ang="0">
                  <a:pos x="108" y="134"/>
                </a:cxn>
                <a:cxn ang="0">
                  <a:pos x="81" y="153"/>
                </a:cxn>
                <a:cxn ang="0">
                  <a:pos x="68" y="142"/>
                </a:cxn>
                <a:cxn ang="0">
                  <a:pos x="50" y="141"/>
                </a:cxn>
                <a:cxn ang="0">
                  <a:pos x="14" y="128"/>
                </a:cxn>
                <a:cxn ang="0">
                  <a:pos x="2" y="94"/>
                </a:cxn>
                <a:cxn ang="0">
                  <a:pos x="28" y="75"/>
                </a:cxn>
                <a:cxn ang="0">
                  <a:pos x="35" y="53"/>
                </a:cxn>
                <a:cxn ang="0">
                  <a:pos x="31" y="29"/>
                </a:cxn>
                <a:cxn ang="0">
                  <a:pos x="58" y="5"/>
                </a:cxn>
                <a:cxn ang="0">
                  <a:pos x="93" y="1"/>
                </a:cxn>
                <a:cxn ang="0">
                  <a:pos x="117" y="28"/>
                </a:cxn>
                <a:cxn ang="0">
                  <a:pos x="131" y="45"/>
                </a:cxn>
                <a:cxn ang="0">
                  <a:pos x="152" y="71"/>
                </a:cxn>
                <a:cxn ang="0">
                  <a:pos x="148" y="107"/>
                </a:cxn>
                <a:cxn ang="0">
                  <a:pos x="127" y="118"/>
                </a:cxn>
                <a:cxn ang="0">
                  <a:pos x="114" y="180"/>
                </a:cxn>
                <a:cxn ang="0">
                  <a:pos x="81" y="153"/>
                </a:cxn>
              </a:cxnLst>
              <a:rect l="0" t="0" r="r" b="b"/>
              <a:pathLst>
                <a:path w="154" h="182">
                  <a:moveTo>
                    <a:pt x="123" y="156"/>
                  </a:moveTo>
                  <a:lnTo>
                    <a:pt x="93" y="164"/>
                  </a:lnTo>
                  <a:lnTo>
                    <a:pt x="95" y="117"/>
                  </a:lnTo>
                  <a:cubicBezTo>
                    <a:pt x="96" y="112"/>
                    <a:pt x="98" y="108"/>
                    <a:pt x="101" y="105"/>
                  </a:cubicBezTo>
                  <a:lnTo>
                    <a:pt x="128" y="82"/>
                  </a:lnTo>
                  <a:lnTo>
                    <a:pt x="122" y="96"/>
                  </a:lnTo>
                  <a:lnTo>
                    <a:pt x="120" y="73"/>
                  </a:lnTo>
                  <a:lnTo>
                    <a:pt x="125" y="84"/>
                  </a:lnTo>
                  <a:lnTo>
                    <a:pt x="109" y="68"/>
                  </a:lnTo>
                  <a:lnTo>
                    <a:pt x="90" y="45"/>
                  </a:lnTo>
                  <a:cubicBezTo>
                    <a:pt x="90" y="44"/>
                    <a:pt x="89" y="43"/>
                    <a:pt x="89" y="42"/>
                  </a:cubicBezTo>
                  <a:lnTo>
                    <a:pt x="80" y="24"/>
                  </a:lnTo>
                  <a:lnTo>
                    <a:pt x="95" y="33"/>
                  </a:lnTo>
                  <a:lnTo>
                    <a:pt x="67" y="35"/>
                  </a:lnTo>
                  <a:lnTo>
                    <a:pt x="73" y="34"/>
                  </a:lnTo>
                  <a:lnTo>
                    <a:pt x="54" y="43"/>
                  </a:lnTo>
                  <a:lnTo>
                    <a:pt x="63" y="27"/>
                  </a:lnTo>
                  <a:lnTo>
                    <a:pt x="66" y="59"/>
                  </a:lnTo>
                  <a:cubicBezTo>
                    <a:pt x="66" y="62"/>
                    <a:pt x="65" y="65"/>
                    <a:pt x="64" y="67"/>
                  </a:cubicBezTo>
                  <a:lnTo>
                    <a:pt x="49" y="97"/>
                  </a:lnTo>
                  <a:cubicBezTo>
                    <a:pt x="48" y="100"/>
                    <a:pt x="45" y="102"/>
                    <a:pt x="42" y="104"/>
                  </a:cubicBezTo>
                  <a:lnTo>
                    <a:pt x="24" y="113"/>
                  </a:lnTo>
                  <a:lnTo>
                    <a:pt x="31" y="91"/>
                  </a:lnTo>
                  <a:lnTo>
                    <a:pt x="42" y="113"/>
                  </a:lnTo>
                  <a:lnTo>
                    <a:pt x="31" y="105"/>
                  </a:lnTo>
                  <a:lnTo>
                    <a:pt x="57" y="110"/>
                  </a:lnTo>
                  <a:lnTo>
                    <a:pt x="80" y="114"/>
                  </a:lnTo>
                  <a:cubicBezTo>
                    <a:pt x="83" y="114"/>
                    <a:pt x="86" y="115"/>
                    <a:pt x="88" y="117"/>
                  </a:cubicBezTo>
                  <a:lnTo>
                    <a:pt x="105" y="131"/>
                  </a:lnTo>
                  <a:cubicBezTo>
                    <a:pt x="106" y="132"/>
                    <a:pt x="107" y="133"/>
                    <a:pt x="108" y="134"/>
                  </a:cubicBezTo>
                  <a:lnTo>
                    <a:pt x="123" y="156"/>
                  </a:lnTo>
                  <a:close/>
                  <a:moveTo>
                    <a:pt x="81" y="153"/>
                  </a:moveTo>
                  <a:lnTo>
                    <a:pt x="84" y="156"/>
                  </a:lnTo>
                  <a:lnTo>
                    <a:pt x="68" y="142"/>
                  </a:lnTo>
                  <a:lnTo>
                    <a:pt x="76" y="145"/>
                  </a:lnTo>
                  <a:lnTo>
                    <a:pt x="50" y="141"/>
                  </a:lnTo>
                  <a:lnTo>
                    <a:pt x="25" y="136"/>
                  </a:lnTo>
                  <a:cubicBezTo>
                    <a:pt x="20" y="135"/>
                    <a:pt x="16" y="132"/>
                    <a:pt x="14" y="128"/>
                  </a:cubicBezTo>
                  <a:lnTo>
                    <a:pt x="2" y="106"/>
                  </a:lnTo>
                  <a:cubicBezTo>
                    <a:pt x="1" y="102"/>
                    <a:pt x="0" y="98"/>
                    <a:pt x="2" y="94"/>
                  </a:cubicBezTo>
                  <a:cubicBezTo>
                    <a:pt x="3" y="89"/>
                    <a:pt x="6" y="86"/>
                    <a:pt x="10" y="84"/>
                  </a:cubicBezTo>
                  <a:lnTo>
                    <a:pt x="28" y="75"/>
                  </a:lnTo>
                  <a:lnTo>
                    <a:pt x="21" y="82"/>
                  </a:lnTo>
                  <a:lnTo>
                    <a:pt x="35" y="53"/>
                  </a:lnTo>
                  <a:lnTo>
                    <a:pt x="34" y="61"/>
                  </a:lnTo>
                  <a:lnTo>
                    <a:pt x="31" y="29"/>
                  </a:lnTo>
                  <a:cubicBezTo>
                    <a:pt x="31" y="23"/>
                    <a:pt x="34" y="17"/>
                    <a:pt x="40" y="14"/>
                  </a:cubicBezTo>
                  <a:lnTo>
                    <a:pt x="58" y="5"/>
                  </a:lnTo>
                  <a:cubicBezTo>
                    <a:pt x="60" y="4"/>
                    <a:pt x="62" y="3"/>
                    <a:pt x="64" y="3"/>
                  </a:cubicBezTo>
                  <a:lnTo>
                    <a:pt x="93" y="1"/>
                  </a:lnTo>
                  <a:cubicBezTo>
                    <a:pt x="99" y="0"/>
                    <a:pt x="105" y="4"/>
                    <a:pt x="108" y="10"/>
                  </a:cubicBezTo>
                  <a:lnTo>
                    <a:pt x="117" y="28"/>
                  </a:lnTo>
                  <a:lnTo>
                    <a:pt x="115" y="25"/>
                  </a:lnTo>
                  <a:lnTo>
                    <a:pt x="131" y="45"/>
                  </a:lnTo>
                  <a:lnTo>
                    <a:pt x="147" y="60"/>
                  </a:lnTo>
                  <a:cubicBezTo>
                    <a:pt x="150" y="63"/>
                    <a:pt x="152" y="67"/>
                    <a:pt x="152" y="71"/>
                  </a:cubicBezTo>
                  <a:lnTo>
                    <a:pt x="154" y="93"/>
                  </a:lnTo>
                  <a:cubicBezTo>
                    <a:pt x="154" y="98"/>
                    <a:pt x="152" y="103"/>
                    <a:pt x="148" y="107"/>
                  </a:cubicBezTo>
                  <a:lnTo>
                    <a:pt x="122" y="130"/>
                  </a:lnTo>
                  <a:lnTo>
                    <a:pt x="127" y="118"/>
                  </a:lnTo>
                  <a:lnTo>
                    <a:pt x="125" y="165"/>
                  </a:lnTo>
                  <a:cubicBezTo>
                    <a:pt x="125" y="172"/>
                    <a:pt x="121" y="178"/>
                    <a:pt x="114" y="180"/>
                  </a:cubicBezTo>
                  <a:cubicBezTo>
                    <a:pt x="107" y="182"/>
                    <a:pt x="100" y="180"/>
                    <a:pt x="96" y="174"/>
                  </a:cubicBezTo>
                  <a:lnTo>
                    <a:pt x="81" y="15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12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7" y="5904656"/>
            <a:ext cx="1754832" cy="836712"/>
          </a:xfrm>
          <a:prstGeom prst="rect">
            <a:avLst/>
          </a:prstGeom>
          <a:noFill/>
        </p:spPr>
      </p:pic>
      <p:pic>
        <p:nvPicPr>
          <p:cNvPr id="215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5373216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err="1"/>
              <a:t>Združenje</a:t>
            </a:r>
            <a:r>
              <a:rPr lang="sk-SK" sz="3600" dirty="0"/>
              <a:t>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69269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prstClr val="white"/>
                </a:solidFill>
              </a:rPr>
              <a:t>    OBLIKE DEJAVNOSTI IN NAČINE SODELOVANJA: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901260"/>
            <a:ext cx="8640960" cy="2016224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sk-SK" sz="1100" b="1" dirty="0"/>
              <a:t>       </a:t>
            </a:r>
            <a:r>
              <a:rPr lang="sk-SK" sz="1100" b="1" dirty="0" err="1"/>
              <a:t>Informacijski</a:t>
            </a:r>
            <a:r>
              <a:rPr lang="sk-SK" sz="1100" b="1" dirty="0"/>
              <a:t> servis  </a:t>
            </a:r>
            <a:r>
              <a:rPr lang="sk-SK" sz="1100" b="1" dirty="0" err="1"/>
              <a:t>gospodarskih</a:t>
            </a:r>
            <a:r>
              <a:rPr lang="sk-SK" sz="1100" b="1" dirty="0"/>
              <a:t> subjektov / Pravno in </a:t>
            </a:r>
            <a:r>
              <a:rPr lang="sk-SK" sz="1100" b="1" dirty="0" err="1"/>
              <a:t>ekonomsko</a:t>
            </a:r>
            <a:r>
              <a:rPr lang="sk-SK" sz="1100" b="1" dirty="0"/>
              <a:t> </a:t>
            </a:r>
            <a:r>
              <a:rPr lang="sk-SK" sz="1100" b="1" dirty="0" err="1"/>
              <a:t>svetovanje</a:t>
            </a:r>
            <a:r>
              <a:rPr lang="sk-SK" sz="1100" b="1" dirty="0"/>
              <a:t>/ </a:t>
            </a:r>
            <a:r>
              <a:rPr lang="sk-SK" sz="1100" b="1" dirty="0" err="1"/>
              <a:t>Strokovno</a:t>
            </a:r>
            <a:r>
              <a:rPr lang="sk-SK" sz="1100" b="1" dirty="0"/>
              <a:t> </a:t>
            </a:r>
            <a:r>
              <a:rPr lang="sk-SK" sz="1100" b="1" dirty="0" err="1"/>
              <a:t>izobraževanje</a:t>
            </a:r>
            <a:r>
              <a:rPr lang="sk-SK" sz="1100" b="1" dirty="0"/>
              <a:t>/ </a:t>
            </a:r>
            <a:r>
              <a:rPr lang="sk-SK" sz="1100" b="1" dirty="0" err="1"/>
              <a:t>poslovna</a:t>
            </a:r>
            <a:r>
              <a:rPr lang="sk-SK" sz="1100" b="1" dirty="0"/>
              <a:t> </a:t>
            </a:r>
            <a:r>
              <a:rPr lang="sk-SK" sz="1100" b="1" dirty="0" err="1"/>
              <a:t>praksa</a:t>
            </a:r>
            <a:endParaRPr lang="sk-SK" sz="1100" b="1" dirty="0"/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err="1"/>
              <a:t>Organiziranje</a:t>
            </a:r>
            <a:r>
              <a:rPr lang="sk-SK" sz="1100" b="1" dirty="0"/>
              <a:t>  </a:t>
            </a:r>
            <a:r>
              <a:rPr lang="sk-SK" sz="1100" b="1" dirty="0" err="1"/>
              <a:t>predstavitev</a:t>
            </a:r>
            <a:r>
              <a:rPr lang="sk-SK" sz="1100" b="1" dirty="0"/>
              <a:t> </a:t>
            </a:r>
            <a:r>
              <a:rPr lang="sk-SK" sz="1100" b="1" dirty="0" err="1"/>
              <a:t>podjetij</a:t>
            </a:r>
            <a:r>
              <a:rPr lang="sk-SK" sz="1100" b="1" dirty="0"/>
              <a:t>,  </a:t>
            </a:r>
            <a:r>
              <a:rPr lang="sk-SK" sz="1100" b="1" dirty="0" err="1"/>
              <a:t>konferenc</a:t>
            </a:r>
            <a:r>
              <a:rPr lang="sk-SK" sz="1100" b="1" dirty="0"/>
              <a:t>, </a:t>
            </a:r>
            <a:r>
              <a:rPr lang="sk-SK" sz="1100" b="1" dirty="0" err="1"/>
              <a:t>okroglih</a:t>
            </a:r>
            <a:r>
              <a:rPr lang="sk-SK" sz="1100" b="1" dirty="0"/>
              <a:t> </a:t>
            </a:r>
            <a:r>
              <a:rPr lang="sk-SK" sz="1100" b="1" dirty="0" err="1"/>
              <a:t>miz</a:t>
            </a:r>
            <a:r>
              <a:rPr lang="sk-SK" sz="1100" b="1" dirty="0"/>
              <a:t> /</a:t>
            </a:r>
            <a:r>
              <a:rPr lang="sk-SK" sz="1100" b="1" dirty="0" err="1"/>
              <a:t>proekportni</a:t>
            </a:r>
            <a:r>
              <a:rPr lang="sk-SK" sz="1100" b="1" dirty="0"/>
              <a:t> </a:t>
            </a:r>
            <a:r>
              <a:rPr lang="sk-SK" sz="1100" b="1" dirty="0" err="1"/>
              <a:t>seminarji</a:t>
            </a:r>
            <a:r>
              <a:rPr lang="sk-SK" sz="1100" b="1" dirty="0"/>
              <a:t>/ biznis </a:t>
            </a:r>
            <a:r>
              <a:rPr lang="sk-SK" sz="1100" b="1" dirty="0" err="1"/>
              <a:t>forumi</a:t>
            </a:r>
            <a:r>
              <a:rPr lang="sk-SK" sz="1100" b="1" dirty="0"/>
              <a:t>/ </a:t>
            </a:r>
            <a:r>
              <a:rPr lang="sk-SK" sz="1100" b="1" dirty="0" err="1"/>
              <a:t>podjetniške</a:t>
            </a:r>
            <a:r>
              <a:rPr lang="sk-SK" sz="1100" b="1" dirty="0"/>
              <a:t> in </a:t>
            </a:r>
            <a:r>
              <a:rPr lang="sk-SK" sz="1100" b="1" dirty="0" err="1"/>
              <a:t>trgovske</a:t>
            </a:r>
            <a:r>
              <a:rPr lang="sk-SK" sz="1100" b="1" dirty="0"/>
              <a:t> </a:t>
            </a:r>
            <a:r>
              <a:rPr lang="sk-SK" sz="1100" b="1" dirty="0" err="1"/>
              <a:t>misije</a:t>
            </a:r>
            <a:r>
              <a:rPr lang="sk-SK" sz="1100" b="1" dirty="0"/>
              <a:t>/ </a:t>
            </a:r>
            <a:r>
              <a:rPr lang="sk-SK" sz="1100" b="1" dirty="0" err="1"/>
              <a:t>Kontraktacijski</a:t>
            </a:r>
            <a:r>
              <a:rPr lang="sk-SK" sz="1100" b="1" dirty="0"/>
              <a:t> </a:t>
            </a:r>
            <a:r>
              <a:rPr lang="sk-SK" sz="1100" b="1" dirty="0" err="1"/>
              <a:t>dnevi</a:t>
            </a:r>
            <a:r>
              <a:rPr lang="sk-SK" sz="1100" b="1" dirty="0"/>
              <a:t>/  </a:t>
            </a:r>
            <a:r>
              <a:rPr lang="sk-SK" sz="1100" b="1" dirty="0" err="1"/>
              <a:t>Kooperativne</a:t>
            </a:r>
            <a:r>
              <a:rPr lang="sk-SK" sz="1100" b="1" dirty="0"/>
              <a:t> </a:t>
            </a:r>
            <a:r>
              <a:rPr lang="sk-SK" sz="1100" b="1" dirty="0" err="1"/>
              <a:t>borze</a:t>
            </a:r>
            <a:r>
              <a:rPr lang="sk-SK" sz="1100" b="1" dirty="0"/>
              <a:t> / </a:t>
            </a:r>
            <a:r>
              <a:rPr lang="sk-SK" sz="1100" b="1" dirty="0" err="1"/>
              <a:t>Razstave</a:t>
            </a:r>
            <a:r>
              <a:rPr lang="sk-SK" sz="1100" b="1" dirty="0"/>
              <a:t>, </a:t>
            </a:r>
            <a:r>
              <a:rPr lang="sk-SK" sz="1100" b="1" dirty="0" err="1"/>
              <a:t>sejmi</a:t>
            </a:r>
            <a:endParaRPr lang="sk-SK" sz="1100" b="1" dirty="0"/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err="1"/>
              <a:t>Navezava</a:t>
            </a:r>
            <a:r>
              <a:rPr lang="sk-SK" sz="1100" b="1" dirty="0"/>
              <a:t> kontaktov/ Podpora </a:t>
            </a:r>
            <a:r>
              <a:rPr lang="sk-SK" sz="1100" b="1" dirty="0" err="1"/>
              <a:t>regionalnega</a:t>
            </a:r>
            <a:r>
              <a:rPr lang="sk-SK" sz="1100" b="1" dirty="0"/>
              <a:t> </a:t>
            </a:r>
            <a:r>
              <a:rPr lang="sk-SK" sz="1100" b="1" dirty="0" err="1"/>
              <a:t>sodelovanja</a:t>
            </a:r>
            <a:r>
              <a:rPr lang="sk-SK" sz="1100" b="1" dirty="0"/>
              <a:t> in partnerstva </a:t>
            </a:r>
            <a:r>
              <a:rPr lang="sk-SK" sz="1100" b="1" dirty="0" err="1"/>
              <a:t>mest</a:t>
            </a:r>
            <a:r>
              <a:rPr lang="sk-SK" sz="1100" b="1" dirty="0"/>
              <a:t>, </a:t>
            </a:r>
            <a:r>
              <a:rPr lang="sk-SK" sz="1100" b="1" dirty="0" err="1"/>
              <a:t>oz</a:t>
            </a:r>
            <a:r>
              <a:rPr lang="sk-SK" sz="1100" b="1" dirty="0"/>
              <a:t>. </a:t>
            </a:r>
            <a:r>
              <a:rPr lang="sk-SK" sz="1100" b="1" dirty="0" err="1"/>
              <a:t>krajev</a:t>
            </a:r>
            <a:endParaRPr lang="sk-SK" sz="1100" b="1" dirty="0"/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err="1"/>
              <a:t>Kulturni</a:t>
            </a:r>
            <a:r>
              <a:rPr lang="sk-SK" sz="1100" b="1" dirty="0"/>
              <a:t> in </a:t>
            </a:r>
            <a:r>
              <a:rPr lang="sk-SK" sz="1100" b="1" dirty="0" err="1"/>
              <a:t>družbeni</a:t>
            </a:r>
            <a:r>
              <a:rPr lang="sk-SK" sz="1100" b="1" dirty="0"/>
              <a:t> </a:t>
            </a:r>
            <a:r>
              <a:rPr lang="sk-SK" sz="1100" b="1" dirty="0" err="1"/>
              <a:t>dogodki</a:t>
            </a:r>
            <a:r>
              <a:rPr lang="sk-SK" sz="1100" b="1" dirty="0"/>
              <a:t>/ </a:t>
            </a:r>
            <a:r>
              <a:rPr lang="sk-SK" sz="1100" b="1" dirty="0" err="1"/>
              <a:t>Kulturno</a:t>
            </a:r>
            <a:r>
              <a:rPr lang="sk-SK" sz="1100" b="1" dirty="0"/>
              <a:t>–kontaktne točke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err="1"/>
              <a:t>Kontaktiranje</a:t>
            </a:r>
            <a:r>
              <a:rPr lang="sk-SK" sz="1100" b="1" dirty="0"/>
              <a:t> </a:t>
            </a:r>
            <a:r>
              <a:rPr lang="sk-SK" sz="1100" b="1" dirty="0" err="1"/>
              <a:t>podjetij</a:t>
            </a:r>
            <a:r>
              <a:rPr lang="sk-SK" sz="1100" b="1" dirty="0"/>
              <a:t> - </a:t>
            </a:r>
            <a:r>
              <a:rPr lang="sk-SK" sz="1100" b="1" dirty="0" err="1"/>
              <a:t>informacije</a:t>
            </a:r>
            <a:r>
              <a:rPr lang="sk-SK" sz="1100" b="1" dirty="0"/>
              <a:t> o </a:t>
            </a:r>
            <a:r>
              <a:rPr lang="sk-SK" sz="1100" b="1" dirty="0" err="1"/>
              <a:t>planiranih</a:t>
            </a:r>
            <a:r>
              <a:rPr lang="sk-SK" sz="1100" b="1" dirty="0"/>
              <a:t> </a:t>
            </a:r>
            <a:r>
              <a:rPr lang="sk-SK" sz="1100" b="1" dirty="0" err="1"/>
              <a:t>aktivnostih</a:t>
            </a:r>
            <a:r>
              <a:rPr lang="sk-SK" sz="1100" b="1" dirty="0"/>
              <a:t> in </a:t>
            </a:r>
            <a:r>
              <a:rPr lang="sk-SK" sz="1100" b="1" dirty="0" err="1"/>
              <a:t>dejavnostih</a:t>
            </a:r>
            <a:r>
              <a:rPr lang="sk-SK" sz="1100" b="1" dirty="0"/>
              <a:t>  (</a:t>
            </a:r>
            <a:r>
              <a:rPr lang="sk-SK" sz="1100" b="1" dirty="0" err="1"/>
              <a:t>letakmi</a:t>
            </a:r>
            <a:r>
              <a:rPr lang="sk-SK" sz="1100" b="1" dirty="0"/>
              <a:t>,  e-mailom  </a:t>
            </a:r>
            <a:r>
              <a:rPr lang="sk-SK" sz="1100" b="1" dirty="0" err="1"/>
              <a:t>itd</a:t>
            </a:r>
            <a:r>
              <a:rPr lang="sk-SK" sz="1100" b="1" dirty="0"/>
              <a:t>.)</a:t>
            </a:r>
          </a:p>
          <a:p>
            <a:pPr marL="182563" indent="-182563">
              <a:spcBef>
                <a:spcPts val="500"/>
              </a:spcBef>
              <a:buFont typeface="Wingdings" pitchFamily="2" charset="2"/>
              <a:buChar char="§"/>
            </a:pPr>
            <a:r>
              <a:rPr lang="sk-SK" sz="1100" b="1" dirty="0" err="1"/>
              <a:t>Kontaktiranje</a:t>
            </a:r>
            <a:r>
              <a:rPr lang="sk-SK" sz="1100" b="1" dirty="0"/>
              <a:t> </a:t>
            </a:r>
            <a:r>
              <a:rPr lang="sk-SK" sz="1100" b="1" dirty="0" err="1"/>
              <a:t>državnih</a:t>
            </a:r>
            <a:r>
              <a:rPr lang="sk-SK" sz="1100" b="1" dirty="0"/>
              <a:t> organov, </a:t>
            </a:r>
            <a:r>
              <a:rPr lang="sk-SK" sz="1100" b="1" dirty="0" err="1"/>
              <a:t>organizacij</a:t>
            </a:r>
            <a:r>
              <a:rPr lang="sk-SK" sz="1100" b="1" dirty="0"/>
              <a:t>, </a:t>
            </a:r>
            <a:r>
              <a:rPr lang="sk-SK" sz="1100" b="1" dirty="0" err="1"/>
              <a:t>agencij</a:t>
            </a:r>
            <a:r>
              <a:rPr lang="sk-SK" sz="1100" b="1" dirty="0"/>
              <a:t>, skladov in  </a:t>
            </a:r>
            <a:r>
              <a:rPr lang="sk-SK" sz="1100" b="1" dirty="0" err="1"/>
              <a:t>informiranje</a:t>
            </a:r>
            <a:r>
              <a:rPr lang="sk-SK" sz="1100" b="1" dirty="0"/>
              <a:t> o </a:t>
            </a:r>
            <a:r>
              <a:rPr lang="sk-SK" sz="1100" b="1" dirty="0" err="1"/>
              <a:t>planiranih</a:t>
            </a:r>
            <a:r>
              <a:rPr lang="sk-SK" sz="1100" b="1" dirty="0"/>
              <a:t> </a:t>
            </a:r>
            <a:r>
              <a:rPr lang="sk-SK" sz="1100" b="1" dirty="0" err="1"/>
              <a:t>aktivnostih</a:t>
            </a:r>
            <a:r>
              <a:rPr lang="sk-SK" sz="1100" b="1" dirty="0"/>
              <a:t> in </a:t>
            </a:r>
            <a:r>
              <a:rPr lang="sk-SK" sz="1100" b="1" dirty="0" err="1"/>
              <a:t>dejavnostei</a:t>
            </a:r>
            <a:r>
              <a:rPr lang="sk-SK" sz="1100" b="1" dirty="0"/>
              <a:t> (napr.  </a:t>
            </a:r>
            <a:r>
              <a:rPr lang="sk-SK" sz="1100" b="1" dirty="0" err="1"/>
              <a:t>organiziranje</a:t>
            </a:r>
            <a:r>
              <a:rPr lang="sk-SK" sz="1100" b="1" dirty="0"/>
              <a:t> </a:t>
            </a:r>
            <a:r>
              <a:rPr lang="sk-SK" sz="1100" b="1" dirty="0" err="1"/>
              <a:t>kulturnih</a:t>
            </a:r>
            <a:r>
              <a:rPr lang="sk-SK" sz="1100" b="1" dirty="0"/>
              <a:t> in </a:t>
            </a:r>
            <a:r>
              <a:rPr lang="sk-SK" sz="1100" b="1" dirty="0" err="1"/>
              <a:t>družbenih</a:t>
            </a:r>
            <a:r>
              <a:rPr lang="sk-SK" sz="1100" b="1" dirty="0"/>
              <a:t> </a:t>
            </a:r>
            <a:r>
              <a:rPr lang="sk-SK" sz="1100" b="1" dirty="0" err="1"/>
              <a:t>dogodkov</a:t>
            </a:r>
            <a:r>
              <a:rPr lang="sk-SK" sz="1100" b="1" dirty="0"/>
              <a:t> </a:t>
            </a:r>
            <a:r>
              <a:rPr lang="sk-SK" sz="1100" b="1" dirty="0" err="1"/>
              <a:t>itd</a:t>
            </a:r>
            <a:r>
              <a:rPr lang="sk-SK" sz="1100" b="1" dirty="0"/>
              <a:t>.)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161224" y="2924944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>
                <a:solidFill>
                  <a:srgbClr val="FFFFFF"/>
                </a:solidFill>
              </a:rPr>
              <a:t>MOŽNOSTI FINANCIRANJA DEJAVNOSTI:</a:t>
            </a:r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sp>
        <p:nvSpPr>
          <p:cNvPr id="214" name="Podnadpis 2"/>
          <p:cNvSpPr txBox="1">
            <a:spLocks/>
          </p:cNvSpPr>
          <p:nvPr/>
        </p:nvSpPr>
        <p:spPr>
          <a:xfrm>
            <a:off x="323528" y="3068960"/>
            <a:ext cx="8640960" cy="1872208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err="1">
                <a:solidFill>
                  <a:srgbClr val="FFFFFF"/>
                </a:solidFill>
              </a:rPr>
              <a:t>Podjetniki</a:t>
            </a:r>
            <a:r>
              <a:rPr lang="sk-SK" sz="1100" b="1" dirty="0">
                <a:solidFill>
                  <a:srgbClr val="FFFFFF"/>
                </a:solidFill>
              </a:rPr>
              <a:t> in firme, </a:t>
            </a:r>
            <a:r>
              <a:rPr lang="sk-SK" sz="1100" b="1" dirty="0" err="1">
                <a:solidFill>
                  <a:srgbClr val="FFFFFF"/>
                </a:solidFill>
              </a:rPr>
              <a:t>samostojni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donatorji</a:t>
            </a:r>
            <a:r>
              <a:rPr lang="sk-SK" sz="1100" b="1" dirty="0">
                <a:solidFill>
                  <a:srgbClr val="FFFFFF"/>
                </a:solidFill>
              </a:rPr>
              <a:t>  ( </a:t>
            </a:r>
            <a:r>
              <a:rPr lang="sk-SK" sz="1100" b="1" dirty="0" err="1">
                <a:solidFill>
                  <a:srgbClr val="FFFFFF"/>
                </a:solidFill>
              </a:rPr>
              <a:t>finančna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stredstva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izdelki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ali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storitve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naročila</a:t>
            </a:r>
            <a:r>
              <a:rPr lang="sk-SK" sz="1100" b="1" dirty="0">
                <a:solidFill>
                  <a:srgbClr val="FFFFFF"/>
                </a:solidFill>
              </a:rPr>
              <a:t> , najem </a:t>
            </a:r>
            <a:r>
              <a:rPr lang="sk-SK" sz="1100" b="1" dirty="0" err="1">
                <a:solidFill>
                  <a:srgbClr val="FFFFFF"/>
                </a:solidFill>
              </a:rPr>
              <a:t>prostorov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storitev</a:t>
            </a:r>
            <a:r>
              <a:rPr lang="sk-SK" sz="1100" b="1" dirty="0">
                <a:solidFill>
                  <a:srgbClr val="FFFFFF"/>
                </a:solidFill>
              </a:rPr>
              <a:t>, know-how ,  </a:t>
            </a:r>
            <a:r>
              <a:rPr lang="sk-SK" sz="1100" b="1" dirty="0" err="1">
                <a:solidFill>
                  <a:srgbClr val="FFFFFF"/>
                </a:solidFill>
              </a:rPr>
              <a:t>informacije</a:t>
            </a:r>
            <a:r>
              <a:rPr lang="sk-SK" sz="1100" b="1" dirty="0">
                <a:solidFill>
                  <a:srgbClr val="FFFFFF"/>
                </a:solidFill>
              </a:rPr>
              <a:t>,  darila)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err="1">
                <a:solidFill>
                  <a:srgbClr val="FFFFFF"/>
                </a:solidFill>
              </a:rPr>
              <a:t>Državne</a:t>
            </a:r>
            <a:r>
              <a:rPr lang="sk-SK" sz="1100" b="1" dirty="0">
                <a:solidFill>
                  <a:srgbClr val="FFFFFF"/>
                </a:solidFill>
              </a:rPr>
              <a:t>  </a:t>
            </a:r>
            <a:r>
              <a:rPr lang="sk-SK" sz="1100" b="1" dirty="0" err="1">
                <a:solidFill>
                  <a:srgbClr val="FFFFFF"/>
                </a:solidFill>
              </a:rPr>
              <a:t>inštitucije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skladi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velika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podjetja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ki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disponirajo</a:t>
            </a:r>
            <a:r>
              <a:rPr lang="sk-SK" sz="1100" b="1" dirty="0">
                <a:solidFill>
                  <a:srgbClr val="FFFFFF"/>
                </a:solidFill>
              </a:rPr>
              <a:t>  s svojimi </a:t>
            </a:r>
            <a:r>
              <a:rPr lang="sk-SK" sz="1100" b="1" dirty="0" err="1">
                <a:solidFill>
                  <a:srgbClr val="FFFFFF"/>
                </a:solidFill>
              </a:rPr>
              <a:t>sistemi</a:t>
            </a:r>
            <a:r>
              <a:rPr lang="sk-SK" sz="1100" b="1" dirty="0">
                <a:solidFill>
                  <a:srgbClr val="FFFFFF"/>
                </a:solidFill>
              </a:rPr>
              <a:t> grantov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>
                <a:solidFill>
                  <a:srgbClr val="FFFFFF"/>
                </a:solidFill>
              </a:rPr>
              <a:t>2% z </a:t>
            </a:r>
            <a:r>
              <a:rPr lang="sk-SK" sz="1100" b="1" dirty="0" err="1">
                <a:solidFill>
                  <a:srgbClr val="FFFFFF"/>
                </a:solidFill>
              </a:rPr>
              <a:t>davkov</a:t>
            </a:r>
            <a:r>
              <a:rPr lang="sk-SK" sz="1100" b="1" dirty="0">
                <a:solidFill>
                  <a:srgbClr val="FFFFFF"/>
                </a:solidFill>
              </a:rPr>
              <a:t>  - </a:t>
            </a:r>
            <a:r>
              <a:rPr lang="sk-SK" sz="1100" b="1" dirty="0" err="1">
                <a:solidFill>
                  <a:srgbClr val="FFFFFF"/>
                </a:solidFill>
              </a:rPr>
              <a:t>dobiček</a:t>
            </a:r>
            <a:r>
              <a:rPr lang="sk-SK" sz="1100" b="1" dirty="0">
                <a:solidFill>
                  <a:srgbClr val="FFFFFF"/>
                </a:solidFill>
              </a:rPr>
              <a:t>  </a:t>
            </a:r>
            <a:r>
              <a:rPr lang="sk-SK" sz="1100" b="1" dirty="0" err="1">
                <a:solidFill>
                  <a:srgbClr val="FFFFFF"/>
                </a:solidFill>
              </a:rPr>
              <a:t>iz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dohodnine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fizičnih</a:t>
            </a:r>
            <a:r>
              <a:rPr lang="sk-SK" sz="1100" b="1" dirty="0">
                <a:solidFill>
                  <a:srgbClr val="FFFFFF"/>
                </a:solidFill>
              </a:rPr>
              <a:t> in </a:t>
            </a:r>
            <a:r>
              <a:rPr lang="sk-SK" sz="1100" b="1" dirty="0" err="1">
                <a:solidFill>
                  <a:srgbClr val="FFFFFF"/>
                </a:solidFill>
              </a:rPr>
              <a:t>pravnih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oseb</a:t>
            </a:r>
            <a:endParaRPr lang="sk-SK" sz="1100" b="1" dirty="0">
              <a:solidFill>
                <a:srgbClr val="FFFFFF"/>
              </a:solidFill>
            </a:endParaRP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err="1">
                <a:solidFill>
                  <a:srgbClr val="FFFFFF"/>
                </a:solidFill>
              </a:rPr>
              <a:t>Organiziranje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kulturnih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dejavnosti</a:t>
            </a:r>
            <a:r>
              <a:rPr lang="sk-SK" sz="1100" b="1" dirty="0">
                <a:solidFill>
                  <a:srgbClr val="FFFFFF"/>
                </a:solidFill>
              </a:rPr>
              <a:t>  </a:t>
            </a:r>
            <a:r>
              <a:rPr lang="sk-SK" sz="1100" b="1" dirty="0" err="1">
                <a:solidFill>
                  <a:srgbClr val="FFFFFF"/>
                </a:solidFill>
              </a:rPr>
              <a:t>ali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javnih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dobrodelnih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aktivnosti</a:t>
            </a:r>
            <a:r>
              <a:rPr lang="sk-SK" sz="1100" b="1" dirty="0">
                <a:solidFill>
                  <a:srgbClr val="FFFFFF"/>
                </a:solidFill>
              </a:rPr>
              <a:t> (</a:t>
            </a:r>
            <a:r>
              <a:rPr lang="sk-SK" sz="1100" b="1" dirty="0" err="1">
                <a:solidFill>
                  <a:srgbClr val="FFFFFF"/>
                </a:solidFill>
              </a:rPr>
              <a:t>dobrodelni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koncerti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plesi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razstave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aukcije</a:t>
            </a:r>
            <a:r>
              <a:rPr lang="sk-SK" sz="1100" b="1" dirty="0">
                <a:solidFill>
                  <a:srgbClr val="FFFFFF"/>
                </a:solidFill>
              </a:rPr>
              <a:t>, </a:t>
            </a:r>
            <a:r>
              <a:rPr lang="sk-SK" sz="1100" b="1" dirty="0" err="1">
                <a:solidFill>
                  <a:srgbClr val="FFFFFF"/>
                </a:solidFill>
              </a:rPr>
              <a:t>loterije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ipod</a:t>
            </a:r>
            <a:r>
              <a:rPr lang="sk-SK" sz="1100" b="1" dirty="0">
                <a:solidFill>
                  <a:srgbClr val="FFFFFF"/>
                </a:solidFill>
              </a:rPr>
              <a:t>. , </a:t>
            </a:r>
            <a:r>
              <a:rPr lang="sk-SK" sz="1100" b="1" dirty="0" err="1">
                <a:solidFill>
                  <a:srgbClr val="FFFFFF"/>
                </a:solidFill>
              </a:rPr>
              <a:t>dobički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se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uporabijo</a:t>
            </a:r>
            <a:r>
              <a:rPr lang="sk-SK" sz="1100" b="1" dirty="0">
                <a:solidFill>
                  <a:srgbClr val="FFFFFF"/>
                </a:solidFill>
              </a:rPr>
              <a:t> za </a:t>
            </a:r>
            <a:r>
              <a:rPr lang="sk-SK" sz="1100" b="1" dirty="0" err="1">
                <a:solidFill>
                  <a:srgbClr val="FFFFFF"/>
                </a:solidFill>
              </a:rPr>
              <a:t>javno-dobrodelne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namene</a:t>
            </a:r>
            <a:r>
              <a:rPr lang="sk-SK" sz="1100" b="1" dirty="0">
                <a:solidFill>
                  <a:srgbClr val="FFFFFF"/>
                </a:solidFill>
              </a:rPr>
              <a:t>)</a:t>
            </a:r>
          </a:p>
          <a:p>
            <a:pPr marL="182563" indent="-182563">
              <a:spcBef>
                <a:spcPts val="500"/>
              </a:spcBef>
              <a:buClr>
                <a:srgbClr val="A5B592"/>
              </a:buClr>
              <a:buSzPct val="80000"/>
              <a:buFont typeface="Wingdings" pitchFamily="2" charset="2"/>
              <a:buChar char="§"/>
            </a:pPr>
            <a:r>
              <a:rPr lang="sk-SK" sz="1100" b="1" dirty="0" err="1">
                <a:solidFill>
                  <a:srgbClr val="FFFFFF"/>
                </a:solidFill>
              </a:rPr>
              <a:t>Prostovoljna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dejavnost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ostalih</a:t>
            </a:r>
            <a:r>
              <a:rPr lang="sk-SK" sz="1100" b="1" dirty="0">
                <a:solidFill>
                  <a:srgbClr val="FFFFFF"/>
                </a:solidFill>
              </a:rPr>
              <a:t> </a:t>
            </a:r>
            <a:r>
              <a:rPr lang="sk-SK" sz="1100" b="1" dirty="0" err="1">
                <a:solidFill>
                  <a:srgbClr val="FFFFFF"/>
                </a:solidFill>
              </a:rPr>
              <a:t>članov</a:t>
            </a:r>
            <a:r>
              <a:rPr lang="sk-SK" sz="1100" b="1" dirty="0">
                <a:solidFill>
                  <a:srgbClr val="FFFFFF"/>
                </a:solidFill>
              </a:rPr>
              <a:t> in </a:t>
            </a:r>
            <a:r>
              <a:rPr lang="sk-SK" sz="1100" b="1" dirty="0" err="1">
                <a:solidFill>
                  <a:srgbClr val="FFFFFF"/>
                </a:solidFill>
              </a:rPr>
              <a:t>nečlanov</a:t>
            </a:r>
            <a:endParaRPr lang="sk-SK" sz="1100" b="1" dirty="0">
              <a:solidFill>
                <a:srgbClr val="FFFFFF"/>
              </a:solidFill>
            </a:endParaRPr>
          </a:p>
        </p:txBody>
      </p:sp>
      <p:pic>
        <p:nvPicPr>
          <p:cNvPr id="216" name="Picture 232" descr="http://files.fotimvas.webnode.sk/200000571-6eed070ed9/podanie-ruk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09231" y="5904656"/>
            <a:ext cx="1754832" cy="836712"/>
          </a:xfrm>
          <a:prstGeom prst="rect">
            <a:avLst/>
          </a:prstGeom>
          <a:noFill/>
        </p:spPr>
      </p:pic>
      <p:pic>
        <p:nvPicPr>
          <p:cNvPr id="220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72998" y="5517104"/>
            <a:ext cx="1152256" cy="1152256"/>
          </a:xfrm>
          <a:prstGeom prst="rect">
            <a:avLst/>
          </a:prstGeom>
          <a:noFill/>
        </p:spPr>
      </p:pic>
      <p:pic>
        <p:nvPicPr>
          <p:cNvPr id="221" name="Picture 10" descr="Slovakia Flag Icon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1398" y="5373216"/>
            <a:ext cx="1152128" cy="1152128"/>
          </a:xfrm>
          <a:prstGeom prst="rect">
            <a:avLst/>
          </a:prstGeom>
          <a:noFill/>
        </p:spPr>
      </p:pic>
      <p:pic>
        <p:nvPicPr>
          <p:cNvPr id="3" name="Picture 4" descr="C:\Users\tok9594\Pictures\P3220e1b7_euro_kremnica1.jpg">
            <a:extLst>
              <a:ext uri="{FF2B5EF4-FFF2-40B4-BE49-F238E27FC236}">
                <a16:creationId xmlns:a16="http://schemas.microsoft.com/office/drawing/2014/main" id="{52BEFD3E-76F9-4E0B-3723-B000741E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266060"/>
            <a:ext cx="2037523" cy="1528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err="1"/>
              <a:t>Združenje</a:t>
            </a:r>
            <a:r>
              <a:rPr lang="sk-SK" sz="3600" dirty="0"/>
              <a:t>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539552" y="836712"/>
            <a:ext cx="8784976" cy="63648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prstClr val="white"/>
                </a:solidFill>
              </a:rPr>
              <a:t>Prireditve</a:t>
            </a:r>
            <a:r>
              <a:rPr lang="sk-SK" b="1" dirty="0">
                <a:solidFill>
                  <a:prstClr val="white"/>
                </a:solidFill>
              </a:rPr>
              <a:t>, na </a:t>
            </a:r>
            <a:r>
              <a:rPr lang="sk-SK" b="1" dirty="0" err="1">
                <a:solidFill>
                  <a:prstClr val="white"/>
                </a:solidFill>
              </a:rPr>
              <a:t>katerih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se</a:t>
            </a:r>
            <a:r>
              <a:rPr lang="sk-SK" b="1" dirty="0">
                <a:solidFill>
                  <a:prstClr val="white"/>
                </a:solidFill>
              </a:rPr>
              <a:t> je </a:t>
            </a:r>
            <a:r>
              <a:rPr lang="sk-SK" b="1" dirty="0" err="1">
                <a:solidFill>
                  <a:prstClr val="white"/>
                </a:solidFill>
              </a:rPr>
              <a:t>Združenje</a:t>
            </a:r>
            <a:r>
              <a:rPr lang="sk-SK" b="1" dirty="0">
                <a:solidFill>
                  <a:prstClr val="white"/>
                </a:solidFill>
              </a:rPr>
              <a:t> SLO/SLO  </a:t>
            </a:r>
            <a:r>
              <a:rPr lang="sk-SK" b="1" dirty="0" err="1">
                <a:solidFill>
                  <a:prstClr val="white"/>
                </a:solidFill>
              </a:rPr>
              <a:t>udeležilo</a:t>
            </a:r>
            <a:r>
              <a:rPr lang="sk-SK" b="1" dirty="0">
                <a:solidFill>
                  <a:prstClr val="white"/>
                </a:solidFill>
              </a:rPr>
              <a:t>, </a:t>
            </a:r>
            <a:r>
              <a:rPr lang="sk-SK" b="1" dirty="0" err="1">
                <a:solidFill>
                  <a:prstClr val="white"/>
                </a:solidFill>
              </a:rPr>
              <a:t>oz</a:t>
            </a:r>
            <a:r>
              <a:rPr lang="sk-SK" b="1" dirty="0">
                <a:solidFill>
                  <a:prstClr val="white"/>
                </a:solidFill>
              </a:rPr>
              <a:t>. </a:t>
            </a:r>
            <a:r>
              <a:rPr lang="sk-SK" b="1" dirty="0" err="1">
                <a:solidFill>
                  <a:prstClr val="white"/>
                </a:solidFill>
              </a:rPr>
              <a:t>participiralo</a:t>
            </a:r>
            <a:r>
              <a:rPr lang="sk-SK" b="1" dirty="0">
                <a:solidFill>
                  <a:prstClr val="white"/>
                </a:solidFill>
              </a:rPr>
              <a:t> </a:t>
            </a:r>
          </a:p>
          <a:p>
            <a:pPr marL="182563" indent="-182563">
              <a:buClr>
                <a:srgbClr val="A5B592"/>
              </a:buClr>
              <a:buSzPct val="80000"/>
            </a:pPr>
            <a:r>
              <a:rPr lang="sk-SK" sz="1500" b="1" dirty="0">
                <a:solidFill>
                  <a:prstClr val="white"/>
                </a:solidFill>
              </a:rPr>
              <a:t>(</a:t>
            </a:r>
            <a:r>
              <a:rPr lang="sk-SK" sz="1500" b="1" dirty="0" err="1">
                <a:solidFill>
                  <a:prstClr val="white"/>
                </a:solidFill>
              </a:rPr>
              <a:t>organizacijsko</a:t>
            </a:r>
            <a:r>
              <a:rPr lang="sk-SK" sz="1500" b="1" dirty="0">
                <a:solidFill>
                  <a:prstClr val="white"/>
                </a:solidFill>
              </a:rPr>
              <a:t> </a:t>
            </a:r>
            <a:r>
              <a:rPr lang="sk-SK" sz="1500" b="1" dirty="0" err="1">
                <a:solidFill>
                  <a:prstClr val="white"/>
                </a:solidFill>
              </a:rPr>
              <a:t>ali</a:t>
            </a:r>
            <a:r>
              <a:rPr lang="sk-SK" sz="1500" b="1" dirty="0">
                <a:solidFill>
                  <a:prstClr val="white"/>
                </a:solidFill>
              </a:rPr>
              <a:t> </a:t>
            </a:r>
            <a:r>
              <a:rPr lang="sk-SK" sz="1500" b="1" dirty="0" err="1">
                <a:solidFill>
                  <a:prstClr val="white"/>
                </a:solidFill>
              </a:rPr>
              <a:t>finančno</a:t>
            </a:r>
            <a:r>
              <a:rPr lang="sk-SK" sz="1500" b="1" dirty="0">
                <a:solidFill>
                  <a:prstClr val="white"/>
                </a:solidFill>
              </a:rPr>
              <a:t>):</a:t>
            </a:r>
            <a:endParaRPr lang="sk-SK" sz="1500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640960" cy="3429114"/>
          </a:xfrm>
        </p:spPr>
        <p:txBody>
          <a:bodyPr>
            <a:noAutofit/>
          </a:bodyPr>
          <a:lstStyle/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err="1"/>
              <a:t>Slovaško-slovenske</a:t>
            </a:r>
            <a:r>
              <a:rPr lang="sk-SK" sz="1200" b="1" dirty="0"/>
              <a:t> </a:t>
            </a:r>
            <a:r>
              <a:rPr lang="sk-SK" sz="1200" b="1" dirty="0" err="1"/>
              <a:t>ekonomski</a:t>
            </a:r>
            <a:r>
              <a:rPr lang="sk-SK" sz="1200" b="1" dirty="0"/>
              <a:t> </a:t>
            </a:r>
            <a:r>
              <a:rPr lang="sk-SK" sz="1200" b="1" dirty="0" err="1"/>
              <a:t>forum</a:t>
            </a:r>
            <a:r>
              <a:rPr lang="sk-SK" sz="1200" b="1" dirty="0"/>
              <a:t> v </a:t>
            </a:r>
            <a:r>
              <a:rPr lang="sk-SK" sz="1200" b="1" dirty="0" err="1"/>
              <a:t>okviru</a:t>
            </a:r>
            <a:r>
              <a:rPr lang="sk-SK" sz="1200" b="1" dirty="0"/>
              <a:t> </a:t>
            </a:r>
            <a:r>
              <a:rPr lang="sk-SK" sz="1200" b="1" dirty="0" err="1"/>
              <a:t>uradnega</a:t>
            </a:r>
            <a:r>
              <a:rPr lang="sk-SK" sz="1200" b="1" dirty="0"/>
              <a:t> </a:t>
            </a:r>
            <a:r>
              <a:rPr lang="sk-SK" sz="1200" b="1" dirty="0" err="1"/>
              <a:t>obiska</a:t>
            </a:r>
            <a:r>
              <a:rPr lang="sk-SK" sz="1200" b="1" dirty="0"/>
              <a:t> </a:t>
            </a:r>
            <a:r>
              <a:rPr lang="sk-SK" sz="1200" b="1" dirty="0" err="1"/>
              <a:t>predsednika</a:t>
            </a:r>
            <a:r>
              <a:rPr lang="sk-SK" sz="1200" b="1" dirty="0"/>
              <a:t> </a:t>
            </a:r>
            <a:r>
              <a:rPr lang="sk-SK" sz="1200" b="1" dirty="0" err="1"/>
              <a:t>Slovenije</a:t>
            </a:r>
            <a:r>
              <a:rPr lang="sk-SK" sz="1200" b="1" dirty="0"/>
              <a:t> g. </a:t>
            </a:r>
            <a:r>
              <a:rPr lang="sk-SK" sz="1200" b="1" dirty="0" err="1"/>
              <a:t>Danila</a:t>
            </a:r>
            <a:r>
              <a:rPr lang="sk-SK" sz="1200" b="1" dirty="0"/>
              <a:t> </a:t>
            </a:r>
            <a:r>
              <a:rPr lang="sk-SK" sz="1200" b="1" dirty="0" err="1"/>
              <a:t>Türka</a:t>
            </a:r>
            <a:r>
              <a:rPr lang="sk-SK" sz="1200" b="1" dirty="0"/>
              <a:t> na </a:t>
            </a:r>
            <a:r>
              <a:rPr lang="sk-SK" sz="1200" b="1" dirty="0" err="1"/>
              <a:t>Slovaškem</a:t>
            </a:r>
            <a:endParaRPr lang="sk-SK" sz="1200" b="1" dirty="0"/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err="1"/>
              <a:t>Obisk</a:t>
            </a:r>
            <a:r>
              <a:rPr lang="sk-SK" sz="1200" b="1" dirty="0"/>
              <a:t> </a:t>
            </a:r>
            <a:r>
              <a:rPr lang="sk-SK" sz="1200" b="1" dirty="0" err="1"/>
              <a:t>zunanjega</a:t>
            </a:r>
            <a:r>
              <a:rPr lang="sk-SK" sz="1200" b="1" dirty="0"/>
              <a:t> ministra  RS </a:t>
            </a:r>
            <a:r>
              <a:rPr lang="sk-SK" sz="1200" b="1" dirty="0" err="1"/>
              <a:t>skupaj</a:t>
            </a:r>
            <a:r>
              <a:rPr lang="sk-SK" sz="1200" b="1" dirty="0"/>
              <a:t> s </a:t>
            </a:r>
            <a:r>
              <a:rPr lang="sk-SK" sz="1200" b="1" dirty="0" err="1"/>
              <a:t>slovenskimi</a:t>
            </a:r>
            <a:r>
              <a:rPr lang="sk-SK" sz="1200" b="1" dirty="0"/>
              <a:t> </a:t>
            </a:r>
            <a:r>
              <a:rPr lang="sk-SK" sz="1200" b="1" dirty="0" err="1"/>
              <a:t>podjetniki</a:t>
            </a:r>
            <a:r>
              <a:rPr lang="sk-SK" sz="1200" b="1" dirty="0"/>
              <a:t> z </a:t>
            </a:r>
            <a:r>
              <a:rPr lang="sk-SK" sz="1200" b="1" dirty="0" err="1"/>
              <a:t>področja</a:t>
            </a:r>
            <a:r>
              <a:rPr lang="sk-SK" sz="1200" b="1" dirty="0"/>
              <a:t> logistike, </a:t>
            </a:r>
            <a:r>
              <a:rPr lang="sk-SK" sz="1200" b="1" dirty="0" err="1"/>
              <a:t>inovacij</a:t>
            </a:r>
            <a:r>
              <a:rPr lang="sk-SK" sz="1200" b="1" dirty="0"/>
              <a:t> in </a:t>
            </a:r>
            <a:r>
              <a:rPr lang="sk-SK" sz="1200" b="1" dirty="0" err="1"/>
              <a:t>turizma</a:t>
            </a:r>
            <a:r>
              <a:rPr lang="sk-SK" sz="1200" b="1" dirty="0"/>
              <a:t> v SR , v času </a:t>
            </a:r>
            <a:r>
              <a:rPr lang="sk-SK" sz="1200" b="1" dirty="0" err="1"/>
              <a:t>Srečanja</a:t>
            </a:r>
            <a:r>
              <a:rPr lang="sk-SK" sz="1200" b="1" dirty="0"/>
              <a:t> </a:t>
            </a:r>
            <a:r>
              <a:rPr lang="sk-SK" sz="1200" b="1" dirty="0" err="1"/>
              <a:t>Slovencev</a:t>
            </a:r>
            <a:r>
              <a:rPr lang="sk-SK" sz="1200" b="1" dirty="0"/>
              <a:t> </a:t>
            </a:r>
            <a:r>
              <a:rPr lang="sk-SK" sz="1200" b="1" dirty="0" err="1"/>
              <a:t>ob</a:t>
            </a:r>
            <a:r>
              <a:rPr lang="sk-SK" sz="1200" b="1" dirty="0"/>
              <a:t> </a:t>
            </a:r>
            <a:r>
              <a:rPr lang="sk-SK" sz="1200" b="1" dirty="0" err="1"/>
              <a:t>priložnosti</a:t>
            </a:r>
            <a:r>
              <a:rPr lang="sk-SK" sz="1200" b="1" dirty="0"/>
              <a:t> </a:t>
            </a:r>
            <a:r>
              <a:rPr lang="sk-SK" sz="1200" b="1" dirty="0" err="1"/>
              <a:t>Dneva</a:t>
            </a:r>
            <a:r>
              <a:rPr lang="sk-SK" sz="1200" b="1" dirty="0"/>
              <a:t> </a:t>
            </a:r>
            <a:r>
              <a:rPr lang="sk-SK" sz="1200" b="1" dirty="0" err="1"/>
              <a:t>državnosti</a:t>
            </a:r>
            <a:endParaRPr lang="sk-SK" sz="1200" b="1" dirty="0"/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err="1"/>
              <a:t>Srečanje</a:t>
            </a:r>
            <a:r>
              <a:rPr lang="sk-SK" sz="1200" b="1" dirty="0"/>
              <a:t> </a:t>
            </a:r>
            <a:r>
              <a:rPr lang="sk-SK" sz="1200" b="1" dirty="0" err="1"/>
              <a:t>prjiateljev</a:t>
            </a:r>
            <a:r>
              <a:rPr lang="sk-SK" sz="1200" b="1" dirty="0"/>
              <a:t> </a:t>
            </a:r>
            <a:r>
              <a:rPr lang="sk-SK" sz="1200" b="1" dirty="0" err="1"/>
              <a:t>slovenskega</a:t>
            </a:r>
            <a:r>
              <a:rPr lang="sk-SK" sz="1200" b="1" dirty="0"/>
              <a:t> </a:t>
            </a:r>
            <a:r>
              <a:rPr lang="sk-SK" sz="1200" b="1" dirty="0" err="1"/>
              <a:t>jezika</a:t>
            </a:r>
            <a:r>
              <a:rPr lang="sk-SK" sz="1200" b="1" dirty="0"/>
              <a:t> in </a:t>
            </a:r>
            <a:r>
              <a:rPr lang="sk-SK" sz="1200" b="1" dirty="0" err="1"/>
              <a:t>kulture</a:t>
            </a:r>
            <a:r>
              <a:rPr lang="sk-SK" sz="1200" b="1" dirty="0"/>
              <a:t> </a:t>
            </a:r>
            <a:r>
              <a:rPr lang="sk-SK" sz="1200" b="1" dirty="0" err="1"/>
              <a:t>ob</a:t>
            </a:r>
            <a:r>
              <a:rPr lang="sk-SK" sz="1200" b="1" dirty="0"/>
              <a:t> </a:t>
            </a:r>
            <a:r>
              <a:rPr lang="sk-SK" sz="1200" b="1" dirty="0" err="1"/>
              <a:t>priložnosti</a:t>
            </a:r>
            <a:r>
              <a:rPr lang="sk-SK" sz="1200" b="1" dirty="0"/>
              <a:t> 20. </a:t>
            </a:r>
            <a:r>
              <a:rPr lang="sk-SK" sz="1200" b="1" dirty="0" err="1"/>
              <a:t>obletnice</a:t>
            </a:r>
            <a:r>
              <a:rPr lang="sk-SK" sz="1200" b="1" dirty="0"/>
              <a:t> </a:t>
            </a:r>
            <a:r>
              <a:rPr lang="sk-SK" sz="1200" b="1" dirty="0" err="1"/>
              <a:t>tekoče</a:t>
            </a:r>
            <a:r>
              <a:rPr lang="sk-SK" sz="1200" b="1" dirty="0"/>
              <a:t> in </a:t>
            </a:r>
            <a:r>
              <a:rPr lang="sk-SK" sz="1200" b="1" dirty="0" err="1"/>
              <a:t>sistematske</a:t>
            </a:r>
            <a:r>
              <a:rPr lang="sk-SK" sz="1200" b="1" dirty="0"/>
              <a:t> </a:t>
            </a:r>
            <a:r>
              <a:rPr lang="sk-SK" sz="1200" b="1" dirty="0" err="1"/>
              <a:t>dejavnosti</a:t>
            </a:r>
            <a:r>
              <a:rPr lang="sk-SK" sz="1200" b="1" dirty="0"/>
              <a:t> </a:t>
            </a:r>
            <a:r>
              <a:rPr lang="sk-SK" sz="1200" b="1" dirty="0" err="1"/>
              <a:t>Lektorata</a:t>
            </a:r>
            <a:r>
              <a:rPr lang="sk-SK" sz="1200" b="1" dirty="0"/>
              <a:t> </a:t>
            </a:r>
            <a:r>
              <a:rPr lang="sk-SK" sz="1200" b="1" dirty="0" err="1"/>
              <a:t>slovenskega</a:t>
            </a:r>
            <a:r>
              <a:rPr lang="sk-SK" sz="1200" b="1" dirty="0"/>
              <a:t>  </a:t>
            </a:r>
            <a:r>
              <a:rPr lang="sk-SK" sz="1200" b="1" dirty="0" err="1"/>
              <a:t>jezika</a:t>
            </a:r>
            <a:r>
              <a:rPr lang="sk-SK" sz="1200" b="1" dirty="0"/>
              <a:t> in </a:t>
            </a:r>
            <a:r>
              <a:rPr lang="sk-SK" sz="1200" b="1" dirty="0" err="1"/>
              <a:t>kulture</a:t>
            </a:r>
            <a:r>
              <a:rPr lang="sk-SK" sz="1200" b="1" dirty="0"/>
              <a:t> na </a:t>
            </a:r>
            <a:r>
              <a:rPr lang="sk-SK" sz="1200" b="1" dirty="0" err="1"/>
              <a:t>Katedri</a:t>
            </a:r>
            <a:r>
              <a:rPr lang="sk-SK" sz="1200" b="1" dirty="0"/>
              <a:t> </a:t>
            </a:r>
            <a:r>
              <a:rPr lang="sk-SK" sz="1200" b="1" dirty="0" err="1"/>
              <a:t>slovanskih</a:t>
            </a:r>
            <a:r>
              <a:rPr lang="sk-SK" sz="1200" b="1" dirty="0"/>
              <a:t> </a:t>
            </a:r>
            <a:r>
              <a:rPr lang="sk-SK" sz="1200" b="1" dirty="0" err="1"/>
              <a:t>filologij</a:t>
            </a:r>
            <a:r>
              <a:rPr lang="sk-SK" sz="1200" b="1" dirty="0"/>
              <a:t> </a:t>
            </a:r>
            <a:r>
              <a:rPr lang="sk-SK" sz="1200" b="1" dirty="0" err="1"/>
              <a:t>Filozofske</a:t>
            </a:r>
            <a:r>
              <a:rPr lang="sk-SK" sz="1200" b="1" dirty="0"/>
              <a:t> </a:t>
            </a:r>
            <a:r>
              <a:rPr lang="sk-SK" sz="1200" b="1" dirty="0" err="1"/>
              <a:t>fakultete</a:t>
            </a:r>
            <a:r>
              <a:rPr lang="sk-SK" sz="1200" b="1" dirty="0"/>
              <a:t> UK v </a:t>
            </a:r>
            <a:r>
              <a:rPr lang="sk-SK" sz="1200" b="1" dirty="0" err="1"/>
              <a:t>Bratislavi</a:t>
            </a:r>
            <a:r>
              <a:rPr lang="sk-SK" sz="1200" b="1" dirty="0"/>
              <a:t>. 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err="1"/>
              <a:t>Glasbeni</a:t>
            </a:r>
            <a:r>
              <a:rPr lang="sk-SK" sz="1200" b="1" dirty="0"/>
              <a:t> koncert </a:t>
            </a:r>
            <a:r>
              <a:rPr lang="sk-SK" sz="1200" b="1" dirty="0" err="1"/>
              <a:t>znanih</a:t>
            </a:r>
            <a:r>
              <a:rPr lang="sk-SK" sz="1200" b="1" dirty="0"/>
              <a:t> </a:t>
            </a:r>
            <a:r>
              <a:rPr lang="sk-SK" sz="1200" b="1" dirty="0" err="1"/>
              <a:t>slovenskih</a:t>
            </a:r>
            <a:r>
              <a:rPr lang="sk-SK" sz="1200" b="1" dirty="0"/>
              <a:t> </a:t>
            </a:r>
            <a:r>
              <a:rPr lang="sk-SK" sz="1200" b="1" dirty="0" err="1"/>
              <a:t>umetnikov</a:t>
            </a:r>
            <a:r>
              <a:rPr lang="sk-SK" sz="1200" b="1" dirty="0"/>
              <a:t> </a:t>
            </a:r>
            <a:r>
              <a:rPr lang="sk-SK" sz="1200" b="1" dirty="0" err="1"/>
              <a:t>Janeza</a:t>
            </a:r>
            <a:r>
              <a:rPr lang="sk-SK" sz="1200" b="1" dirty="0"/>
              <a:t> </a:t>
            </a:r>
            <a:r>
              <a:rPr lang="sk-SK" sz="1200" b="1" dirty="0" err="1"/>
              <a:t>Škofa</a:t>
            </a:r>
            <a:r>
              <a:rPr lang="sk-SK" sz="1200" b="1" dirty="0"/>
              <a:t> in </a:t>
            </a:r>
            <a:r>
              <a:rPr lang="sk-SK" sz="1200" b="1" dirty="0" err="1"/>
              <a:t>Marjana</a:t>
            </a:r>
            <a:r>
              <a:rPr lang="sk-SK" sz="1200" b="1" dirty="0"/>
              <a:t> </a:t>
            </a:r>
            <a:r>
              <a:rPr lang="sk-SK" sz="1200" b="1" dirty="0" err="1"/>
              <a:t>Staniča</a:t>
            </a:r>
            <a:r>
              <a:rPr lang="sk-SK" sz="1200" b="1" dirty="0"/>
              <a:t> (</a:t>
            </a:r>
            <a:r>
              <a:rPr lang="sk-SK" sz="1200" b="1" dirty="0" err="1"/>
              <a:t>harmonka</a:t>
            </a:r>
            <a:r>
              <a:rPr lang="sk-SK" sz="1200" b="1" dirty="0"/>
              <a:t>, </a:t>
            </a:r>
            <a:r>
              <a:rPr lang="sk-SK" sz="1200" b="1" dirty="0" err="1"/>
              <a:t>boben</a:t>
            </a:r>
            <a:r>
              <a:rPr lang="sk-SK" sz="1200" b="1" dirty="0"/>
              <a:t>)  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/>
              <a:t>Koncert </a:t>
            </a:r>
            <a:r>
              <a:rPr lang="sk-SK" sz="1200" b="1" dirty="0" err="1"/>
              <a:t>avtorske</a:t>
            </a:r>
            <a:r>
              <a:rPr lang="sk-SK" sz="1200" b="1" dirty="0"/>
              <a:t> </a:t>
            </a:r>
            <a:r>
              <a:rPr lang="sk-SK" sz="1200" b="1" dirty="0" err="1"/>
              <a:t>glasbe</a:t>
            </a:r>
            <a:r>
              <a:rPr lang="sk-SK" sz="1200" b="1" dirty="0"/>
              <a:t> Lada </a:t>
            </a:r>
            <a:r>
              <a:rPr lang="sk-SK" sz="1200" b="1" dirty="0" err="1"/>
              <a:t>Jakša</a:t>
            </a:r>
            <a:r>
              <a:rPr lang="sk-SK" sz="1200" b="1" dirty="0"/>
              <a:t>, </a:t>
            </a:r>
            <a:r>
              <a:rPr lang="sk-SK" sz="1200" b="1" dirty="0" err="1"/>
              <a:t>skupaj</a:t>
            </a:r>
            <a:r>
              <a:rPr lang="sk-SK" sz="1200" b="1" dirty="0"/>
              <a:t> s </a:t>
            </a:r>
            <a:r>
              <a:rPr lang="sk-SK" sz="1200" b="1" dirty="0" err="1"/>
              <a:t>predstavitvijo</a:t>
            </a:r>
            <a:r>
              <a:rPr lang="sk-SK" sz="1200" b="1" dirty="0"/>
              <a:t> </a:t>
            </a:r>
            <a:r>
              <a:rPr lang="sk-SK" sz="1200" b="1" dirty="0" err="1"/>
              <a:t>umetniške</a:t>
            </a:r>
            <a:r>
              <a:rPr lang="sk-SK" sz="1200" b="1" dirty="0"/>
              <a:t> </a:t>
            </a:r>
            <a:r>
              <a:rPr lang="sk-SK" sz="1200" b="1" dirty="0" err="1"/>
              <a:t>fotografije</a:t>
            </a:r>
            <a:r>
              <a:rPr lang="sk-SK" sz="1200" b="1" dirty="0"/>
              <a:t>  „Nevidno </a:t>
            </a:r>
            <a:r>
              <a:rPr lang="sk-SK" sz="1200" b="1" dirty="0" err="1"/>
              <a:t>postaja</a:t>
            </a:r>
            <a:r>
              <a:rPr lang="sk-SK" sz="1200" b="1" dirty="0"/>
              <a:t> </a:t>
            </a:r>
            <a:r>
              <a:rPr lang="sk-SK" sz="1200" b="1" dirty="0" err="1"/>
              <a:t>vidljivo</a:t>
            </a:r>
            <a:r>
              <a:rPr lang="sk-SK" sz="1200" b="1" dirty="0"/>
              <a:t>“, </a:t>
            </a:r>
            <a:r>
              <a:rPr lang="sk-SK" sz="1200" b="1" dirty="0" err="1"/>
              <a:t>prirejene</a:t>
            </a:r>
            <a:r>
              <a:rPr lang="sk-SK" sz="1200" b="1" dirty="0"/>
              <a:t> </a:t>
            </a:r>
            <a:r>
              <a:rPr lang="sk-SK" sz="1200" b="1" dirty="0" err="1"/>
              <a:t>ob</a:t>
            </a:r>
            <a:r>
              <a:rPr lang="sk-SK" sz="1200" b="1" dirty="0"/>
              <a:t> </a:t>
            </a:r>
            <a:r>
              <a:rPr lang="sk-SK" sz="1200" b="1" dirty="0" err="1"/>
              <a:t>priložnosti</a:t>
            </a:r>
            <a:r>
              <a:rPr lang="sk-SK" sz="1200" b="1" dirty="0"/>
              <a:t> 110.obletnice </a:t>
            </a:r>
            <a:r>
              <a:rPr lang="sk-SK" sz="1200" b="1" dirty="0" err="1"/>
              <a:t>rojstva</a:t>
            </a:r>
            <a:r>
              <a:rPr lang="sk-SK" sz="1200" b="1" dirty="0"/>
              <a:t> </a:t>
            </a:r>
            <a:r>
              <a:rPr lang="sk-SK" sz="1200" b="1" dirty="0" err="1"/>
              <a:t>slovenskega</a:t>
            </a:r>
            <a:r>
              <a:rPr lang="sk-SK" sz="1200" b="1" dirty="0"/>
              <a:t> </a:t>
            </a:r>
            <a:r>
              <a:rPr lang="sk-SK" sz="1200" b="1" dirty="0" err="1"/>
              <a:t>pesnika</a:t>
            </a:r>
            <a:r>
              <a:rPr lang="sk-SK" sz="1200" b="1" dirty="0"/>
              <a:t> </a:t>
            </a:r>
            <a:r>
              <a:rPr lang="sk-SK" sz="1200" b="1" dirty="0" err="1"/>
              <a:t>Srečka</a:t>
            </a:r>
            <a:r>
              <a:rPr lang="sk-SK" sz="1200" b="1" dirty="0"/>
              <a:t> </a:t>
            </a:r>
            <a:r>
              <a:rPr lang="sk-SK" sz="1200" b="1" dirty="0" err="1"/>
              <a:t>Kosovela</a:t>
            </a:r>
            <a:r>
              <a:rPr lang="sk-SK" sz="1200" b="1" dirty="0"/>
              <a:t> (</a:t>
            </a:r>
            <a:r>
              <a:rPr lang="sk-SK" sz="1200" b="1" dirty="0" err="1"/>
              <a:t>klavir</a:t>
            </a:r>
            <a:r>
              <a:rPr lang="sk-SK" sz="1200" b="1" dirty="0"/>
              <a:t>, </a:t>
            </a:r>
            <a:r>
              <a:rPr lang="sk-SK" sz="1200" b="1" dirty="0" err="1"/>
              <a:t>saxofon</a:t>
            </a:r>
            <a:r>
              <a:rPr lang="sk-SK" sz="1200" b="1" dirty="0"/>
              <a:t>, klarinet, flauta, </a:t>
            </a:r>
            <a:r>
              <a:rPr lang="sk-SK" sz="1200" b="1" dirty="0" err="1"/>
              <a:t>kalimba</a:t>
            </a:r>
            <a:r>
              <a:rPr lang="sk-SK" sz="1200" b="1" dirty="0"/>
              <a:t>)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err="1"/>
              <a:t>Slovenian</a:t>
            </a:r>
            <a:r>
              <a:rPr lang="sk-SK" sz="1200" b="1" dirty="0"/>
              <a:t> </a:t>
            </a:r>
            <a:r>
              <a:rPr lang="sk-SK" sz="1200" b="1" dirty="0" err="1"/>
              <a:t>Wine</a:t>
            </a:r>
            <a:r>
              <a:rPr lang="sk-SK" sz="1200" b="1" dirty="0"/>
              <a:t> </a:t>
            </a:r>
            <a:r>
              <a:rPr lang="sk-SK" sz="1200" b="1" dirty="0" err="1"/>
              <a:t>Promotion</a:t>
            </a:r>
            <a:r>
              <a:rPr lang="sk-SK" sz="1200" b="1" dirty="0"/>
              <a:t> / </a:t>
            </a:r>
            <a:r>
              <a:rPr lang="sk-SK" sz="1200" b="1" dirty="0" err="1"/>
              <a:t>Dan</a:t>
            </a:r>
            <a:r>
              <a:rPr lang="sk-SK" sz="1200" b="1" dirty="0"/>
              <a:t> </a:t>
            </a:r>
            <a:r>
              <a:rPr lang="sk-SK" sz="1200" b="1" dirty="0" err="1"/>
              <a:t>slovenskega</a:t>
            </a:r>
            <a:r>
              <a:rPr lang="sk-SK" sz="1200" b="1" dirty="0"/>
              <a:t> vina in </a:t>
            </a:r>
            <a:r>
              <a:rPr lang="sk-SK" sz="1200" b="1" dirty="0" err="1"/>
              <a:t>gastronomije</a:t>
            </a:r>
            <a:r>
              <a:rPr lang="sk-SK" sz="1200" b="1" dirty="0"/>
              <a:t> „</a:t>
            </a:r>
            <a:r>
              <a:rPr lang="sk-SK" sz="1200" b="1" dirty="0" err="1"/>
              <a:t>Poskusite</a:t>
            </a:r>
            <a:r>
              <a:rPr lang="sk-SK" sz="1200" b="1" dirty="0"/>
              <a:t>  </a:t>
            </a:r>
            <a:r>
              <a:rPr lang="sk-SK" sz="1200" b="1" dirty="0" err="1"/>
              <a:t>Slovenijo</a:t>
            </a:r>
            <a:r>
              <a:rPr lang="sk-SK" sz="1200" b="1" dirty="0"/>
              <a:t>“ 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sk-SK" sz="1200" b="1" dirty="0" err="1"/>
              <a:t>Osebna</a:t>
            </a:r>
            <a:r>
              <a:rPr lang="sk-SK" sz="1200" b="1" dirty="0"/>
              <a:t> </a:t>
            </a:r>
            <a:r>
              <a:rPr lang="sk-SK" sz="1200" b="1" dirty="0" err="1"/>
              <a:t>delovna</a:t>
            </a:r>
            <a:r>
              <a:rPr lang="sk-SK" sz="1200" b="1" dirty="0"/>
              <a:t> </a:t>
            </a:r>
            <a:r>
              <a:rPr lang="sk-SK" sz="1200" b="1" dirty="0" err="1"/>
              <a:t>srečanja</a:t>
            </a:r>
            <a:r>
              <a:rPr lang="sk-SK" sz="1200" b="1" dirty="0"/>
              <a:t> s </a:t>
            </a:r>
            <a:r>
              <a:rPr lang="sk-SK" sz="1200" b="1" dirty="0" err="1"/>
              <a:t>predstavniki</a:t>
            </a:r>
            <a:r>
              <a:rPr lang="sk-SK" sz="1200" b="1" dirty="0"/>
              <a:t>  </a:t>
            </a:r>
            <a:r>
              <a:rPr lang="sk-SK" sz="1200" b="1" dirty="0" err="1"/>
              <a:t>Urada</a:t>
            </a:r>
            <a:r>
              <a:rPr lang="sk-SK" sz="1200" b="1" dirty="0"/>
              <a:t> </a:t>
            </a:r>
            <a:r>
              <a:rPr lang="sk-SK" sz="1200" b="1" dirty="0" err="1"/>
              <a:t>vlade</a:t>
            </a:r>
            <a:r>
              <a:rPr lang="sk-SK" sz="1200" b="1" dirty="0"/>
              <a:t> RS za </a:t>
            </a:r>
            <a:r>
              <a:rPr lang="sk-SK" sz="1200" b="1" dirty="0" err="1"/>
              <a:t>Slovence</a:t>
            </a:r>
            <a:r>
              <a:rPr lang="sk-SK" sz="1200" b="1" dirty="0"/>
              <a:t> v </a:t>
            </a:r>
            <a:r>
              <a:rPr lang="sk-SK" sz="1200" b="1" dirty="0" err="1"/>
              <a:t>zamejstvu</a:t>
            </a:r>
            <a:r>
              <a:rPr lang="sk-SK" sz="1200" b="1" dirty="0"/>
              <a:t> in po svetu, </a:t>
            </a:r>
            <a:r>
              <a:rPr lang="sk-SK" sz="1200" b="1" dirty="0" err="1"/>
              <a:t>Obrtno-podjetniško</a:t>
            </a:r>
            <a:r>
              <a:rPr lang="sk-SK" sz="1200" b="1" dirty="0"/>
              <a:t> </a:t>
            </a:r>
            <a:r>
              <a:rPr lang="sk-SK" sz="1200" b="1" dirty="0" err="1"/>
              <a:t>zbornico</a:t>
            </a:r>
            <a:r>
              <a:rPr lang="sk-SK" sz="1200" b="1" dirty="0"/>
              <a:t> </a:t>
            </a:r>
            <a:r>
              <a:rPr lang="sk-SK" sz="1200" b="1" dirty="0" err="1"/>
              <a:t>Slovenije</a:t>
            </a:r>
            <a:r>
              <a:rPr lang="sk-SK" sz="1200" b="1" dirty="0"/>
              <a:t>,  </a:t>
            </a:r>
            <a:r>
              <a:rPr lang="sk-SK" sz="1200" b="1" dirty="0" err="1"/>
              <a:t>Gospodarsko</a:t>
            </a:r>
            <a:r>
              <a:rPr lang="sk-SK" sz="1200" b="1" dirty="0"/>
              <a:t> </a:t>
            </a:r>
            <a:r>
              <a:rPr lang="sk-SK" sz="1200" b="1" dirty="0" err="1"/>
              <a:t>zbornico</a:t>
            </a:r>
            <a:r>
              <a:rPr lang="sk-SK" sz="1200" b="1" dirty="0"/>
              <a:t> </a:t>
            </a:r>
            <a:r>
              <a:rPr lang="sk-SK" sz="1200" b="1" dirty="0" err="1"/>
              <a:t>Slovenije</a:t>
            </a:r>
            <a:r>
              <a:rPr lang="sk-SK" sz="1200" b="1" dirty="0"/>
              <a:t>, </a:t>
            </a:r>
            <a:r>
              <a:rPr lang="sk-SK" sz="1200" b="1" dirty="0" err="1"/>
              <a:t>Slovenian</a:t>
            </a:r>
            <a:r>
              <a:rPr lang="sk-SK" sz="1200" b="1" dirty="0"/>
              <a:t> Business </a:t>
            </a:r>
            <a:r>
              <a:rPr lang="sk-SK" sz="1200" b="1" dirty="0" err="1"/>
              <a:t>Club</a:t>
            </a:r>
            <a:r>
              <a:rPr lang="sk-SK" sz="1200" b="1" dirty="0"/>
              <a:t>, SPIRIT </a:t>
            </a:r>
            <a:r>
              <a:rPr lang="sk-SK" sz="1200" b="1" dirty="0" err="1"/>
              <a:t>Slovenija</a:t>
            </a:r>
            <a:r>
              <a:rPr lang="sk-SK" sz="1200" b="1" dirty="0"/>
              <a:t>,  </a:t>
            </a:r>
            <a:r>
              <a:rPr lang="sk-SK" sz="1200" b="1" dirty="0" err="1"/>
              <a:t>veleposlanikom</a:t>
            </a:r>
            <a:r>
              <a:rPr lang="sk-SK" sz="1200" b="1" dirty="0"/>
              <a:t> in </a:t>
            </a:r>
            <a:r>
              <a:rPr lang="sk-SK" sz="1200" b="1" dirty="0" err="1"/>
              <a:t>trgovskim</a:t>
            </a:r>
            <a:r>
              <a:rPr lang="sk-SK" sz="1200" b="1" dirty="0"/>
              <a:t> </a:t>
            </a:r>
            <a:r>
              <a:rPr lang="sk-SK" sz="1200" b="1" dirty="0" err="1"/>
              <a:t>atašejem</a:t>
            </a:r>
            <a:r>
              <a:rPr lang="sk-SK" sz="1200" b="1" dirty="0"/>
              <a:t>  </a:t>
            </a:r>
            <a:r>
              <a:rPr lang="sk-SK" sz="1200" b="1" dirty="0" err="1"/>
              <a:t>Veleposlaništva</a:t>
            </a:r>
            <a:r>
              <a:rPr lang="sk-SK" sz="1200" b="1" dirty="0"/>
              <a:t> SR v </a:t>
            </a:r>
            <a:r>
              <a:rPr lang="sk-SK" sz="1200" b="1" dirty="0" err="1"/>
              <a:t>Sloveniji</a:t>
            </a:r>
            <a:endParaRPr lang="sk-SK" sz="1200" b="1" dirty="0"/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3" name="Picture 2" descr="C:\Users\tok9594\Documents\Dokumenty\Dokumenty1\Analýzy\SLO SLO\Fotky\BLED 2014\IMG_5263.JPG">
            <a:extLst>
              <a:ext uri="{FF2B5EF4-FFF2-40B4-BE49-F238E27FC236}">
                <a16:creationId xmlns:a16="http://schemas.microsoft.com/office/drawing/2014/main" id="{6FD93178-6376-6DBB-E453-C64B09AB4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509" y="5229200"/>
            <a:ext cx="2406644" cy="1583162"/>
          </a:xfrm>
          <a:prstGeom prst="rect">
            <a:avLst/>
          </a:prstGeom>
          <a:noFill/>
        </p:spPr>
      </p:pic>
      <p:pic>
        <p:nvPicPr>
          <p:cNvPr id="4" name="Picture 2" descr="C:\Users\tok9594\Documents\Dokumenty\Dokumenty1\Analýzy\SLO SLO\Fotky\BLED 2014\2-publika_iz_ozadnja__govori_Zvone.jpg">
            <a:extLst>
              <a:ext uri="{FF2B5EF4-FFF2-40B4-BE49-F238E27FC236}">
                <a16:creationId xmlns:a16="http://schemas.microsoft.com/office/drawing/2014/main" id="{2F29953B-1BAC-7A0D-4705-D9903F2F5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234031"/>
            <a:ext cx="2520280" cy="1592796"/>
          </a:xfrm>
          <a:prstGeom prst="rect">
            <a:avLst/>
          </a:prstGeom>
          <a:noFill/>
        </p:spPr>
      </p:pic>
      <p:pic>
        <p:nvPicPr>
          <p:cNvPr id="6" name="Picture 2" descr="C:\Users\tok9594\Documents\Dokumenty\Dokumenty1\Analýzy\SLO SLO\Fotky\SOPK Ekon konfer Jan 2015\IMG_20150127_121952.jpg">
            <a:extLst>
              <a:ext uri="{FF2B5EF4-FFF2-40B4-BE49-F238E27FC236}">
                <a16:creationId xmlns:a16="http://schemas.microsoft.com/office/drawing/2014/main" id="{9ED52AB6-A657-35B2-94D1-B0EC3E45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5225652"/>
            <a:ext cx="2808312" cy="157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err="1"/>
              <a:t>Združenje</a:t>
            </a:r>
            <a:r>
              <a:rPr lang="sk-SK" sz="3600" dirty="0"/>
              <a:t>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88373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prstClr val="white"/>
                </a:solidFill>
              </a:rPr>
              <a:t>Pomembnejše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prireditve</a:t>
            </a:r>
            <a:r>
              <a:rPr lang="sk-SK" b="1" dirty="0">
                <a:solidFill>
                  <a:prstClr val="white"/>
                </a:solidFill>
              </a:rPr>
              <a:t> v </a:t>
            </a:r>
            <a:r>
              <a:rPr lang="sk-SK" b="1" dirty="0" err="1">
                <a:solidFill>
                  <a:prstClr val="white"/>
                </a:solidFill>
              </a:rPr>
              <a:t>organizaciji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Združenja</a:t>
            </a:r>
            <a:r>
              <a:rPr lang="sk-SK" b="1" dirty="0">
                <a:solidFill>
                  <a:prstClr val="white"/>
                </a:solidFill>
              </a:rPr>
              <a:t>: </a:t>
            </a:r>
          </a:p>
          <a:p>
            <a:pPr marL="182563" indent="-182563">
              <a:buClr>
                <a:srgbClr val="A5B592"/>
              </a:buClr>
              <a:buSzPct val="80000"/>
            </a:pPr>
            <a:endParaRPr lang="sk-SK" sz="1500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01745" y="1145918"/>
            <a:ext cx="8640960" cy="5710871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Mednarodna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ekonomska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konferenca</a:t>
            </a:r>
            <a:r>
              <a:rPr lang="sk-SK" sz="1200" b="1" dirty="0">
                <a:solidFill>
                  <a:schemeClr val="tx1"/>
                </a:solidFill>
              </a:rPr>
              <a:t>“, </a:t>
            </a:r>
            <a:r>
              <a:rPr lang="sk-SK" sz="1200" b="1" dirty="0" err="1">
                <a:solidFill>
                  <a:schemeClr val="tx1"/>
                </a:solidFill>
              </a:rPr>
              <a:t>organizator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Urad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Vlade</a:t>
            </a:r>
            <a:r>
              <a:rPr lang="sk-SK" sz="1200" b="1" dirty="0">
                <a:solidFill>
                  <a:schemeClr val="tx1"/>
                </a:solidFill>
              </a:rPr>
              <a:t> Republike </a:t>
            </a:r>
            <a:r>
              <a:rPr lang="sk-SK" sz="1200" b="1" dirty="0" err="1">
                <a:solidFill>
                  <a:schemeClr val="tx1"/>
                </a:solidFill>
              </a:rPr>
              <a:t>Slovenije</a:t>
            </a:r>
            <a:r>
              <a:rPr lang="sk-SK" sz="1200" b="1" dirty="0">
                <a:solidFill>
                  <a:schemeClr val="tx1"/>
                </a:solidFill>
              </a:rPr>
              <a:t> za </a:t>
            </a:r>
            <a:r>
              <a:rPr lang="sk-SK" sz="1200" b="1" dirty="0" err="1">
                <a:solidFill>
                  <a:schemeClr val="tx1"/>
                </a:solidFill>
              </a:rPr>
              <a:t>Slovence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zamejstvu</a:t>
            </a:r>
            <a:r>
              <a:rPr lang="sk-SK" sz="1200" b="1" dirty="0">
                <a:solidFill>
                  <a:schemeClr val="tx1"/>
                </a:solidFill>
              </a:rPr>
              <a:t> in po svetu„, </a:t>
            </a:r>
            <a:r>
              <a:rPr lang="sk-SK" sz="1200" b="1" dirty="0" err="1">
                <a:solidFill>
                  <a:schemeClr val="tx1"/>
                </a:solidFill>
              </a:rPr>
              <a:t>Murska</a:t>
            </a:r>
            <a:r>
              <a:rPr lang="sk-SK" sz="1200" b="1" dirty="0">
                <a:solidFill>
                  <a:schemeClr val="tx1"/>
                </a:solidFill>
              </a:rPr>
              <a:t> Sobota, </a:t>
            </a:r>
            <a:r>
              <a:rPr lang="sk-SK" sz="1200" b="1" dirty="0" err="1">
                <a:solidFill>
                  <a:schemeClr val="tx1"/>
                </a:solidFill>
              </a:rPr>
              <a:t>Slovenija</a:t>
            </a:r>
            <a:endParaRPr lang="sk-SK" sz="1200" b="1" dirty="0">
              <a:solidFill>
                <a:schemeClr val="tx1"/>
              </a:solidFill>
            </a:endParaRP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err="1">
                <a:solidFill>
                  <a:schemeClr val="tx1"/>
                </a:solidFill>
              </a:rPr>
              <a:t>Konference</a:t>
            </a:r>
            <a:r>
              <a:rPr lang="sk-SK" sz="1200" b="1" dirty="0">
                <a:solidFill>
                  <a:schemeClr val="tx1"/>
                </a:solidFill>
              </a:rPr>
              <a:t> „POHĽADY NA EKONOMIKU SLOVENSKA V ROKU 2015,  2016, 2017 ,2018  </a:t>
            </a:r>
            <a:r>
              <a:rPr lang="sk-SK" sz="1200" b="1" dirty="0" err="1">
                <a:solidFill>
                  <a:schemeClr val="tx1"/>
                </a:solidFill>
              </a:rPr>
              <a:t>organizator</a:t>
            </a:r>
            <a:r>
              <a:rPr lang="sk-SK" sz="1200" b="1" dirty="0">
                <a:solidFill>
                  <a:schemeClr val="tx1"/>
                </a:solidFill>
              </a:rPr>
              <a:t> SOPK, Slovenskou štatistickou a demografickou spoločnosťou a Ekonomickou Univerzitou v Bratislave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1.srečanje </a:t>
            </a:r>
            <a:r>
              <a:rPr lang="sk-SK" sz="1200" b="1" dirty="0" err="1">
                <a:solidFill>
                  <a:schemeClr val="tx1"/>
                </a:solidFill>
              </a:rPr>
              <a:t>slovenskih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podjetnikov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predstavnikov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podjetij</a:t>
            </a:r>
            <a:r>
              <a:rPr lang="sk-SK" sz="1200" b="1" dirty="0">
                <a:solidFill>
                  <a:schemeClr val="tx1"/>
                </a:solidFill>
              </a:rPr>
              <a:t> na </a:t>
            </a:r>
            <a:r>
              <a:rPr lang="sk-SK" sz="1200" b="1" dirty="0" err="1">
                <a:solidFill>
                  <a:schemeClr val="tx1"/>
                </a:solidFill>
              </a:rPr>
              <a:t>Slovaškem</a:t>
            </a:r>
            <a:r>
              <a:rPr lang="sk-SK" sz="1200" b="1" dirty="0">
                <a:solidFill>
                  <a:schemeClr val="tx1"/>
                </a:solidFill>
              </a:rPr>
              <a:t> (</a:t>
            </a:r>
            <a:r>
              <a:rPr lang="sk-SK" sz="1200" b="1" dirty="0" err="1">
                <a:solidFill>
                  <a:schemeClr val="tx1"/>
                </a:solidFill>
              </a:rPr>
              <a:t>gost</a:t>
            </a:r>
            <a:r>
              <a:rPr lang="sk-SK" sz="1200" b="1" dirty="0">
                <a:solidFill>
                  <a:schemeClr val="tx1"/>
                </a:solidFill>
              </a:rPr>
              <a:t>: g. Tomáš Malatinský- predseda Asociácie zamestnávateľských zväzov a združení SR  a ga. L. </a:t>
            </a:r>
            <a:r>
              <a:rPr lang="sk-SK" sz="1200" b="1" dirty="0" err="1">
                <a:solidFill>
                  <a:schemeClr val="tx1"/>
                </a:solidFill>
              </a:rPr>
              <a:t>Gaber</a:t>
            </a:r>
            <a:r>
              <a:rPr lang="sk-SK" sz="1200" b="1" dirty="0">
                <a:solidFill>
                  <a:schemeClr val="tx1"/>
                </a:solidFill>
              </a:rPr>
              <a:t> – </a:t>
            </a:r>
            <a:r>
              <a:rPr lang="sk-SK" sz="1200" b="1" dirty="0" err="1">
                <a:solidFill>
                  <a:schemeClr val="tx1"/>
                </a:solidFill>
              </a:rPr>
              <a:t>direktorica</a:t>
            </a:r>
            <a:r>
              <a:rPr lang="sk-SK" sz="1200" b="1" dirty="0">
                <a:solidFill>
                  <a:schemeClr val="tx1"/>
                </a:solidFill>
              </a:rPr>
              <a:t> a </a:t>
            </a:r>
            <a:r>
              <a:rPr lang="sk-SK" sz="1200" b="1" dirty="0" err="1">
                <a:solidFill>
                  <a:schemeClr val="tx1"/>
                </a:solidFill>
              </a:rPr>
              <a:t>A</a:t>
            </a:r>
            <a:r>
              <a:rPr lang="sk-SK" sz="1200" b="1" dirty="0">
                <a:solidFill>
                  <a:schemeClr val="tx1"/>
                </a:solidFill>
              </a:rPr>
              <a:t>. </a:t>
            </a:r>
            <a:r>
              <a:rPr lang="sk-SK" sz="1200" b="1" dirty="0" err="1">
                <a:solidFill>
                  <a:schemeClr val="tx1"/>
                </a:solidFill>
              </a:rPr>
              <a:t>Počivavšek</a:t>
            </a:r>
            <a:r>
              <a:rPr lang="sk-SK" sz="1200" b="1" dirty="0">
                <a:solidFill>
                  <a:schemeClr val="tx1"/>
                </a:solidFill>
              </a:rPr>
              <a:t> - </a:t>
            </a:r>
            <a:r>
              <a:rPr lang="sk-SK" sz="1200" b="1" dirty="0" err="1">
                <a:solidFill>
                  <a:schemeClr val="tx1"/>
                </a:solidFill>
              </a:rPr>
              <a:t>podpredsednik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Območne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obrtno-podjetniške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zbornice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Domžale</a:t>
            </a:r>
            <a:r>
              <a:rPr lang="sk-SK" sz="1200" b="1" dirty="0">
                <a:solidFill>
                  <a:schemeClr val="tx1"/>
                </a:solidFill>
              </a:rPr>
              <a:t> 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Slovenski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dnevi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Košiciah</a:t>
            </a:r>
            <a:r>
              <a:rPr lang="sk-SK" sz="1200" b="1" dirty="0">
                <a:solidFill>
                  <a:schemeClr val="tx1"/>
                </a:solidFill>
              </a:rPr>
              <a:t> 2015“  + „Slovinsko-slovenské obchodné fórum“  v Košiciach, </a:t>
            </a:r>
            <a:r>
              <a:rPr lang="sk-SK" sz="1200" b="1" dirty="0" err="1">
                <a:solidFill>
                  <a:schemeClr val="tx1"/>
                </a:solidFill>
              </a:rPr>
              <a:t>organizator</a:t>
            </a:r>
            <a:r>
              <a:rPr lang="sk-SK" sz="1200" b="1" dirty="0">
                <a:solidFill>
                  <a:schemeClr val="tx1"/>
                </a:solidFill>
              </a:rPr>
              <a:t> SOPK , pobočka Košice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err="1">
                <a:solidFill>
                  <a:schemeClr val="tx1"/>
                </a:solidFill>
              </a:rPr>
              <a:t>Konferenca</a:t>
            </a:r>
            <a:r>
              <a:rPr lang="sk-SK" sz="1200" b="1" dirty="0">
                <a:solidFill>
                  <a:schemeClr val="tx1"/>
                </a:solidFill>
              </a:rPr>
              <a:t> „</a:t>
            </a:r>
            <a:r>
              <a:rPr lang="sk-SK" sz="1200" b="1" dirty="0" err="1">
                <a:solidFill>
                  <a:schemeClr val="tx1"/>
                </a:solidFill>
              </a:rPr>
              <a:t>Sodelovanje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Evropi</a:t>
            </a:r>
            <a:r>
              <a:rPr lang="sk-SK" sz="1200" b="1" dirty="0">
                <a:solidFill>
                  <a:schemeClr val="tx1"/>
                </a:solidFill>
              </a:rPr>
              <a:t>“ </a:t>
            </a:r>
            <a:r>
              <a:rPr lang="sk-SK" sz="1200" b="1" dirty="0" err="1">
                <a:solidFill>
                  <a:schemeClr val="tx1"/>
                </a:solidFill>
              </a:rPr>
              <a:t>organizator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Gospodarska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Zbornica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Slovenije</a:t>
            </a:r>
            <a:r>
              <a:rPr lang="sk-SK" sz="1200" b="1" dirty="0">
                <a:solidFill>
                  <a:schemeClr val="tx1"/>
                </a:solidFill>
              </a:rPr>
              <a:t>.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err="1">
                <a:solidFill>
                  <a:schemeClr val="tx1"/>
                </a:solidFill>
              </a:rPr>
              <a:t>Mednarodni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gospodarski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forum</a:t>
            </a:r>
            <a:r>
              <a:rPr lang="sk-SK" sz="1200" b="1" dirty="0">
                <a:solidFill>
                  <a:schemeClr val="tx1"/>
                </a:solidFill>
              </a:rPr>
              <a:t> XVIII. </a:t>
            </a:r>
            <a:r>
              <a:rPr lang="sk-SK" sz="1200" b="1" dirty="0" err="1">
                <a:solidFill>
                  <a:schemeClr val="tx1"/>
                </a:solidFill>
              </a:rPr>
              <a:t>Gömör</a:t>
            </a:r>
            <a:r>
              <a:rPr lang="sk-SK" sz="1200" b="1" dirty="0">
                <a:solidFill>
                  <a:schemeClr val="tx1"/>
                </a:solidFill>
              </a:rPr>
              <a:t> Expo, </a:t>
            </a:r>
            <a:r>
              <a:rPr lang="sk-SK" sz="1200" b="1" dirty="0" err="1">
                <a:solidFill>
                  <a:schemeClr val="tx1"/>
                </a:solidFill>
              </a:rPr>
              <a:t>Putnok</a:t>
            </a:r>
            <a:r>
              <a:rPr lang="sk-SK" sz="1200" b="1" dirty="0">
                <a:solidFill>
                  <a:schemeClr val="tx1"/>
                </a:solidFill>
              </a:rPr>
              <a:t> (HU)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Slovenski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dnevi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Trenčinu</a:t>
            </a:r>
            <a:r>
              <a:rPr lang="sk-SK" sz="1200" b="1" dirty="0">
                <a:solidFill>
                  <a:schemeClr val="tx1"/>
                </a:solidFill>
              </a:rPr>
              <a:t> 2016“  + "Slovinsko-slovenské obchodné stretnutie podnikateľov"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 Koncert P. Milica a orchestra </a:t>
            </a:r>
            <a:r>
              <a:rPr lang="sk-SK" sz="1200" b="1" dirty="0" err="1">
                <a:solidFill>
                  <a:schemeClr val="tx1"/>
                </a:solidFill>
              </a:rPr>
              <a:t>Slovenskeho</a:t>
            </a:r>
            <a:r>
              <a:rPr lang="sk-SK" sz="1200" b="1" dirty="0">
                <a:solidFill>
                  <a:schemeClr val="tx1"/>
                </a:solidFill>
              </a:rPr>
              <a:t> rozhlasu/ Dirigent M. </a:t>
            </a:r>
            <a:r>
              <a:rPr lang="sk-SK" sz="1200" b="1" dirty="0" err="1">
                <a:solidFill>
                  <a:schemeClr val="tx1"/>
                </a:solidFill>
              </a:rPr>
              <a:t>Hribarnik</a:t>
            </a:r>
            <a:r>
              <a:rPr lang="sk-SK" sz="1200" b="1" dirty="0">
                <a:solidFill>
                  <a:schemeClr val="tx1"/>
                </a:solidFill>
              </a:rPr>
              <a:t> (Maj 2017)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POSLOVNA KONFERENCA „Slovenska </a:t>
            </a:r>
            <a:r>
              <a:rPr lang="sk-SK" sz="1200" b="1" dirty="0" err="1">
                <a:solidFill>
                  <a:schemeClr val="tx1"/>
                </a:solidFill>
              </a:rPr>
              <a:t>podjetnost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kroži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prek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meja</a:t>
            </a:r>
            <a:r>
              <a:rPr lang="sk-SK" sz="1200" b="1" dirty="0">
                <a:solidFill>
                  <a:schemeClr val="tx1"/>
                </a:solidFill>
              </a:rPr>
              <a:t>“ - </a:t>
            </a:r>
            <a:r>
              <a:rPr lang="sk-SK" sz="1200" b="1" dirty="0" err="1">
                <a:solidFill>
                  <a:schemeClr val="tx1"/>
                </a:solidFill>
              </a:rPr>
              <a:t>Mednarodno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povezovanje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lokalnega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podjetništva</a:t>
            </a:r>
            <a:r>
              <a:rPr lang="sk-SK" sz="1200" b="1" dirty="0">
                <a:solidFill>
                  <a:schemeClr val="tx1"/>
                </a:solidFill>
              </a:rPr>
              <a:t>,, </a:t>
            </a:r>
            <a:r>
              <a:rPr lang="sk-SK" sz="1200" b="1" dirty="0" err="1">
                <a:solidFill>
                  <a:schemeClr val="tx1"/>
                </a:solidFill>
              </a:rPr>
              <a:t>Posvet</a:t>
            </a:r>
            <a:r>
              <a:rPr lang="sk-SK" sz="1200" b="1" dirty="0">
                <a:solidFill>
                  <a:schemeClr val="tx1"/>
                </a:solidFill>
              </a:rPr>
              <a:t> s </a:t>
            </a:r>
            <a:r>
              <a:rPr lang="sk-SK" sz="1200" b="1" dirty="0" err="1">
                <a:solidFill>
                  <a:schemeClr val="tx1"/>
                </a:solidFill>
              </a:rPr>
              <a:t>slovenskimi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podjetniki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gospodarskimi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ustanovami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iz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tujine</a:t>
            </a:r>
            <a:r>
              <a:rPr lang="sk-SK" sz="1200" b="1" dirty="0">
                <a:solidFill>
                  <a:schemeClr val="tx1"/>
                </a:solidFill>
              </a:rPr>
              <a:t>, Dvorec </a:t>
            </a:r>
            <a:r>
              <a:rPr lang="sk-SK" sz="1200" b="1" dirty="0" err="1">
                <a:solidFill>
                  <a:schemeClr val="tx1"/>
                </a:solidFill>
              </a:rPr>
              <a:t>Vipolže</a:t>
            </a:r>
            <a:r>
              <a:rPr lang="sk-SK" sz="1200" b="1" dirty="0">
                <a:solidFill>
                  <a:schemeClr val="tx1"/>
                </a:solidFill>
              </a:rPr>
              <a:t>  (Maj 2017)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200" b="1" dirty="0" err="1">
                <a:solidFill>
                  <a:schemeClr val="tx1"/>
                </a:solidFill>
              </a:rPr>
              <a:t>Slovenski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dnevi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Banski</a:t>
            </a:r>
            <a:r>
              <a:rPr lang="sk-SK" sz="1200" b="1" dirty="0">
                <a:solidFill>
                  <a:schemeClr val="tx1"/>
                </a:solidFill>
              </a:rPr>
              <a:t> Bystrici 2017 + </a:t>
            </a:r>
            <a:r>
              <a:rPr lang="sk-SK" sz="1200" b="1" dirty="0" err="1">
                <a:solidFill>
                  <a:schemeClr val="tx1"/>
                </a:solidFill>
              </a:rPr>
              <a:t>Slovenski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Ekonomski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Forum</a:t>
            </a:r>
            <a:r>
              <a:rPr lang="sk-SK" sz="1200" b="1" dirty="0">
                <a:solidFill>
                  <a:schemeClr val="tx1"/>
                </a:solidFill>
              </a:rPr>
              <a:t> v </a:t>
            </a:r>
            <a:r>
              <a:rPr lang="sk-SK" sz="1200" b="1" dirty="0" err="1">
                <a:solidFill>
                  <a:schemeClr val="tx1"/>
                </a:solidFill>
              </a:rPr>
              <a:t>Banski</a:t>
            </a:r>
            <a:r>
              <a:rPr lang="sk-SK" sz="1200" b="1" dirty="0">
                <a:solidFill>
                  <a:schemeClr val="tx1"/>
                </a:solidFill>
              </a:rPr>
              <a:t> Bystrici (</a:t>
            </a:r>
            <a:r>
              <a:rPr lang="sk-SK" sz="1200" b="1" dirty="0" err="1">
                <a:solidFill>
                  <a:schemeClr val="tx1"/>
                </a:solidFill>
              </a:rPr>
              <a:t>Jun</a:t>
            </a:r>
            <a:r>
              <a:rPr lang="sk-SK" sz="1200" b="1" dirty="0">
                <a:solidFill>
                  <a:schemeClr val="tx1"/>
                </a:solidFill>
              </a:rPr>
              <a:t> 2017)</a:t>
            </a:r>
          </a:p>
          <a:p>
            <a:pPr marL="182563" indent="-182563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2. </a:t>
            </a:r>
            <a:r>
              <a:rPr lang="sk-SK" sz="1200" b="1" dirty="0" err="1">
                <a:solidFill>
                  <a:schemeClr val="tx1"/>
                </a:solidFill>
              </a:rPr>
              <a:t>delovno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srečanje</a:t>
            </a:r>
            <a:r>
              <a:rPr lang="sk-SK" sz="1200" b="1" dirty="0">
                <a:solidFill>
                  <a:schemeClr val="tx1"/>
                </a:solidFill>
              </a:rPr>
              <a:t> P in RK </a:t>
            </a:r>
            <a:r>
              <a:rPr lang="sk-SK" sz="1200" b="1" dirty="0" err="1">
                <a:solidFill>
                  <a:schemeClr val="tx1"/>
                </a:solidFill>
              </a:rPr>
              <a:t>Združenja</a:t>
            </a:r>
            <a:r>
              <a:rPr lang="sk-SK" sz="1200" b="1" dirty="0">
                <a:solidFill>
                  <a:schemeClr val="tx1"/>
                </a:solidFill>
              </a:rPr>
              <a:t> SLO/SLO v </a:t>
            </a:r>
            <a:r>
              <a:rPr lang="sk-SK" sz="1200" b="1" dirty="0" err="1">
                <a:solidFill>
                  <a:schemeClr val="tx1"/>
                </a:solidFill>
              </a:rPr>
              <a:t>Sloveniji</a:t>
            </a:r>
            <a:r>
              <a:rPr lang="sk-SK" sz="1200" b="1" dirty="0">
                <a:solidFill>
                  <a:schemeClr val="tx1"/>
                </a:solidFill>
              </a:rPr>
              <a:t>  (</a:t>
            </a:r>
            <a:r>
              <a:rPr lang="sk-SK" sz="1200" b="1" dirty="0" err="1">
                <a:solidFill>
                  <a:schemeClr val="tx1"/>
                </a:solidFill>
              </a:rPr>
              <a:t>Sep</a:t>
            </a:r>
            <a:r>
              <a:rPr lang="sk-SK" sz="1200" b="1" dirty="0">
                <a:solidFill>
                  <a:schemeClr val="tx1"/>
                </a:solidFill>
              </a:rPr>
              <a:t> 2017) 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/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1026" name="Picture 2" descr="C:\Users\tok9594\Documents\Dokumenty\Dokumenty1\Analýzy\SLO SLO\Fotky\SOPK obch.forum+ Slovinské dni v KE 2015\IMG_20150911_093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222354"/>
            <a:ext cx="2907815" cy="1635646"/>
          </a:xfrm>
          <a:prstGeom prst="rect">
            <a:avLst/>
          </a:prstGeom>
          <a:noFill/>
        </p:spPr>
      </p:pic>
      <p:pic>
        <p:nvPicPr>
          <p:cNvPr id="1027" name="Picture 3" descr="C:\Users\tok9594\Documents\Dokumenty\Dokumenty1\Analýzy\SLO SLO\Fotky\SOPK obch.forum+ Slovinské dni v KE 2015\IMG_20150910_164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083" y="5225160"/>
            <a:ext cx="2808312" cy="1579675"/>
          </a:xfrm>
          <a:prstGeom prst="rect">
            <a:avLst/>
          </a:prstGeom>
          <a:noFill/>
        </p:spPr>
      </p:pic>
      <p:pic>
        <p:nvPicPr>
          <p:cNvPr id="1028" name="Picture 4" descr="C:\Users\tok9594\Documents\Dokumenty\Dokumenty1\Analýzy\SLO SLO\Fotky\SLOVENIA&amp;SLOVAKIA in MILANO (Expo 2015, Made in steel2015)\IMG_20150522_203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8275" y="5229200"/>
            <a:ext cx="3006743" cy="16288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16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520" y="116632"/>
            <a:ext cx="8494960" cy="708496"/>
          </a:xfrm>
        </p:spPr>
        <p:txBody>
          <a:bodyPr>
            <a:normAutofit/>
          </a:bodyPr>
          <a:lstStyle/>
          <a:p>
            <a:r>
              <a:rPr lang="sk-SK" sz="3600" dirty="0" err="1"/>
              <a:t>Združenje</a:t>
            </a:r>
            <a:r>
              <a:rPr lang="sk-SK" sz="3600" dirty="0"/>
              <a:t>  SLO/SLO</a:t>
            </a:r>
            <a:endParaRPr lang="en-GB" sz="3600" b="1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179512" y="764704"/>
            <a:ext cx="8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dnadpis 2"/>
          <p:cNvSpPr txBox="1">
            <a:spLocks/>
          </p:cNvSpPr>
          <p:nvPr/>
        </p:nvSpPr>
        <p:spPr>
          <a:xfrm>
            <a:off x="161224" y="883736"/>
            <a:ext cx="8784976" cy="432048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182563" indent="-182563">
              <a:buClr>
                <a:srgbClr val="A5B592"/>
              </a:buClr>
              <a:buSzPct val="80000"/>
            </a:pPr>
            <a:r>
              <a:rPr lang="sk-SK" b="1" dirty="0" err="1">
                <a:solidFill>
                  <a:prstClr val="white"/>
                </a:solidFill>
              </a:rPr>
              <a:t>Pomembnejše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prireditve</a:t>
            </a:r>
            <a:r>
              <a:rPr lang="sk-SK" b="1" dirty="0">
                <a:solidFill>
                  <a:prstClr val="white"/>
                </a:solidFill>
              </a:rPr>
              <a:t> v </a:t>
            </a:r>
            <a:r>
              <a:rPr lang="sk-SK" b="1" dirty="0" err="1">
                <a:solidFill>
                  <a:prstClr val="white"/>
                </a:solidFill>
              </a:rPr>
              <a:t>organizaciji</a:t>
            </a:r>
            <a:r>
              <a:rPr lang="sk-SK" b="1" dirty="0">
                <a:solidFill>
                  <a:prstClr val="white"/>
                </a:solidFill>
              </a:rPr>
              <a:t> </a:t>
            </a:r>
            <a:r>
              <a:rPr lang="sk-SK" b="1" dirty="0" err="1">
                <a:solidFill>
                  <a:prstClr val="white"/>
                </a:solidFill>
              </a:rPr>
              <a:t>Združenja</a:t>
            </a:r>
            <a:r>
              <a:rPr lang="sk-SK" b="1" dirty="0">
                <a:solidFill>
                  <a:prstClr val="white"/>
                </a:solidFill>
              </a:rPr>
              <a:t>: </a:t>
            </a:r>
          </a:p>
          <a:p>
            <a:pPr marL="182563" indent="-182563">
              <a:buClr>
                <a:srgbClr val="A5B592"/>
              </a:buClr>
              <a:buSzPct val="80000"/>
            </a:pPr>
            <a:endParaRPr lang="sk-SK" sz="1500" b="1" dirty="0">
              <a:solidFill>
                <a:srgbClr val="FFFFFF"/>
              </a:solidFill>
            </a:endParaRPr>
          </a:p>
        </p:txBody>
      </p:sp>
      <p:sp>
        <p:nvSpPr>
          <p:cNvPr id="19" name="Podnadpis 2"/>
          <p:cNvSpPr>
            <a:spLocks noGrp="1"/>
          </p:cNvSpPr>
          <p:nvPr>
            <p:ph type="subTitle" idx="1"/>
          </p:nvPr>
        </p:nvSpPr>
        <p:spPr>
          <a:xfrm>
            <a:off x="301745" y="908720"/>
            <a:ext cx="8640960" cy="5710871"/>
          </a:xfrm>
        </p:spPr>
        <p:txBody>
          <a:bodyPr>
            <a:noAutofit/>
          </a:bodyPr>
          <a:lstStyle/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pl-PL" sz="1200" b="1" dirty="0">
                <a:solidFill>
                  <a:schemeClr val="tx1"/>
                </a:solidFill>
              </a:rPr>
              <a:t>„Koncert Od baroka do impresionizma“ , Bratislava (Feb 2018)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pl-PL" sz="1200" b="1" dirty="0">
                <a:solidFill>
                  <a:schemeClr val="tx1"/>
                </a:solidFill>
              </a:rPr>
              <a:t>„Konferenca - Investirajmo bolje, da bo dobro vsem“ in Konferenca o internacionalizaciji“, (Feb 2018)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Medeni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zajtrk</a:t>
            </a:r>
            <a:r>
              <a:rPr lang="sk-SK" sz="1200" b="1" dirty="0">
                <a:solidFill>
                  <a:schemeClr val="tx1"/>
                </a:solidFill>
              </a:rPr>
              <a:t>“ (</a:t>
            </a:r>
            <a:r>
              <a:rPr lang="sk-SK" sz="1200" b="1" dirty="0" err="1">
                <a:solidFill>
                  <a:schemeClr val="tx1"/>
                </a:solidFill>
              </a:rPr>
              <a:t>Feb</a:t>
            </a:r>
            <a:r>
              <a:rPr lang="sk-SK" sz="1200" b="1" dirty="0">
                <a:solidFill>
                  <a:schemeClr val="tx1"/>
                </a:solidFill>
              </a:rPr>
              <a:t>, Mar, Maj, </a:t>
            </a:r>
            <a:r>
              <a:rPr lang="sk-SK" sz="1200" b="1" dirty="0" err="1">
                <a:solidFill>
                  <a:schemeClr val="tx1"/>
                </a:solidFill>
              </a:rPr>
              <a:t>Jun</a:t>
            </a:r>
            <a:r>
              <a:rPr lang="sk-SK" sz="1200" b="1" dirty="0">
                <a:solidFill>
                  <a:schemeClr val="tx1"/>
                </a:solidFill>
              </a:rPr>
              <a:t> , Nov,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2018)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Seja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Predsedstva</a:t>
            </a:r>
            <a:r>
              <a:rPr lang="sk-SK" sz="1200" b="1" dirty="0">
                <a:solidFill>
                  <a:schemeClr val="tx1"/>
                </a:solidFill>
              </a:rPr>
              <a:t> in RK v ČR“ /Praha, Brno/ (</a:t>
            </a:r>
            <a:r>
              <a:rPr lang="sk-SK" sz="1200" b="1" dirty="0" err="1">
                <a:solidFill>
                  <a:schemeClr val="tx1"/>
                </a:solidFill>
              </a:rPr>
              <a:t>Okt</a:t>
            </a:r>
            <a:r>
              <a:rPr lang="sk-SK" sz="1200" b="1" dirty="0">
                <a:solidFill>
                  <a:schemeClr val="tx1"/>
                </a:solidFill>
              </a:rPr>
              <a:t> 2018 )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Gospodarska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delegacija</a:t>
            </a:r>
            <a:r>
              <a:rPr lang="sk-SK" sz="1200" b="1" dirty="0">
                <a:solidFill>
                  <a:schemeClr val="tx1"/>
                </a:solidFill>
              </a:rPr>
              <a:t> na </a:t>
            </a:r>
            <a:r>
              <a:rPr lang="sk-SK" sz="1200" b="1" dirty="0" err="1">
                <a:solidFill>
                  <a:schemeClr val="tx1"/>
                </a:solidFill>
              </a:rPr>
              <a:t>Češko-srečanje</a:t>
            </a:r>
            <a:r>
              <a:rPr lang="sk-SK" sz="1200" b="1" dirty="0">
                <a:solidFill>
                  <a:schemeClr val="tx1"/>
                </a:solidFill>
              </a:rPr>
              <a:t> s </a:t>
            </a:r>
            <a:r>
              <a:rPr lang="sk-SK" sz="1200" b="1" dirty="0" err="1">
                <a:solidFill>
                  <a:schemeClr val="tx1"/>
                </a:solidFill>
              </a:rPr>
              <a:t>češkimi</a:t>
            </a:r>
            <a:r>
              <a:rPr lang="sk-SK" sz="1200" b="1" dirty="0">
                <a:solidFill>
                  <a:schemeClr val="tx1"/>
                </a:solidFill>
              </a:rPr>
              <a:t>, </a:t>
            </a:r>
            <a:r>
              <a:rPr lang="sk-SK" sz="1200" b="1" dirty="0" err="1">
                <a:solidFill>
                  <a:schemeClr val="tx1"/>
                </a:solidFill>
              </a:rPr>
              <a:t>slovaškimi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slovenskimi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podjetniki</a:t>
            </a:r>
            <a:r>
              <a:rPr lang="sk-SK" sz="1200" b="1" dirty="0">
                <a:solidFill>
                  <a:schemeClr val="tx1"/>
                </a:solidFill>
              </a:rPr>
              <a:t>  (</a:t>
            </a:r>
            <a:r>
              <a:rPr lang="sk-SK" sz="1200" b="1" dirty="0" err="1">
                <a:solidFill>
                  <a:schemeClr val="tx1"/>
                </a:solidFill>
              </a:rPr>
              <a:t>Okt</a:t>
            </a:r>
            <a:r>
              <a:rPr lang="sk-SK" sz="1200" b="1" dirty="0">
                <a:solidFill>
                  <a:schemeClr val="tx1"/>
                </a:solidFill>
              </a:rPr>
              <a:t> 2018 )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Literarni</a:t>
            </a:r>
            <a:r>
              <a:rPr lang="sk-SK" sz="1200" b="1" dirty="0">
                <a:solidFill>
                  <a:schemeClr val="tx1"/>
                </a:solidFill>
              </a:rPr>
              <a:t> večer s </a:t>
            </a:r>
            <a:r>
              <a:rPr lang="sk-SK" sz="1200" b="1" dirty="0" err="1">
                <a:solidFill>
                  <a:schemeClr val="tx1"/>
                </a:solidFill>
              </a:rPr>
              <a:t>Esadom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Babačićom</a:t>
            </a:r>
            <a:r>
              <a:rPr lang="sk-SK" sz="1200" b="1" dirty="0">
                <a:solidFill>
                  <a:schemeClr val="tx1"/>
                </a:solidFill>
              </a:rPr>
              <a:t> – </a:t>
            </a:r>
            <a:r>
              <a:rPr lang="sk-SK" sz="1200" b="1" dirty="0" err="1">
                <a:solidFill>
                  <a:schemeClr val="tx1"/>
                </a:solidFill>
              </a:rPr>
              <a:t>nastop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slovenskega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pesnika</a:t>
            </a:r>
            <a:r>
              <a:rPr lang="sk-SK" sz="1200" b="1" dirty="0">
                <a:solidFill>
                  <a:schemeClr val="tx1"/>
                </a:solidFill>
              </a:rPr>
              <a:t> in pevca , Bratislava (</a:t>
            </a:r>
            <a:r>
              <a:rPr lang="sk-SK" sz="1200" b="1" dirty="0" err="1">
                <a:solidFill>
                  <a:schemeClr val="tx1"/>
                </a:solidFill>
              </a:rPr>
              <a:t>Okt</a:t>
            </a:r>
            <a:r>
              <a:rPr lang="sk-SK" sz="1200" b="1" dirty="0">
                <a:solidFill>
                  <a:schemeClr val="tx1"/>
                </a:solidFill>
              </a:rPr>
              <a:t> 2018 ) 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Redna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letna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skupščina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nn-NO" sz="1200" b="1" dirty="0">
                <a:solidFill>
                  <a:schemeClr val="tx1"/>
                </a:solidFill>
              </a:rPr>
              <a:t>Združen</a:t>
            </a:r>
            <a:r>
              <a:rPr lang="sk-SK" sz="1200" b="1" dirty="0">
                <a:solidFill>
                  <a:schemeClr val="tx1"/>
                </a:solidFill>
              </a:rPr>
              <a:t>j</a:t>
            </a:r>
            <a:r>
              <a:rPr lang="nn-NO" sz="1200" b="1" dirty="0">
                <a:solidFill>
                  <a:schemeClr val="tx1"/>
                </a:solidFill>
              </a:rPr>
              <a:t>a SLO/SLO“ + „SLO/SLO EVENT“ </a:t>
            </a:r>
            <a:r>
              <a:rPr lang="sk-SK" sz="1200" b="1" dirty="0">
                <a:solidFill>
                  <a:schemeClr val="tx1"/>
                </a:solidFill>
              </a:rPr>
              <a:t>“ - </a:t>
            </a:r>
            <a:r>
              <a:rPr lang="sk-SK" sz="1200" b="1" dirty="0" err="1">
                <a:solidFill>
                  <a:schemeClr val="tx1"/>
                </a:solidFill>
              </a:rPr>
              <a:t>neformalno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srečanje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članov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prijateljev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Združenja</a:t>
            </a:r>
            <a:r>
              <a:rPr lang="sk-SK" sz="1200" b="1" dirty="0">
                <a:solidFill>
                  <a:schemeClr val="tx1"/>
                </a:solidFill>
              </a:rPr>
              <a:t> SLO/SLO, Bratislava (Nov 2018 )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 err="1">
                <a:solidFill>
                  <a:schemeClr val="tx1"/>
                </a:solidFill>
              </a:rPr>
              <a:t>Konferenca</a:t>
            </a:r>
            <a:r>
              <a:rPr lang="sk-SK" sz="1200" b="1" dirty="0">
                <a:solidFill>
                  <a:schemeClr val="tx1"/>
                </a:solidFill>
              </a:rPr>
              <a:t> – „</a:t>
            </a:r>
            <a:r>
              <a:rPr lang="sk-SK" sz="1200" b="1" dirty="0" err="1">
                <a:solidFill>
                  <a:schemeClr val="tx1"/>
                </a:solidFill>
              </a:rPr>
              <a:t>Mednarodno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povezovanje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lokalnega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podjetništva</a:t>
            </a:r>
            <a:r>
              <a:rPr lang="sk-SK" sz="1200" b="1" dirty="0">
                <a:solidFill>
                  <a:schemeClr val="tx1"/>
                </a:solidFill>
              </a:rPr>
              <a:t> –  Slovenska </a:t>
            </a:r>
            <a:r>
              <a:rPr lang="sk-SK" sz="1200" b="1" dirty="0" err="1">
                <a:solidFill>
                  <a:schemeClr val="tx1"/>
                </a:solidFill>
              </a:rPr>
              <a:t>podjetnost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kroži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prek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meja</a:t>
            </a:r>
            <a:r>
              <a:rPr lang="sk-SK" sz="1200" b="1" dirty="0">
                <a:solidFill>
                  <a:schemeClr val="tx1"/>
                </a:solidFill>
              </a:rPr>
              <a:t>“, </a:t>
            </a:r>
            <a:r>
              <a:rPr lang="sk-SK" sz="1200" b="1" dirty="0" err="1">
                <a:solidFill>
                  <a:schemeClr val="tx1"/>
                </a:solidFill>
              </a:rPr>
              <a:t>Dravograd</a:t>
            </a:r>
            <a:r>
              <a:rPr lang="sk-SK" sz="1200" b="1" dirty="0">
                <a:solidFill>
                  <a:schemeClr val="tx1"/>
                </a:solidFill>
              </a:rPr>
              <a:t> (Nov 2018 )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Svetovni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dnevi</a:t>
            </a:r>
            <a:r>
              <a:rPr lang="sk-SK" sz="1200" b="1" dirty="0">
                <a:solidFill>
                  <a:schemeClr val="tx1"/>
                </a:solidFill>
              </a:rPr>
              <a:t> Ivana </a:t>
            </a:r>
            <a:r>
              <a:rPr lang="sk-SK" sz="1200" b="1" dirty="0" err="1">
                <a:solidFill>
                  <a:schemeClr val="tx1"/>
                </a:solidFill>
              </a:rPr>
              <a:t>Cankarja</a:t>
            </a:r>
            <a:r>
              <a:rPr lang="sk-SK" sz="1200" b="1" dirty="0">
                <a:solidFill>
                  <a:schemeClr val="tx1"/>
                </a:solidFill>
              </a:rPr>
              <a:t>“ -  workshop Lada </a:t>
            </a:r>
            <a:r>
              <a:rPr lang="sk-SK" sz="1200" b="1" dirty="0" err="1">
                <a:solidFill>
                  <a:schemeClr val="tx1"/>
                </a:solidFill>
              </a:rPr>
              <a:t>Jakše</a:t>
            </a:r>
            <a:r>
              <a:rPr lang="sk-SK" sz="1200" b="1" dirty="0">
                <a:solidFill>
                  <a:schemeClr val="tx1"/>
                </a:solidFill>
              </a:rPr>
              <a:t> , </a:t>
            </a:r>
            <a:r>
              <a:rPr lang="sk-SK" sz="1200" b="1" dirty="0" err="1">
                <a:solidFill>
                  <a:schemeClr val="tx1"/>
                </a:solidFill>
              </a:rPr>
              <a:t>multivízija</a:t>
            </a:r>
            <a:r>
              <a:rPr lang="sk-SK" sz="1200" b="1" dirty="0">
                <a:solidFill>
                  <a:schemeClr val="tx1"/>
                </a:solidFill>
              </a:rPr>
              <a:t> in koncert Obrazy zo snov , </a:t>
            </a:r>
            <a:r>
              <a:rPr lang="sk-SK" sz="1200" b="1" dirty="0" err="1">
                <a:solidFill>
                  <a:schemeClr val="tx1"/>
                </a:solidFill>
              </a:rPr>
              <a:t>predstavitev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knjige</a:t>
            </a:r>
            <a:r>
              <a:rPr lang="sk-SK" sz="1200" b="1" dirty="0">
                <a:solidFill>
                  <a:schemeClr val="tx1"/>
                </a:solidFill>
              </a:rPr>
              <a:t> Antológia literatúry in </a:t>
            </a:r>
            <a:r>
              <a:rPr lang="sk-SK" sz="1200" b="1" dirty="0" err="1">
                <a:solidFill>
                  <a:schemeClr val="tx1"/>
                </a:solidFill>
              </a:rPr>
              <a:t>filma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Cankar</a:t>
            </a:r>
            <a:r>
              <a:rPr lang="sk-SK" sz="1200" b="1" dirty="0">
                <a:solidFill>
                  <a:schemeClr val="tx1"/>
                </a:solidFill>
              </a:rPr>
              <a:t> , Bratislava 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 2018)</a:t>
            </a:r>
          </a:p>
          <a:p>
            <a:pPr marL="182563" indent="-182563" algn="just">
              <a:spcBef>
                <a:spcPts val="900"/>
              </a:spcBef>
              <a:buFont typeface="Wingdings" pitchFamily="2" charset="2"/>
              <a:buChar char="§"/>
            </a:pPr>
            <a:r>
              <a:rPr lang="sk-SK" sz="1200" b="1" dirty="0">
                <a:solidFill>
                  <a:schemeClr val="tx1"/>
                </a:solidFill>
              </a:rPr>
              <a:t>„</a:t>
            </a:r>
            <a:r>
              <a:rPr lang="sk-SK" sz="1200" b="1" dirty="0" err="1">
                <a:solidFill>
                  <a:schemeClr val="tx1"/>
                </a:solidFill>
              </a:rPr>
              <a:t>Srečanje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Slovencev</a:t>
            </a:r>
            <a:r>
              <a:rPr lang="sk-SK" sz="1200" b="1" dirty="0">
                <a:solidFill>
                  <a:schemeClr val="tx1"/>
                </a:solidFill>
              </a:rPr>
              <a:t> in </a:t>
            </a:r>
            <a:r>
              <a:rPr lang="sk-SK" sz="1200" b="1" dirty="0" err="1">
                <a:solidFill>
                  <a:schemeClr val="tx1"/>
                </a:solidFill>
              </a:rPr>
              <a:t>prijateljev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Slovenije</a:t>
            </a:r>
            <a:r>
              <a:rPr lang="sk-SK" sz="1200" b="1" dirty="0">
                <a:solidFill>
                  <a:schemeClr val="tx1"/>
                </a:solidFill>
              </a:rPr>
              <a:t> na </a:t>
            </a:r>
            <a:r>
              <a:rPr lang="sk-SK" sz="1200" b="1" dirty="0" err="1">
                <a:solidFill>
                  <a:schemeClr val="tx1"/>
                </a:solidFill>
              </a:rPr>
              <a:t>Slovaškem</a:t>
            </a:r>
            <a:r>
              <a:rPr lang="sk-SK" sz="1200" b="1" dirty="0">
                <a:solidFill>
                  <a:schemeClr val="tx1"/>
                </a:solidFill>
              </a:rPr>
              <a:t>“ + „</a:t>
            </a:r>
            <a:r>
              <a:rPr lang="sk-SK" sz="1200" b="1" dirty="0" err="1">
                <a:solidFill>
                  <a:schemeClr val="tx1"/>
                </a:solidFill>
              </a:rPr>
              <a:t>Razstava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fotografij</a:t>
            </a:r>
            <a:r>
              <a:rPr lang="sk-SK" sz="1200" b="1" dirty="0">
                <a:solidFill>
                  <a:schemeClr val="tx1"/>
                </a:solidFill>
              </a:rPr>
              <a:t> I </a:t>
            </a:r>
            <a:r>
              <a:rPr lang="sk-SK" sz="1200" b="1" dirty="0" err="1">
                <a:solidFill>
                  <a:schemeClr val="tx1"/>
                </a:solidFill>
              </a:rPr>
              <a:t>feel</a:t>
            </a:r>
            <a:r>
              <a:rPr lang="sk-SK" sz="1200" b="1" dirty="0">
                <a:solidFill>
                  <a:schemeClr val="tx1"/>
                </a:solidFill>
              </a:rPr>
              <a:t> 25“, + </a:t>
            </a:r>
            <a:r>
              <a:rPr lang="sk-SK" sz="1200" b="1" dirty="0" err="1">
                <a:solidFill>
                  <a:schemeClr val="tx1"/>
                </a:solidFill>
              </a:rPr>
              <a:t>Miklavž</a:t>
            </a:r>
            <a:r>
              <a:rPr lang="sk-SK" sz="1200" b="1" dirty="0">
                <a:solidFill>
                  <a:schemeClr val="tx1"/>
                </a:solidFill>
              </a:rPr>
              <a:t>“+ </a:t>
            </a:r>
            <a:r>
              <a:rPr lang="sk-SK" sz="1200" b="1" dirty="0" err="1">
                <a:solidFill>
                  <a:schemeClr val="tx1"/>
                </a:solidFill>
              </a:rPr>
              <a:t>otvoritev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razstave</a:t>
            </a:r>
            <a:r>
              <a:rPr lang="sk-SK" sz="1200" b="1" dirty="0">
                <a:solidFill>
                  <a:schemeClr val="tx1"/>
                </a:solidFill>
              </a:rPr>
              <a:t> Krásy Slovinska + koncert </a:t>
            </a:r>
            <a:r>
              <a:rPr lang="sk-SK" sz="1200" b="1" dirty="0" err="1">
                <a:solidFill>
                  <a:schemeClr val="tx1"/>
                </a:solidFill>
              </a:rPr>
              <a:t>Glasbene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šole</a:t>
            </a:r>
            <a:r>
              <a:rPr lang="sk-SK" sz="1200" b="1" dirty="0">
                <a:solidFill>
                  <a:schemeClr val="tx1"/>
                </a:solidFill>
              </a:rPr>
              <a:t> </a:t>
            </a:r>
            <a:r>
              <a:rPr lang="sk-SK" sz="1200" b="1" dirty="0" err="1">
                <a:solidFill>
                  <a:schemeClr val="tx1"/>
                </a:solidFill>
              </a:rPr>
              <a:t>Kranj</a:t>
            </a:r>
            <a:r>
              <a:rPr lang="sk-SK" sz="1200" b="1" dirty="0">
                <a:solidFill>
                  <a:schemeClr val="tx1"/>
                </a:solidFill>
              </a:rPr>
              <a:t> + </a:t>
            </a:r>
            <a:r>
              <a:rPr lang="sk-SK" sz="1200" b="1" dirty="0" err="1">
                <a:solidFill>
                  <a:schemeClr val="tx1"/>
                </a:solidFill>
              </a:rPr>
              <a:t>Miklavževanje</a:t>
            </a:r>
            <a:r>
              <a:rPr lang="sk-SK" sz="1200" b="1" dirty="0">
                <a:solidFill>
                  <a:schemeClr val="tx1"/>
                </a:solidFill>
              </a:rPr>
              <a:t>  Bratislava ( </a:t>
            </a:r>
            <a:r>
              <a:rPr lang="sk-SK" sz="1200" b="1" dirty="0" err="1">
                <a:solidFill>
                  <a:schemeClr val="tx1"/>
                </a:solidFill>
              </a:rPr>
              <a:t>Dec</a:t>
            </a:r>
            <a:r>
              <a:rPr lang="sk-SK" sz="1200" b="1" dirty="0">
                <a:solidFill>
                  <a:schemeClr val="tx1"/>
                </a:solidFill>
              </a:rPr>
              <a:t> 2018)</a:t>
            </a:r>
          </a:p>
          <a:p>
            <a:pPr marL="182563" indent="-182563">
              <a:spcBef>
                <a:spcPts val="6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chemeClr val="tx1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900"/>
              </a:spcBef>
              <a:buFont typeface="Wingdings" pitchFamily="2" charset="2"/>
              <a:buChar char="§"/>
            </a:pPr>
            <a:endParaRPr lang="sk-SK" sz="1200" b="1" dirty="0">
              <a:solidFill>
                <a:srgbClr val="FF0000"/>
              </a:solidFill>
            </a:endParaRP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endParaRPr lang="sk-SK" sz="1200" b="1" dirty="0"/>
          </a:p>
        </p:txBody>
      </p:sp>
      <p:pic>
        <p:nvPicPr>
          <p:cNvPr id="41988" name="Picture 4" descr="http://www.worldflags.me/Bottons/Slovenia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736" y="0"/>
            <a:ext cx="764704" cy="764704"/>
          </a:xfrm>
          <a:prstGeom prst="rect">
            <a:avLst/>
          </a:prstGeom>
          <a:noFill/>
        </p:spPr>
      </p:pic>
      <p:pic>
        <p:nvPicPr>
          <p:cNvPr id="41994" name="Picture 10" descr="Slovakia Flag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800" y="188640"/>
            <a:ext cx="764704" cy="764704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741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183872"/>
            <a:ext cx="2195736" cy="167412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83872"/>
            <a:ext cx="2195736" cy="17015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62" y="5183872"/>
            <a:ext cx="2483768" cy="167412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30" y="5211199"/>
            <a:ext cx="2358573" cy="16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9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ul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5391</TotalTime>
  <Words>2673</Words>
  <Application>Microsoft Office PowerPoint</Application>
  <PresentationFormat>Prezentácia na obrazovke (4:3)</PresentationFormat>
  <Paragraphs>176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1_Modul</vt:lpstr>
      <vt:lpstr>2_Modul</vt:lpstr>
      <vt:lpstr>Prezentácia programu PowerPoint</vt:lpstr>
      <vt:lpstr>Združenje  SLO/SLO</vt:lpstr>
      <vt:lpstr>Združenie  SLO/SLO</vt:lpstr>
      <vt:lpstr>Združenje  SLO/SLO</vt:lpstr>
      <vt:lpstr>Združenje  SLO/SLO</vt:lpstr>
      <vt:lpstr>Združenje  SLO/SLO</vt:lpstr>
      <vt:lpstr>Združenje  SLO/SLO</vt:lpstr>
      <vt:lpstr>Združenje  SLO/SLO</vt:lpstr>
      <vt:lpstr>Združenje  SLO/SLO</vt:lpstr>
      <vt:lpstr>Združenie  SLO/SLO</vt:lpstr>
      <vt:lpstr>Združenie  SLO/SLO</vt:lpstr>
      <vt:lpstr>Združenie  SLO/SLO</vt:lpstr>
      <vt:lpstr>Združenie  SLO/SLO</vt:lpstr>
      <vt:lpstr>Združenie  SLO/SLO</vt:lpstr>
    </vt:vector>
  </TitlesOfParts>
  <Company>U.S.STEEL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Economy</dc:title>
  <dc:creator>ore3664</dc:creator>
  <cp:lastModifiedBy>Tokoly, Pavel</cp:lastModifiedBy>
  <cp:revision>216</cp:revision>
  <cp:lastPrinted>2019-08-20T07:44:54Z</cp:lastPrinted>
  <dcterms:created xsi:type="dcterms:W3CDTF">2014-10-06T09:54:43Z</dcterms:created>
  <dcterms:modified xsi:type="dcterms:W3CDTF">2023-07-28T08:47:34Z</dcterms:modified>
</cp:coreProperties>
</file>